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91B4-AE53-4212-BF92-9EA628CC3CBD}" type="datetimeFigureOut">
              <a:rPr lang="es-CR" smtClean="0"/>
              <a:t>11/12/2016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D556-CD8A-46BF-9C8B-39317B94A793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salva.com/c%C3%B3mo-hacer-cubo-leds-4x4x4-arduino" TargetMode="External"/><Relationship Id="rId2" Type="http://schemas.openxmlformats.org/officeDocument/2006/relationships/hyperlink" Target="http://arduinobasico.blogspot.com/2014/02/numeros-binario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uilledelmonge/Cuboleds" TargetMode="External"/><Relationship Id="rId4" Type="http://schemas.openxmlformats.org/officeDocument/2006/relationships/hyperlink" Target="http://trovadoresco65.blogspot.com/2013/10/frecuencia-de-las-notas-musica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Cubo de </a:t>
            </a:r>
            <a:r>
              <a:rPr lang="es-CR" dirty="0" err="1" smtClean="0"/>
              <a:t>Leds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accent4">
                    <a:lumMod val="50000"/>
                  </a:schemeClr>
                </a:solidFill>
              </a:rPr>
              <a:t>Christian Rodríguez</a:t>
            </a:r>
          </a:p>
          <a:p>
            <a:r>
              <a:rPr lang="es-CR" dirty="0" smtClean="0">
                <a:solidFill>
                  <a:schemeClr val="accent4">
                    <a:lumMod val="50000"/>
                  </a:schemeClr>
                </a:solidFill>
              </a:rPr>
              <a:t>Alonso Acuña </a:t>
            </a:r>
          </a:p>
          <a:p>
            <a:r>
              <a:rPr lang="es-CR" dirty="0" smtClean="0">
                <a:solidFill>
                  <a:schemeClr val="accent4">
                    <a:lumMod val="50000"/>
                  </a:schemeClr>
                </a:solidFill>
              </a:rPr>
              <a:t>Guillermo Delgado</a:t>
            </a:r>
            <a:endParaRPr lang="es-C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Progreso de códigos </a:t>
            </a:r>
            <a:endParaRPr lang="es-C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58256"/>
            <a:ext cx="7467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790"/>
          <a:stretch>
            <a:fillRect/>
          </a:stretch>
        </p:blipFill>
        <p:spPr bwMode="auto">
          <a:xfrm>
            <a:off x="457200" y="2708920"/>
            <a:ext cx="8229600" cy="23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91904"/>
            <a:ext cx="8229600" cy="334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10246"/>
            <a:ext cx="8229600" cy="290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700"/>
            <a:ext cx="8229600" cy="17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Librería </a:t>
            </a:r>
            <a:r>
              <a:rPr lang="es-CR" dirty="0" err="1" smtClean="0"/>
              <a:t>notas.h</a:t>
            </a:r>
            <a:endParaRPr lang="es-C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467397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Secuencia de problemáticas.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Código inicial tedioso y necesitaba mucho espacio.</a:t>
            </a:r>
          </a:p>
          <a:p>
            <a:r>
              <a:rPr lang="es-CR" dirty="0" smtClean="0"/>
              <a:t>Compatibilidad entre </a:t>
            </a:r>
            <a:r>
              <a:rPr lang="es-CR" dirty="0" err="1" smtClean="0"/>
              <a:t>arduinos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Pines </a:t>
            </a:r>
            <a:r>
              <a:rPr lang="es-CR" dirty="0" err="1" smtClean="0"/>
              <a:t>Tx</a:t>
            </a:r>
            <a:r>
              <a:rPr lang="es-CR" dirty="0" smtClean="0"/>
              <a:t> y </a:t>
            </a:r>
            <a:r>
              <a:rPr lang="es-CR" dirty="0" err="1" smtClean="0"/>
              <a:t>Rx.</a:t>
            </a:r>
            <a:endParaRPr lang="es-CR" dirty="0" smtClean="0"/>
          </a:p>
          <a:p>
            <a:r>
              <a:rPr lang="es-CR" dirty="0" smtClean="0"/>
              <a:t>Cantidad de pines.</a:t>
            </a:r>
          </a:p>
          <a:p>
            <a:r>
              <a:rPr lang="es-CR" dirty="0" smtClean="0"/>
              <a:t>Modulo </a:t>
            </a:r>
            <a:r>
              <a:rPr lang="es-CR" dirty="0" err="1" smtClean="0"/>
              <a:t>bluetooth</a:t>
            </a:r>
            <a:r>
              <a:rPr lang="es-CR" dirty="0" smtClean="0"/>
              <a:t>.</a:t>
            </a:r>
          </a:p>
          <a:p>
            <a:r>
              <a:rPr lang="es-CR" dirty="0" smtClean="0"/>
              <a:t>Creación de librerías. </a:t>
            </a:r>
          </a:p>
          <a:p>
            <a:r>
              <a:rPr lang="es-CR" dirty="0" smtClean="0"/>
              <a:t>Sonido limitado.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Problema aun presente.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Interrupción de código inicial.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s-CR" dirty="0" smtClean="0"/>
              <a:t>Funcionamiento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El cubo al conectarse se mantendrá ejecutando un código inicial, este se mantendrá siempre que no se le de una orden al </a:t>
            </a:r>
            <a:r>
              <a:rPr lang="es-CR" dirty="0" err="1" smtClean="0"/>
              <a:t>Arduino</a:t>
            </a:r>
            <a:r>
              <a:rPr lang="es-CR" dirty="0" smtClean="0"/>
              <a:t>, el sistema presenta 4 opciones posibles de canciones a escoger con su respectiva combinación de </a:t>
            </a:r>
            <a:r>
              <a:rPr lang="es-CR" dirty="0" err="1" smtClean="0"/>
              <a:t>leds</a:t>
            </a:r>
            <a:r>
              <a:rPr lang="es-CR" dirty="0" smtClean="0"/>
              <a:t>, las cuales son:</a:t>
            </a:r>
          </a:p>
          <a:p>
            <a:r>
              <a:rPr lang="es-CR" sz="2000" dirty="0" smtClean="0"/>
              <a:t>1) Digitar A: Villancico #1 Fragmentos de la canción Campana sobre campana.</a:t>
            </a:r>
          </a:p>
          <a:p>
            <a:r>
              <a:rPr lang="es-CR" sz="2000" dirty="0" smtClean="0"/>
              <a:t>2) Digitar S: Villancico #2 Fragmentos de la canción Hacia belén va una burra, rin, rin.</a:t>
            </a:r>
          </a:p>
          <a:p>
            <a:r>
              <a:rPr lang="es-CR" sz="2000" dirty="0" smtClean="0"/>
              <a:t>3) Digitar D: Fragmento de la canción </a:t>
            </a:r>
            <a:r>
              <a:rPr lang="es-CR" sz="2000" dirty="0" err="1"/>
              <a:t>P</a:t>
            </a:r>
            <a:r>
              <a:rPr lang="es-CR" sz="2000" dirty="0" err="1" smtClean="0"/>
              <a:t>irates</a:t>
            </a:r>
            <a:r>
              <a:rPr lang="es-CR" sz="2000" dirty="0" smtClean="0"/>
              <a:t> of </a:t>
            </a:r>
            <a:r>
              <a:rPr lang="es-CR" sz="2000" dirty="0" err="1" smtClean="0"/>
              <a:t>the</a:t>
            </a:r>
            <a:r>
              <a:rPr lang="es-CR" sz="2000" dirty="0" smtClean="0"/>
              <a:t> </a:t>
            </a:r>
            <a:r>
              <a:rPr lang="es-CR" sz="2000" dirty="0" err="1" smtClean="0"/>
              <a:t>caribbean</a:t>
            </a:r>
            <a:r>
              <a:rPr lang="es-CR" sz="2000" dirty="0" smtClean="0"/>
              <a:t>.</a:t>
            </a:r>
          </a:p>
          <a:p>
            <a:r>
              <a:rPr lang="es-CR" sz="2000" dirty="0" smtClean="0"/>
              <a:t>4) Digitar F:  Fragmento de la canción de </a:t>
            </a:r>
            <a:r>
              <a:rPr lang="es-CR" sz="2000" dirty="0" err="1" smtClean="0"/>
              <a:t>Star</a:t>
            </a:r>
            <a:r>
              <a:rPr lang="es-CR" sz="2000" dirty="0" smtClean="0"/>
              <a:t> </a:t>
            </a:r>
            <a:r>
              <a:rPr lang="es-CR" sz="2000" dirty="0" err="1" smtClean="0"/>
              <a:t>Wars</a:t>
            </a:r>
            <a:endParaRPr lang="es-CR" sz="2000" dirty="0" smtClean="0"/>
          </a:p>
          <a:p>
            <a:pPr>
              <a:buNone/>
            </a:pPr>
            <a:r>
              <a:rPr lang="es-CR" sz="2000" dirty="0" smtClean="0"/>
              <a:t>Opciones de Código inicial: </a:t>
            </a:r>
          </a:p>
          <a:p>
            <a:pPr>
              <a:buNone/>
            </a:pPr>
            <a:r>
              <a:rPr lang="es-CR" sz="2000" dirty="0" smtClean="0"/>
              <a:t>1) Únicamente combinación de </a:t>
            </a:r>
            <a:r>
              <a:rPr lang="es-CR" sz="2000" dirty="0" err="1" smtClean="0"/>
              <a:t>leds</a:t>
            </a:r>
            <a:r>
              <a:rPr lang="es-CR" sz="2000" dirty="0" smtClean="0"/>
              <a:t>.</a:t>
            </a:r>
          </a:p>
          <a:p>
            <a:pPr>
              <a:buNone/>
            </a:pPr>
            <a:r>
              <a:rPr lang="es-CR" sz="2000" dirty="0" smtClean="0"/>
              <a:t>2) Combinación de </a:t>
            </a:r>
            <a:r>
              <a:rPr lang="es-CR" sz="2000" dirty="0" err="1" smtClean="0"/>
              <a:t>leds</a:t>
            </a:r>
            <a:r>
              <a:rPr lang="es-CR" sz="2000" dirty="0" smtClean="0"/>
              <a:t> con fragmento de canción de Indiana Jones.</a:t>
            </a:r>
          </a:p>
          <a:p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Proyecto en </a:t>
            </a:r>
            <a:r>
              <a:rPr lang="es-CR" dirty="0" err="1" smtClean="0"/>
              <a:t>Github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3573016"/>
            <a:ext cx="8229600" cy="4525963"/>
          </a:xfrm>
        </p:spPr>
        <p:txBody>
          <a:bodyPr/>
          <a:lstStyle/>
          <a:p>
            <a:r>
              <a:rPr lang="es-CR" dirty="0" smtClean="0">
                <a:hlinkClick r:id="rId2"/>
              </a:rPr>
              <a:t>http://arduinobasico.blogspot.com/2014/02/numeros-binarios.html</a:t>
            </a:r>
            <a:endParaRPr lang="es-CR" dirty="0" smtClean="0"/>
          </a:p>
          <a:p>
            <a:r>
              <a:rPr lang="es-CR" dirty="0" smtClean="0">
                <a:hlinkClick r:id="rId3"/>
              </a:rPr>
              <a:t>https://www.tecnosalva.com/c%C3%B3mo-hacer-cubo-leds-4x4x4-arduino</a:t>
            </a:r>
            <a:endParaRPr lang="es-CR" dirty="0" smtClean="0"/>
          </a:p>
          <a:p>
            <a:r>
              <a:rPr lang="es-CR" dirty="0" smtClean="0">
                <a:hlinkClick r:id="rId4"/>
              </a:rPr>
              <a:t>http://trovadoresco65.blogspot.com/2013/10/frecuencia-de-las-notas-musicales.html</a:t>
            </a:r>
            <a:endParaRPr lang="es-CR" dirty="0" smtClean="0"/>
          </a:p>
          <a:p>
            <a:endParaRPr lang="es-C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sz="4400" dirty="0" smtClean="0">
                <a:latin typeface="+mj-lt"/>
                <a:ea typeface="+mj-ea"/>
                <a:cs typeface="+mj-cs"/>
              </a:rPr>
              <a:t>Enlaces de interés </a:t>
            </a:r>
            <a:endParaRPr kumimoji="0" lang="es-C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https</a:t>
            </a:r>
            <a:r>
              <a:rPr kumimoji="0" lang="es-C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://github.com/Guilledelmonge/Cuboleds</a:t>
            </a:r>
            <a:endParaRPr kumimoji="0" lang="es-CR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C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* 64 </a:t>
            </a:r>
            <a:r>
              <a:rPr lang="es-CR" dirty="0" err="1" smtClean="0"/>
              <a:t>Leds</a:t>
            </a:r>
            <a:r>
              <a:rPr lang="es-CR" dirty="0" smtClean="0"/>
              <a:t> de color y tamaño al gusto.</a:t>
            </a:r>
          </a:p>
          <a:p>
            <a:r>
              <a:rPr lang="es-CR" dirty="0" smtClean="0"/>
              <a:t>* 4 transistores NPN 2N3904</a:t>
            </a:r>
          </a:p>
          <a:p>
            <a:r>
              <a:rPr lang="es-CR" dirty="0" smtClean="0"/>
              <a:t>* 16 Resistencias de 150 </a:t>
            </a:r>
            <a:r>
              <a:rPr lang="es-CR" dirty="0" err="1" smtClean="0"/>
              <a:t>Ohms</a:t>
            </a:r>
            <a:endParaRPr lang="es-CR" dirty="0" smtClean="0"/>
          </a:p>
          <a:p>
            <a:r>
              <a:rPr lang="es-CR" dirty="0" smtClean="0"/>
              <a:t>* 4 Resistencias de 10K </a:t>
            </a:r>
            <a:r>
              <a:rPr lang="es-CR" dirty="0" err="1" smtClean="0"/>
              <a:t>Ohms</a:t>
            </a:r>
            <a:endParaRPr lang="es-CR" dirty="0" smtClean="0"/>
          </a:p>
          <a:p>
            <a:r>
              <a:rPr lang="es-CR" dirty="0" smtClean="0"/>
              <a:t>* 1 Parlante </a:t>
            </a:r>
          </a:p>
          <a:p>
            <a:r>
              <a:rPr lang="es-CR" dirty="0" smtClean="0"/>
              <a:t>* Pantalla LCD </a:t>
            </a:r>
            <a:r>
              <a:rPr lang="es-CR" dirty="0" err="1" smtClean="0"/>
              <a:t>pára</a:t>
            </a:r>
            <a:r>
              <a:rPr lang="es-CR" dirty="0" smtClean="0"/>
              <a:t> </a:t>
            </a:r>
            <a:r>
              <a:rPr lang="es-CR" dirty="0" err="1" smtClean="0"/>
              <a:t>arduino</a:t>
            </a:r>
            <a:endParaRPr lang="es-CR" dirty="0" smtClean="0"/>
          </a:p>
          <a:p>
            <a:r>
              <a:rPr lang="es-CR" dirty="0" smtClean="0"/>
              <a:t>* 1 potenciómetro</a:t>
            </a:r>
          </a:p>
          <a:p>
            <a:r>
              <a:rPr lang="es-CR" dirty="0" smtClean="0"/>
              <a:t>* </a:t>
            </a:r>
            <a:r>
              <a:rPr lang="es-CR" dirty="0" err="1" smtClean="0"/>
              <a:t>Arduino</a:t>
            </a:r>
            <a:r>
              <a:rPr lang="es-CR" dirty="0" smtClean="0"/>
              <a:t> Mega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514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Planteados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Realizados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*Diseño del cubo de </a:t>
                      </a:r>
                      <a:r>
                        <a:rPr lang="es-C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leds</a:t>
                      </a:r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ym typeface="Wingdings"/>
                        </a:rPr>
                        <a:t>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*Programa encargado de controlar la comunicación Bluetooth, entre el sistema y el dispositivo móvil.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Se realizo el</a:t>
                      </a:r>
                      <a:r>
                        <a:rPr lang="es-CR" baseline="0" dirty="0" smtClean="0"/>
                        <a:t> control del sistema por medio de comunicación serial.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*Código inicial que siempre este presente mientras no se de una orden específica</a:t>
                      </a:r>
                      <a:r>
                        <a:rPr lang="es-CR" baseline="0" dirty="0" smtClean="0"/>
                        <a:t> al sistema.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>
                          <a:sym typeface="Wingdings"/>
                        </a:rPr>
                        <a:t></a:t>
                      </a:r>
                      <a:endParaRPr lang="es-CR" dirty="0" smtClean="0"/>
                    </a:p>
                    <a:p>
                      <a:pPr algn="ctr"/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*Programa encargado de la reproducción de audio.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>
                          <a:sym typeface="Wingdings"/>
                        </a:rPr>
                        <a:t></a:t>
                      </a:r>
                      <a:endParaRPr lang="es-CR" dirty="0" smtClean="0"/>
                    </a:p>
                    <a:p>
                      <a:pPr algn="ctr"/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*Programa encargado del control de la pantalla </a:t>
                      </a:r>
                      <a:r>
                        <a:rPr lang="es-C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>
                          <a:sym typeface="Wingdings"/>
                        </a:rPr>
                        <a:t></a:t>
                      </a:r>
                      <a:endParaRPr lang="es-CR" dirty="0" smtClean="0"/>
                    </a:p>
                    <a:p>
                      <a:pPr algn="ctr"/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*Diseño o implementación de aplicación celular para el control del sistema.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Se realizo el</a:t>
                      </a:r>
                      <a:r>
                        <a:rPr lang="es-CR" baseline="0" dirty="0" smtClean="0"/>
                        <a:t> control del sistema por medio de comunicación serial.</a:t>
                      </a:r>
                      <a:endParaRPr lang="es-C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*Programa de </a:t>
                      </a:r>
                      <a:r>
                        <a:rPr lang="es-C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s-C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los diferentes estados del sistema.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>
                          <a:sym typeface="Wingdings"/>
                        </a:rPr>
                        <a:t></a:t>
                      </a:r>
                      <a:endParaRPr lang="es-CR" dirty="0" smtClean="0"/>
                    </a:p>
                    <a:p>
                      <a:pPr algn="ctr"/>
                      <a:endParaRPr lang="es-C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Implementación Física</a:t>
            </a:r>
            <a:endParaRPr lang="es-CR" dirty="0"/>
          </a:p>
        </p:txBody>
      </p:sp>
      <p:pic>
        <p:nvPicPr>
          <p:cNvPr id="7" name="6 Marcador de contenido" descr="IMG_20161022_1716382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1769" b="27773"/>
          <a:stretch>
            <a:fillRect/>
          </a:stretch>
        </p:blipFill>
        <p:spPr>
          <a:xfrm>
            <a:off x="2555776" y="1628800"/>
            <a:ext cx="4007485" cy="43131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4 Marcador de contenido" descr="IMG_20161024_2025186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4497" b="29364"/>
          <a:stretch>
            <a:fillRect/>
          </a:stretch>
        </p:blipFill>
        <p:spPr>
          <a:xfrm>
            <a:off x="539552" y="260648"/>
            <a:ext cx="8057209" cy="2088232"/>
          </a:xfrm>
        </p:spPr>
      </p:pic>
      <p:pic>
        <p:nvPicPr>
          <p:cNvPr id="8" name="7 Imagen" descr="IMG_20161026_181256115_HDR.jpg"/>
          <p:cNvPicPr>
            <a:picLocks noChangeAspect="1"/>
          </p:cNvPicPr>
          <p:nvPr/>
        </p:nvPicPr>
        <p:blipFill>
          <a:blip r:embed="rId3" cstate="print"/>
          <a:srcRect l="20093" t="21650" r="14485" b="30050"/>
          <a:stretch>
            <a:fillRect/>
          </a:stretch>
        </p:blipFill>
        <p:spPr>
          <a:xfrm>
            <a:off x="539552" y="2708920"/>
            <a:ext cx="2520280" cy="3312368"/>
          </a:xfrm>
          <a:prstGeom prst="rect">
            <a:avLst/>
          </a:prstGeom>
        </p:spPr>
      </p:pic>
      <p:pic>
        <p:nvPicPr>
          <p:cNvPr id="9" name="8 Imagen" descr="Orden de anod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708920"/>
            <a:ext cx="3972364" cy="3144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Protección de </a:t>
            </a:r>
            <a:r>
              <a:rPr lang="es-CR" dirty="0" err="1" smtClean="0"/>
              <a:t>leds</a:t>
            </a:r>
            <a:endParaRPr lang="es-CR" dirty="0"/>
          </a:p>
        </p:txBody>
      </p:sp>
      <p:pic>
        <p:nvPicPr>
          <p:cNvPr id="4" name="3 Marcador de contenido" descr="Conexiones de ánod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938" t="35634" r="24047"/>
          <a:stretch>
            <a:fillRect/>
          </a:stretch>
        </p:blipFill>
        <p:spPr>
          <a:xfrm>
            <a:off x="971600" y="1988840"/>
            <a:ext cx="7200800" cy="38331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3 Marcador de contenido" descr="Cubo Le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836712"/>
            <a:ext cx="804615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Conexión del cubo</a:t>
            </a:r>
            <a:endParaRPr lang="es-CR" dirty="0"/>
          </a:p>
        </p:txBody>
      </p:sp>
      <p:pic>
        <p:nvPicPr>
          <p:cNvPr id="4" name="3 Marcador de contenido" descr="cube_4x4x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268760"/>
            <a:ext cx="4320480" cy="518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Estética Final</a:t>
            </a:r>
            <a:endParaRPr lang="es-CR" dirty="0"/>
          </a:p>
        </p:txBody>
      </p:sp>
      <p:pic>
        <p:nvPicPr>
          <p:cNvPr id="4" name="3 Marcador de contenido" descr="IMG_20161206_1633198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80572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380</Words>
  <Application>Microsoft Office PowerPoint</Application>
  <PresentationFormat>Presentación en pantalla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Cubo de Leds</vt:lpstr>
      <vt:lpstr>Materiales</vt:lpstr>
      <vt:lpstr>Requerimientos</vt:lpstr>
      <vt:lpstr>Implementación Física</vt:lpstr>
      <vt:lpstr>Diapositiva 5</vt:lpstr>
      <vt:lpstr>Protección de leds</vt:lpstr>
      <vt:lpstr>Diapositiva 7</vt:lpstr>
      <vt:lpstr>Conexión del cubo</vt:lpstr>
      <vt:lpstr>Estética Final</vt:lpstr>
      <vt:lpstr>Progreso de códigos </vt:lpstr>
      <vt:lpstr>Diapositiva 11</vt:lpstr>
      <vt:lpstr>Diapositiva 12</vt:lpstr>
      <vt:lpstr>Diapositiva 13</vt:lpstr>
      <vt:lpstr>Diapositiva 14</vt:lpstr>
      <vt:lpstr>Librería notas.h</vt:lpstr>
      <vt:lpstr>Secuencia de problemáticas.</vt:lpstr>
      <vt:lpstr>Problema aun presente.</vt:lpstr>
      <vt:lpstr>Funcionamiento</vt:lpstr>
      <vt:lpstr>Proyecto en Github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Cubo de Leds</dc:title>
  <dc:creator>JOHNNY</dc:creator>
  <cp:lastModifiedBy>JOHNNY</cp:lastModifiedBy>
  <cp:revision>15</cp:revision>
  <dcterms:created xsi:type="dcterms:W3CDTF">2016-12-12T01:32:46Z</dcterms:created>
  <dcterms:modified xsi:type="dcterms:W3CDTF">2016-12-12T03:54:47Z</dcterms:modified>
</cp:coreProperties>
</file>