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50" d="100"/>
          <a:sy n="50" d="100"/>
        </p:scale>
        <p:origin x="1305" y="12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FD00-E288-450D-9ECD-913367088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8CB5C-0BE0-4E67-AB1C-0EAF47698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0C08F-4770-401A-9831-027A652A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0D7F-B99D-4EBE-A082-348BDB1280E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CE13E-BFA9-453B-9C5F-5F9B7787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8C5EA-F420-4B94-A461-276BB58C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7847-99C8-4783-A87C-A005CC9C1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8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0A6A-0018-4770-8B3E-39AB2F03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8C073-2E0A-4250-A527-A969ACCCA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8CA73-A439-42E5-B941-A6739CE4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0D7F-B99D-4EBE-A082-348BDB1280E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50A51-68D7-4050-8510-06EE7A83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24FBE-1E15-4C2A-9D88-7451EAD0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7847-99C8-4783-A87C-A005CC9C1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4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C1488-7357-4096-9B7E-4B2853772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363A4-0C49-4874-A730-DD926D206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B6CAD-3446-434A-A08D-884A2AB4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0D7F-B99D-4EBE-A082-348BDB1280E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82594-9CA8-4BB6-87BF-CEE58F22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839A0-6C04-4DB7-B3FB-6A1249D6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7847-99C8-4783-A87C-A005CC9C1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1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1A46-7AA6-4482-AAA2-4C2F37D1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6BDF9-0D16-4DE3-A91D-CADAD5F2D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13949-BDE2-4EAC-A3E4-87A3B849F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0D7F-B99D-4EBE-A082-348BDB1280E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B2735-8683-4FDD-AD2E-9114F7C3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AEA3B-7ABB-4104-BE9D-7E3CC063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7847-99C8-4783-A87C-A005CC9C1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8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5EE4F-FB52-4A89-80D7-03B9F784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291EA-238D-4325-8B63-E3125F814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E6047-1930-40E3-9AB7-C5523B098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0D7F-B99D-4EBE-A082-348BDB1280E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75D09-619C-4C00-B822-20F619E1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17AC5-840E-4AE0-AF7F-6DBA6148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7847-99C8-4783-A87C-A005CC9C1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4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DDE9-0BDF-4CEE-A46D-39542B75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478AC-51FB-48E8-95C6-2D5499349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A9B54-2D82-4A20-9341-E31B19AE2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25778-F419-4846-A5A8-131F82B5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0D7F-B99D-4EBE-A082-348BDB1280E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2054D-6212-4319-AE67-1F454F54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E38BA-5554-4E80-B4FF-C82444B6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7847-99C8-4783-A87C-A005CC9C1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9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5202-C59F-4733-89B3-5260F72D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4C995-00BC-4FFB-92F3-CBAE0434F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0B727-016E-4B61-BFD8-A00DEA329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94A3F-9404-48F3-96E5-C21458D58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12AD8-A761-4BD2-B6B4-E5E4D3713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85712B-5EFA-41B1-9BF8-FC7B432DC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0D7F-B99D-4EBE-A082-348BDB1280E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A9F09-401E-421E-8010-1BC90659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568AA2-5E07-4C82-AAAD-488330B6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7847-99C8-4783-A87C-A005CC9C1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6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4EBC-7BF1-4A80-9E98-AEA81C17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6CB3E2-3F4F-485A-8E02-69E90F82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0D7F-B99D-4EBE-A082-348BDB1280E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9002F-3FC5-4E04-8155-25F8D987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AF076-C776-413A-B27A-962218F3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7847-99C8-4783-A87C-A005CC9C1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2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257181-5290-476C-BEEE-2630A1E4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0D7F-B99D-4EBE-A082-348BDB1280E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B034EB-2984-4D29-8AEE-2380C452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DACA1-6949-41B2-A0D3-F7C336B3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7847-99C8-4783-A87C-A005CC9C1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4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3F184-E936-4D23-8E9D-ECEDA7A8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E102D-8BC4-4776-BED5-9F5CF8A1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C68E9-F318-4B88-8605-19605FED1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1D2D8-E7E3-4139-A361-8BEDEC23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0D7F-B99D-4EBE-A082-348BDB1280E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D5565-86F6-468E-901D-B55826882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2E60F-7971-4F70-A549-B0139739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7847-99C8-4783-A87C-A005CC9C1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3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5FD96-8F2A-4810-9605-B7145ADC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B181B-CF04-4E93-B1D4-FB3B25492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25E0E-C6E3-479D-99CE-1AA4A44B6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82DE6-BF01-42C0-A682-CDB7D8B66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0D7F-B99D-4EBE-A082-348BDB1280E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CA114-070B-4453-A95A-9064D2E5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BDBA3-C077-4FD6-872E-6DC503E9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7847-99C8-4783-A87C-A005CC9C1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6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610EA-BE78-4109-A1EF-7047B814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C38B4-D0D6-42BD-9E70-220EE43A5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A3C3B-87F6-4784-B591-8C09F122F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80D7F-B99D-4EBE-A082-348BDB1280E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92AB4-1052-410B-8F01-DEBABE171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98147-7C1C-48DE-9379-10EAD4FFB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C7847-99C8-4783-A87C-A005CC9C1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0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69E1A2-123E-46E1-91CA-7A2352021DEA}"/>
              </a:ext>
            </a:extLst>
          </p:cNvPr>
          <p:cNvSpPr/>
          <p:nvPr/>
        </p:nvSpPr>
        <p:spPr>
          <a:xfrm>
            <a:off x="1380226" y="139460"/>
            <a:ext cx="5687683" cy="4438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CAA37-DAEE-410B-A197-5292AA3B7A95}"/>
              </a:ext>
            </a:extLst>
          </p:cNvPr>
          <p:cNvSpPr txBox="1"/>
          <p:nvPr/>
        </p:nvSpPr>
        <p:spPr>
          <a:xfrm>
            <a:off x="2984739" y="304800"/>
            <a:ext cx="221986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DjangoHomeStation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969AF1-48D2-45DF-9F76-A0627F755B1C}"/>
              </a:ext>
            </a:extLst>
          </p:cNvPr>
          <p:cNvSpPr/>
          <p:nvPr/>
        </p:nvSpPr>
        <p:spPr>
          <a:xfrm>
            <a:off x="1748287" y="1104181"/>
            <a:ext cx="4802037" cy="14434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C7F310-A1C6-43B3-8FF2-527EEB31DBF1}"/>
              </a:ext>
            </a:extLst>
          </p:cNvPr>
          <p:cNvSpPr txBox="1"/>
          <p:nvPr/>
        </p:nvSpPr>
        <p:spPr>
          <a:xfrm>
            <a:off x="2544791" y="1167441"/>
            <a:ext cx="358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WebPhotoFrame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3A28BB23-9BFB-4ED4-9B81-B9C4E9F38BDB}"/>
              </a:ext>
            </a:extLst>
          </p:cNvPr>
          <p:cNvSpPr/>
          <p:nvPr/>
        </p:nvSpPr>
        <p:spPr>
          <a:xfrm>
            <a:off x="2524665" y="1966822"/>
            <a:ext cx="3605842" cy="41981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GoogleService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95C630-7419-4E35-9F14-97A1890CC8DE}"/>
              </a:ext>
            </a:extLst>
          </p:cNvPr>
          <p:cNvSpPr/>
          <p:nvPr/>
        </p:nvSpPr>
        <p:spPr>
          <a:xfrm>
            <a:off x="1800045" y="2781299"/>
            <a:ext cx="4802037" cy="14434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ADF71B-28B4-45C3-80A9-1A8E3DFD91D7}"/>
              </a:ext>
            </a:extLst>
          </p:cNvPr>
          <p:cNvSpPr txBox="1"/>
          <p:nvPr/>
        </p:nvSpPr>
        <p:spPr>
          <a:xfrm>
            <a:off x="2544791" y="2802039"/>
            <a:ext cx="358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AlexaClient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DE31FC79-0FD6-4F92-BBEA-1322D1780C55}"/>
              </a:ext>
            </a:extLst>
          </p:cNvPr>
          <p:cNvSpPr/>
          <p:nvPr/>
        </p:nvSpPr>
        <p:spPr>
          <a:xfrm>
            <a:off x="2544792" y="3706820"/>
            <a:ext cx="3605842" cy="42578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BluetoothService</a:t>
            </a:r>
            <a:endParaRPr lang="en-US" dirty="0"/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E6F81519-24CA-4886-B930-792FB98C5D01}"/>
              </a:ext>
            </a:extLst>
          </p:cNvPr>
          <p:cNvSpPr/>
          <p:nvPr/>
        </p:nvSpPr>
        <p:spPr>
          <a:xfrm>
            <a:off x="2544792" y="3180443"/>
            <a:ext cx="3605842" cy="42578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AlexaService</a:t>
            </a:r>
            <a:endParaRPr lang="en-US" dirty="0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AF0C51CC-80A7-4672-A5C5-EFB4C46C5F12}"/>
              </a:ext>
            </a:extLst>
          </p:cNvPr>
          <p:cNvSpPr/>
          <p:nvPr/>
        </p:nvSpPr>
        <p:spPr>
          <a:xfrm>
            <a:off x="8388276" y="902782"/>
            <a:ext cx="3559834" cy="2127849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Drive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7D9B29AF-F234-4A27-8655-1529B7B2C99C}"/>
              </a:ext>
            </a:extLst>
          </p:cNvPr>
          <p:cNvSpPr/>
          <p:nvPr/>
        </p:nvSpPr>
        <p:spPr>
          <a:xfrm>
            <a:off x="8120173" y="3177905"/>
            <a:ext cx="3559834" cy="2127849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Alexa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B1BF1E-6E5B-4687-81C5-6AAC7EF66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191" y="5028480"/>
            <a:ext cx="3331773" cy="1718036"/>
          </a:xfrm>
          <a:prstGeom prst="rect">
            <a:avLst/>
          </a:prstGeom>
        </p:spPr>
      </p:pic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EF167011-6BA5-49AB-A507-CA28EB50897B}"/>
              </a:ext>
            </a:extLst>
          </p:cNvPr>
          <p:cNvSpPr/>
          <p:nvPr/>
        </p:nvSpPr>
        <p:spPr>
          <a:xfrm>
            <a:off x="6213367" y="2081842"/>
            <a:ext cx="2280775" cy="2242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96A9DEC2-1A36-4820-9255-F063CBD77BB8}"/>
              </a:ext>
            </a:extLst>
          </p:cNvPr>
          <p:cNvSpPr/>
          <p:nvPr/>
        </p:nvSpPr>
        <p:spPr>
          <a:xfrm rot="428507">
            <a:off x="6222179" y="3498050"/>
            <a:ext cx="2157286" cy="2763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32120B29-FE61-4702-99A8-A86681C24726}"/>
              </a:ext>
            </a:extLst>
          </p:cNvPr>
          <p:cNvSpPr/>
          <p:nvPr/>
        </p:nvSpPr>
        <p:spPr>
          <a:xfrm rot="5400000">
            <a:off x="4853794" y="4500675"/>
            <a:ext cx="828137" cy="2763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5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Navegador web Google Chrome">
            <a:extLst>
              <a:ext uri="{FF2B5EF4-FFF2-40B4-BE49-F238E27FC236}">
                <a16:creationId xmlns:a16="http://schemas.microsoft.com/office/drawing/2014/main" id="{1350CEEA-BD9B-4606-BA13-72CDA99B2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757" y="3421509"/>
            <a:ext cx="3456316" cy="228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BADF8DE-26A0-4ADC-BB1C-D8991302F376}"/>
              </a:ext>
            </a:extLst>
          </p:cNvPr>
          <p:cNvSpPr/>
          <p:nvPr/>
        </p:nvSpPr>
        <p:spPr>
          <a:xfrm>
            <a:off x="7384745" y="3813586"/>
            <a:ext cx="3337185" cy="18512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CDA29E-870E-42A1-925B-4AA05C4D2A00}"/>
              </a:ext>
            </a:extLst>
          </p:cNvPr>
          <p:cNvSpPr/>
          <p:nvPr/>
        </p:nvSpPr>
        <p:spPr>
          <a:xfrm>
            <a:off x="201283" y="1266645"/>
            <a:ext cx="5687683" cy="4438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A4189-6405-4D00-91ED-3145DBF801C9}"/>
              </a:ext>
            </a:extLst>
          </p:cNvPr>
          <p:cNvSpPr txBox="1"/>
          <p:nvPr/>
        </p:nvSpPr>
        <p:spPr>
          <a:xfrm>
            <a:off x="1805796" y="1431985"/>
            <a:ext cx="221986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DjangoHomeStation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DBAB8D-041A-40FA-971E-95261EBC5E0C}"/>
              </a:ext>
            </a:extLst>
          </p:cNvPr>
          <p:cNvSpPr/>
          <p:nvPr/>
        </p:nvSpPr>
        <p:spPr>
          <a:xfrm>
            <a:off x="569344" y="2231366"/>
            <a:ext cx="4802037" cy="14434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37FC4-1CDD-4161-AB93-D32E8D38987F}"/>
              </a:ext>
            </a:extLst>
          </p:cNvPr>
          <p:cNvSpPr txBox="1"/>
          <p:nvPr/>
        </p:nvSpPr>
        <p:spPr>
          <a:xfrm>
            <a:off x="1365848" y="2294626"/>
            <a:ext cx="358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WebPhotoFrame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6C503873-4F5A-4184-A193-1A6772E974DA}"/>
              </a:ext>
            </a:extLst>
          </p:cNvPr>
          <p:cNvSpPr/>
          <p:nvPr/>
        </p:nvSpPr>
        <p:spPr>
          <a:xfrm>
            <a:off x="1345722" y="3094007"/>
            <a:ext cx="3605842" cy="41981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GoogleService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A293F5-E254-43E7-A404-DE7907254D4C}"/>
              </a:ext>
            </a:extLst>
          </p:cNvPr>
          <p:cNvSpPr/>
          <p:nvPr/>
        </p:nvSpPr>
        <p:spPr>
          <a:xfrm>
            <a:off x="621102" y="3908484"/>
            <a:ext cx="4802037" cy="14434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4746B-27A1-486C-B454-116C3F8FDA6A}"/>
              </a:ext>
            </a:extLst>
          </p:cNvPr>
          <p:cNvSpPr txBox="1"/>
          <p:nvPr/>
        </p:nvSpPr>
        <p:spPr>
          <a:xfrm>
            <a:off x="1365848" y="3929224"/>
            <a:ext cx="358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AlexaClient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60C1B637-94D7-44A4-8FDB-CCE2DD3689C8}"/>
              </a:ext>
            </a:extLst>
          </p:cNvPr>
          <p:cNvSpPr/>
          <p:nvPr/>
        </p:nvSpPr>
        <p:spPr>
          <a:xfrm>
            <a:off x="1365849" y="4834005"/>
            <a:ext cx="3605842" cy="42578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BluetoothService</a:t>
            </a:r>
            <a:endParaRPr lang="en-US" dirty="0"/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00D39B3B-DCB1-4BF8-865B-6463541D7D29}"/>
              </a:ext>
            </a:extLst>
          </p:cNvPr>
          <p:cNvSpPr/>
          <p:nvPr/>
        </p:nvSpPr>
        <p:spPr>
          <a:xfrm>
            <a:off x="1365849" y="4307628"/>
            <a:ext cx="3605842" cy="42578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AlexaService</a:t>
            </a:r>
            <a:endParaRPr lang="en-US" dirty="0"/>
          </a:p>
        </p:txBody>
      </p:sp>
      <p:pic>
        <p:nvPicPr>
          <p:cNvPr id="1026" name="Picture 2" descr="Navegador web Google Chrome">
            <a:extLst>
              <a:ext uri="{FF2B5EF4-FFF2-40B4-BE49-F238E27FC236}">
                <a16:creationId xmlns:a16="http://schemas.microsoft.com/office/drawing/2014/main" id="{CA22E3D1-B56D-4B8D-8CDC-21B290913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291" y="709774"/>
            <a:ext cx="3456316" cy="228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A9A0C06-A3CB-48BA-9C4C-F0A834209A7E}"/>
              </a:ext>
            </a:extLst>
          </p:cNvPr>
          <p:cNvSpPr/>
          <p:nvPr/>
        </p:nvSpPr>
        <p:spPr>
          <a:xfrm>
            <a:off x="7482106" y="1095320"/>
            <a:ext cx="3193855" cy="11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23B26F-64BD-467B-811E-2696C7DA8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722" y="1078939"/>
            <a:ext cx="120628" cy="1486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53555C-D4EA-4F37-845F-BD57719B8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677" y="1084623"/>
            <a:ext cx="120628" cy="1486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DFEBA2-BAD2-4ACB-997E-6AACB2719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708" y="1081211"/>
            <a:ext cx="120628" cy="1486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7C7303-C503-44BA-8219-BC192A16C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8663" y="1086895"/>
            <a:ext cx="120628" cy="1486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A00E6EC-0316-4C27-8464-31F5D7115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851" y="1092579"/>
            <a:ext cx="120628" cy="1486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D43053-4F7B-45C0-8D06-F6556C094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8227" y="1078939"/>
            <a:ext cx="169521" cy="161816"/>
          </a:xfrm>
          <a:prstGeom prst="rect">
            <a:avLst/>
          </a:prstGeom>
        </p:spPr>
      </p:pic>
      <p:pic>
        <p:nvPicPr>
          <p:cNvPr id="1028" name="Picture 4" descr="Guía Completa para Iniciarse en la Fotografía de Paisaje">
            <a:extLst>
              <a:ext uri="{FF2B5EF4-FFF2-40B4-BE49-F238E27FC236}">
                <a16:creationId xmlns:a16="http://schemas.microsoft.com/office/drawing/2014/main" id="{0C7A6F6D-9EDD-46EA-878C-7473F6F43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722" y="125536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FD0A06-264B-474F-A515-7E1AA93B5FF2}"/>
              </a:ext>
            </a:extLst>
          </p:cNvPr>
          <p:cNvCxnSpPr/>
          <p:nvPr/>
        </p:nvCxnSpPr>
        <p:spPr>
          <a:xfrm>
            <a:off x="7315200" y="699448"/>
            <a:ext cx="34563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AB7A32-EE0B-4033-8BA1-992689CF5570}"/>
              </a:ext>
            </a:extLst>
          </p:cNvPr>
          <p:cNvCxnSpPr/>
          <p:nvPr/>
        </p:nvCxnSpPr>
        <p:spPr>
          <a:xfrm>
            <a:off x="7283355" y="3028473"/>
            <a:ext cx="34563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4C78FD-479C-431B-BDA5-3B7802E29DC7}"/>
              </a:ext>
            </a:extLst>
          </p:cNvPr>
          <p:cNvCxnSpPr>
            <a:cxnSpLocks/>
          </p:cNvCxnSpPr>
          <p:nvPr/>
        </p:nvCxnSpPr>
        <p:spPr>
          <a:xfrm flipH="1">
            <a:off x="10750334" y="682299"/>
            <a:ext cx="17739" cy="23713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92819F-F673-4586-B721-3A6272B6B7E1}"/>
              </a:ext>
            </a:extLst>
          </p:cNvPr>
          <p:cNvCxnSpPr>
            <a:cxnSpLocks/>
          </p:cNvCxnSpPr>
          <p:nvPr/>
        </p:nvCxnSpPr>
        <p:spPr>
          <a:xfrm flipH="1">
            <a:off x="7296340" y="687983"/>
            <a:ext cx="17739" cy="23713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0D1B6C6-5B22-49C8-81CF-3B766594FC9B}"/>
              </a:ext>
            </a:extLst>
          </p:cNvPr>
          <p:cNvSpPr txBox="1"/>
          <p:nvPr/>
        </p:nvSpPr>
        <p:spPr>
          <a:xfrm>
            <a:off x="8043648" y="2522222"/>
            <a:ext cx="214952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Description of photo</a:t>
            </a:r>
          </a:p>
          <a:p>
            <a:r>
              <a:rPr lang="en-US" sz="1100" dirty="0" err="1"/>
              <a:t>Guille</a:t>
            </a:r>
            <a:r>
              <a:rPr lang="en-US" sz="1100" dirty="0"/>
              <a:t>, Felix, Alberto</a:t>
            </a:r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83F6C334-5C5C-403F-BCF8-7FBFB285BB69}"/>
              </a:ext>
            </a:extLst>
          </p:cNvPr>
          <p:cNvSpPr/>
          <p:nvPr/>
        </p:nvSpPr>
        <p:spPr>
          <a:xfrm rot="10800000">
            <a:off x="7648595" y="1874816"/>
            <a:ext cx="118738" cy="30200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DD9A3591-A23A-4BDE-94B6-A6A2ACD918E1}"/>
              </a:ext>
            </a:extLst>
          </p:cNvPr>
          <p:cNvSpPr/>
          <p:nvPr/>
        </p:nvSpPr>
        <p:spPr>
          <a:xfrm>
            <a:off x="10449565" y="1845140"/>
            <a:ext cx="118738" cy="30200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" descr="Guía Completa para Iniciarse en la Fotografía de Paisaje">
            <a:extLst>
              <a:ext uri="{FF2B5EF4-FFF2-40B4-BE49-F238E27FC236}">
                <a16:creationId xmlns:a16="http://schemas.microsoft.com/office/drawing/2014/main" id="{3C09AD9A-2CBB-4C27-A2B0-530756E56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284" y="3850248"/>
            <a:ext cx="975197" cy="64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AFF707B-8238-4D8B-91A2-F31906210413}"/>
              </a:ext>
            </a:extLst>
          </p:cNvPr>
          <p:cNvCxnSpPr/>
          <p:nvPr/>
        </p:nvCxnSpPr>
        <p:spPr>
          <a:xfrm>
            <a:off x="7331666" y="3411183"/>
            <a:ext cx="34563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C69A2A6-6EBC-456C-AEB6-88461D92415B}"/>
              </a:ext>
            </a:extLst>
          </p:cNvPr>
          <p:cNvCxnSpPr/>
          <p:nvPr/>
        </p:nvCxnSpPr>
        <p:spPr>
          <a:xfrm>
            <a:off x="7299821" y="5740208"/>
            <a:ext cx="34563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B8B69FA-DBF1-4E33-A39B-73FACDF7344E}"/>
              </a:ext>
            </a:extLst>
          </p:cNvPr>
          <p:cNvCxnSpPr>
            <a:cxnSpLocks/>
          </p:cNvCxnSpPr>
          <p:nvPr/>
        </p:nvCxnSpPr>
        <p:spPr>
          <a:xfrm flipH="1">
            <a:off x="10766800" y="3394034"/>
            <a:ext cx="17739" cy="23713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012EBA3-5061-424E-9096-1D9FAC585BB7}"/>
              </a:ext>
            </a:extLst>
          </p:cNvPr>
          <p:cNvCxnSpPr>
            <a:cxnSpLocks/>
          </p:cNvCxnSpPr>
          <p:nvPr/>
        </p:nvCxnSpPr>
        <p:spPr>
          <a:xfrm flipH="1">
            <a:off x="7312806" y="3399718"/>
            <a:ext cx="17739" cy="23713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A14F359-A313-4397-ABE1-75896F67362C}"/>
              </a:ext>
            </a:extLst>
          </p:cNvPr>
          <p:cNvSpPr txBox="1"/>
          <p:nvPr/>
        </p:nvSpPr>
        <p:spPr>
          <a:xfrm>
            <a:off x="7547766" y="4525951"/>
            <a:ext cx="1520419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Description: </a:t>
            </a:r>
            <a:r>
              <a:rPr lang="en-US" sz="1100" dirty="0" err="1"/>
              <a:t>bla</a:t>
            </a:r>
            <a:r>
              <a:rPr lang="en-US" sz="1100" dirty="0"/>
              <a:t> </a:t>
            </a:r>
            <a:r>
              <a:rPr lang="en-US" sz="1100" dirty="0" err="1"/>
              <a:t>bla</a:t>
            </a:r>
            <a:endParaRPr lang="en-US" sz="1100" dirty="0"/>
          </a:p>
          <a:p>
            <a:r>
              <a:rPr lang="en-US" sz="1100" dirty="0"/>
              <a:t>How is here: </a:t>
            </a:r>
            <a:r>
              <a:rPr lang="en-US" sz="1100" dirty="0" err="1"/>
              <a:t>Guille</a:t>
            </a:r>
            <a:endParaRPr lang="en-US" sz="1100" dirty="0"/>
          </a:p>
          <a:p>
            <a:r>
              <a:rPr lang="en-US" sz="1100" dirty="0"/>
              <a:t>Date:</a:t>
            </a:r>
          </a:p>
          <a:p>
            <a:r>
              <a:rPr lang="en-US" sz="1100" dirty="0"/>
              <a:t>Location: Asturias</a:t>
            </a:r>
          </a:p>
          <a:p>
            <a:r>
              <a:rPr lang="en-US" sz="1100" dirty="0"/>
              <a:t>Points: </a:t>
            </a:r>
          </a:p>
          <a:p>
            <a:r>
              <a:rPr lang="en-US" sz="1100" dirty="0"/>
              <a:t>Group:</a:t>
            </a:r>
          </a:p>
        </p:txBody>
      </p:sp>
      <p:sp>
        <p:nvSpPr>
          <p:cNvPr id="51" name="Arrow: Pentagon 50">
            <a:extLst>
              <a:ext uri="{FF2B5EF4-FFF2-40B4-BE49-F238E27FC236}">
                <a16:creationId xmlns:a16="http://schemas.microsoft.com/office/drawing/2014/main" id="{94E724FC-5C72-4B28-9E20-0C91F2639822}"/>
              </a:ext>
            </a:extLst>
          </p:cNvPr>
          <p:cNvSpPr/>
          <p:nvPr/>
        </p:nvSpPr>
        <p:spPr>
          <a:xfrm rot="10800000">
            <a:off x="7412707" y="4437301"/>
            <a:ext cx="118738" cy="30200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35B6DAA9-9507-4772-88CE-48F4DC53DF0F}"/>
              </a:ext>
            </a:extLst>
          </p:cNvPr>
          <p:cNvSpPr/>
          <p:nvPr/>
        </p:nvSpPr>
        <p:spPr>
          <a:xfrm>
            <a:off x="9115115" y="4499197"/>
            <a:ext cx="90711" cy="30200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B256C0-CD93-47A5-ADDE-9B2400F25549}"/>
              </a:ext>
            </a:extLst>
          </p:cNvPr>
          <p:cNvSpPr txBox="1"/>
          <p:nvPr/>
        </p:nvSpPr>
        <p:spPr>
          <a:xfrm>
            <a:off x="9276646" y="3971953"/>
            <a:ext cx="1291658" cy="9387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Available People:</a:t>
            </a:r>
          </a:p>
          <a:p>
            <a:r>
              <a:rPr lang="en-US" sz="1100" dirty="0"/>
              <a:t>+ Add </a:t>
            </a:r>
          </a:p>
          <a:p>
            <a:r>
              <a:rPr lang="en-US" sz="1100" dirty="0"/>
              <a:t>Person 1 </a:t>
            </a:r>
          </a:p>
          <a:p>
            <a:r>
              <a:rPr lang="en-US" sz="1100" dirty="0"/>
              <a:t>…</a:t>
            </a:r>
          </a:p>
          <a:p>
            <a:endParaRPr lang="en-US" sz="1100" dirty="0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1EA39631-3372-4C29-A575-5F7F1FE5A211}"/>
              </a:ext>
            </a:extLst>
          </p:cNvPr>
          <p:cNvSpPr/>
          <p:nvPr/>
        </p:nvSpPr>
        <p:spPr>
          <a:xfrm>
            <a:off x="5636334" y="779299"/>
            <a:ext cx="1376542" cy="4707092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52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49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Guillermo Gomez</dc:creator>
  <cp:lastModifiedBy>Guillermo Gomez</cp:lastModifiedBy>
  <cp:revision>5</cp:revision>
  <dcterms:created xsi:type="dcterms:W3CDTF">2020-05-15T20:05:17Z</dcterms:created>
  <dcterms:modified xsi:type="dcterms:W3CDTF">2020-05-15T20:38:09Z</dcterms:modified>
</cp:coreProperties>
</file>