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EAD58-8272-4EB8-B60B-D70BBEA7A8E1}" type="datetimeFigureOut">
              <a:rPr lang="es-ES" smtClean="0"/>
              <a:t>13/09/2020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35543-E92B-496A-AD1D-5B408B6651B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515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35543-E92B-496A-AD1D-5B408B6651B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270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9C338-D354-4FFA-8ED0-242C6D5DA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D7063A-3441-4B0D-8B9B-C38F9638D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1ED1EC-57DD-49D3-AE78-ABA5A1AC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2DD1-7560-40DC-97CA-C1A86655BF13}" type="datetimeFigureOut">
              <a:rPr lang="es-ES" smtClean="0"/>
              <a:t>13/09/2020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47CC00-05AF-41B8-88DD-81660EF0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41A5B6-F160-49D5-B320-63ED63A2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75A8-4E3D-475E-A8B4-6A8BF3A013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502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898C7-F2B3-4D57-B24F-2EA18A4D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2BF7B3-3615-4E6A-B2B8-1753F4651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4CA726-1B1D-42B2-8FC6-8934BF80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2DD1-7560-40DC-97CA-C1A86655BF13}" type="datetimeFigureOut">
              <a:rPr lang="es-ES" smtClean="0"/>
              <a:t>13/09/2020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9D4099-884B-456D-AD7A-835B3A51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4EC172-E2A2-40F6-B5AA-2ECDDA21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75A8-4E3D-475E-A8B4-6A8BF3A013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453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62C991-0FF7-4F80-B178-847FC88C2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31C751-450D-488F-B41C-F65AA6440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681A8E-A544-4DC6-ABDD-1F6C5258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2DD1-7560-40DC-97CA-C1A86655BF13}" type="datetimeFigureOut">
              <a:rPr lang="es-ES" smtClean="0"/>
              <a:t>13/09/2020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E47089-69A7-4B9B-89B7-FD19BF61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397983-1671-41B7-80E1-5E810DFB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75A8-4E3D-475E-A8B4-6A8BF3A013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438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3F670-BCDC-4EFB-9768-E1F9CFE4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7B7A2-1BBC-4623-BC8D-35F740FC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4299E3-4775-42A6-8FFA-E045461F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2DD1-7560-40DC-97CA-C1A86655BF13}" type="datetimeFigureOut">
              <a:rPr lang="es-ES" smtClean="0"/>
              <a:t>13/09/2020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CE0800-2759-4144-9868-603248E3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3DCEF0-2E61-4511-97A8-6FEAE4DA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75A8-4E3D-475E-A8B4-6A8BF3A013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136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4D894-D0E0-43AE-B04D-74962B4EB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0A71A5-4DA1-4772-AE26-E8E985CB3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4D9259-CA12-4F7D-BD67-08C5FAAA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2DD1-7560-40DC-97CA-C1A86655BF13}" type="datetimeFigureOut">
              <a:rPr lang="es-ES" smtClean="0"/>
              <a:t>13/09/2020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A2237C-0698-4D93-9EB5-34A60F43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A881E-E57C-4BB0-9C7E-DE21511F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75A8-4E3D-475E-A8B4-6A8BF3A013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781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89FEB-94B7-4D59-B5FB-5AB0D78E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7D048E-98DB-42D6-AA20-59B48A9F7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6495D-6791-4867-88D7-7E1B5A3B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726B35-8CBC-41D5-ABCB-5EF87301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2DD1-7560-40DC-97CA-C1A86655BF13}" type="datetimeFigureOut">
              <a:rPr lang="es-ES" smtClean="0"/>
              <a:t>13/09/2020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9AF789-B122-452E-8619-4495281D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1C4217-8E0A-40D4-9BCE-E6B28EA8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75A8-4E3D-475E-A8B4-6A8BF3A013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34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2CE26-EC59-4BC8-BCBD-A573328E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4CF236-BB5F-4A09-B41F-B25A010D7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CFA2A8-1853-4E0F-98E1-EB4FD1AC2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53E603-9B6E-43CC-9AD7-989FA7526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88DDE6-3B31-402F-B817-D4C6781E0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85B9BA-B839-451F-8ADA-04D9ADF2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2DD1-7560-40DC-97CA-C1A86655BF13}" type="datetimeFigureOut">
              <a:rPr lang="es-ES" smtClean="0"/>
              <a:t>13/09/2020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D41431-3147-4941-A210-CDF9035F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CFF485-0F87-4556-870A-65A0AFD6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75A8-4E3D-475E-A8B4-6A8BF3A013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789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7042A-2697-4B8E-ADF9-0A84B3A1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435FE5-3F8E-4424-BCE1-17C2BAF2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2DD1-7560-40DC-97CA-C1A86655BF13}" type="datetimeFigureOut">
              <a:rPr lang="es-ES" smtClean="0"/>
              <a:t>13/09/2020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7F9C1F-F0EE-4936-A755-A85B1D29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F5F3BC-9E37-4391-B866-D65E0B3F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75A8-4E3D-475E-A8B4-6A8BF3A013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202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3CD9B1-47E7-4655-87DB-553C539C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2DD1-7560-40DC-97CA-C1A86655BF13}" type="datetimeFigureOut">
              <a:rPr lang="es-ES" smtClean="0"/>
              <a:t>13/09/2020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A9F641-79AB-4EE1-94DA-919B545E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C60755-C717-4F9E-A44B-B7EDB84C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75A8-4E3D-475E-A8B4-6A8BF3A013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729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80B86-9D5C-431A-99FB-F846EAA4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DF635-704C-48B6-95D0-54A95BF05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CB65F0-254F-43B9-8C5D-F2D773A1E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D7CC8C-3DDB-4D06-A1E7-16415D4D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2DD1-7560-40DC-97CA-C1A86655BF13}" type="datetimeFigureOut">
              <a:rPr lang="es-ES" smtClean="0"/>
              <a:t>13/09/2020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CDDE60-8DED-4560-A855-6ECE2296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2B9E0A-CF75-477D-8122-56BF0910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75A8-4E3D-475E-A8B4-6A8BF3A013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23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2CC86-7A41-4FC6-806C-311DDE4B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3A88B3-E125-40D6-996D-4F17E8611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79D7CC-379E-4E6B-A869-67595DC9E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9DB617-B84D-42A0-90CC-B6B5402A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2DD1-7560-40DC-97CA-C1A86655BF13}" type="datetimeFigureOut">
              <a:rPr lang="es-ES" smtClean="0"/>
              <a:t>13/09/2020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F28C0F-E866-4066-9AD1-7C9BD42C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49B517-8C47-46CC-9D87-AD81A9CD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75A8-4E3D-475E-A8B4-6A8BF3A013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051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309A65-D1EE-4C0D-BBEB-63461AF9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99D857-93ED-464D-9185-6AEEC6B6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53DB2D-9B1D-41A6-89C4-269C37FF2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12DD1-7560-40DC-97CA-C1A86655BF13}" type="datetimeFigureOut">
              <a:rPr lang="es-ES" smtClean="0"/>
              <a:t>13/09/2020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00F4FA-070A-4EB6-9B53-FCCF7A48A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490F25-F2C6-4682-8C45-BB83B292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875A8-4E3D-475E-A8B4-6A8BF3A013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659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BBB52C0-30D6-4299-B8E7-CBF8E9D01220}"/>
              </a:ext>
            </a:extLst>
          </p:cNvPr>
          <p:cNvSpPr/>
          <p:nvPr/>
        </p:nvSpPr>
        <p:spPr>
          <a:xfrm>
            <a:off x="3836056" y="2170796"/>
            <a:ext cx="1215189" cy="108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Orion CB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D5659B-6867-4AAC-BA4E-14072EB9555B}"/>
              </a:ext>
            </a:extLst>
          </p:cNvPr>
          <p:cNvSpPr/>
          <p:nvPr/>
        </p:nvSpPr>
        <p:spPr>
          <a:xfrm>
            <a:off x="353925" y="688451"/>
            <a:ext cx="1215189" cy="108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Draco</a:t>
            </a:r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A511CCE9-8F2E-4254-A800-3D89694ABC40}"/>
              </a:ext>
            </a:extLst>
          </p:cNvPr>
          <p:cNvSpPr/>
          <p:nvPr/>
        </p:nvSpPr>
        <p:spPr>
          <a:xfrm>
            <a:off x="1329490" y="2583282"/>
            <a:ext cx="669756" cy="5895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513E99-8794-410A-A4B3-C60E3B429480}"/>
              </a:ext>
            </a:extLst>
          </p:cNvPr>
          <p:cNvSpPr txBox="1"/>
          <p:nvPr/>
        </p:nvSpPr>
        <p:spPr>
          <a:xfrm>
            <a:off x="1159724" y="3213145"/>
            <a:ext cx="1215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mongoDB</a:t>
            </a:r>
          </a:p>
          <a:p>
            <a:endParaRPr lang="es-ES" dirty="0"/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4F089E13-383E-47B0-B9CD-9DC992034EA7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906950" y="1825863"/>
            <a:ext cx="811989" cy="7028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D2BB8099-6131-4519-BD8D-31B3D3C34348}"/>
              </a:ext>
            </a:extLst>
          </p:cNvPr>
          <p:cNvCxnSpPr>
            <a:stCxn id="4" idx="1"/>
            <a:endCxn id="6" idx="4"/>
          </p:cNvCxnSpPr>
          <p:nvPr/>
        </p:nvCxnSpPr>
        <p:spPr>
          <a:xfrm rot="10800000" flipV="1">
            <a:off x="1999246" y="2712216"/>
            <a:ext cx="1836810" cy="16583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660A57-0860-4AF6-A57D-B258B3EF8E34}"/>
              </a:ext>
            </a:extLst>
          </p:cNvPr>
          <p:cNvSpPr txBox="1"/>
          <p:nvPr/>
        </p:nvSpPr>
        <p:spPr>
          <a:xfrm>
            <a:off x="1030207" y="1807955"/>
            <a:ext cx="15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2010:2010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E4B0074-73DD-4E91-BFE2-86B8AEFFEC4E}"/>
              </a:ext>
            </a:extLst>
          </p:cNvPr>
          <p:cNvSpPr txBox="1"/>
          <p:nvPr/>
        </p:nvSpPr>
        <p:spPr>
          <a:xfrm>
            <a:off x="2283983" y="2386038"/>
            <a:ext cx="15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2010:2010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976C87C5-7A74-440F-BAEE-10CC5AD4FA2F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1569114" y="1229872"/>
            <a:ext cx="2874537" cy="94092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71411FA-3E6D-4CE1-9F9C-EF2CCEAC8890}"/>
              </a:ext>
            </a:extLst>
          </p:cNvPr>
          <p:cNvSpPr txBox="1"/>
          <p:nvPr/>
        </p:nvSpPr>
        <p:spPr>
          <a:xfrm>
            <a:off x="2628900" y="817386"/>
            <a:ext cx="15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1010:1010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AB2E137-3B7F-4F6E-AA36-C46039328314}"/>
              </a:ext>
            </a:extLst>
          </p:cNvPr>
          <p:cNvSpPr/>
          <p:nvPr/>
        </p:nvSpPr>
        <p:spPr>
          <a:xfrm>
            <a:off x="6374729" y="817386"/>
            <a:ext cx="1636300" cy="108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QuantumLeap</a:t>
            </a:r>
          </a:p>
        </p:txBody>
      </p:sp>
      <p:sp>
        <p:nvSpPr>
          <p:cNvPr id="19" name="Cilindro 18">
            <a:extLst>
              <a:ext uri="{FF2B5EF4-FFF2-40B4-BE49-F238E27FC236}">
                <a16:creationId xmlns:a16="http://schemas.microsoft.com/office/drawing/2014/main" id="{2A0229CA-FE30-4664-931E-533857FB7CAD}"/>
              </a:ext>
            </a:extLst>
          </p:cNvPr>
          <p:cNvSpPr/>
          <p:nvPr/>
        </p:nvSpPr>
        <p:spPr>
          <a:xfrm>
            <a:off x="6967292" y="2573758"/>
            <a:ext cx="669756" cy="589547"/>
          </a:xfrm>
          <a:prstGeom prst="can">
            <a:avLst>
              <a:gd name="adj" fmla="val 290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437E440-7243-4E57-A3E7-AE43BE811971}"/>
              </a:ext>
            </a:extLst>
          </p:cNvPr>
          <p:cNvSpPr txBox="1"/>
          <p:nvPr/>
        </p:nvSpPr>
        <p:spPr>
          <a:xfrm>
            <a:off x="6593311" y="3213145"/>
            <a:ext cx="141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TimescaleDB</a:t>
            </a:r>
          </a:p>
          <a:p>
            <a:endParaRPr lang="es-ES" dirty="0"/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8B8D673E-2864-4CC8-9857-28FFE3937ECC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 rot="16200000" flipH="1">
            <a:off x="6910759" y="2182347"/>
            <a:ext cx="673530" cy="10929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EFABFC8-FB6E-4671-93F6-63819F58393A}"/>
              </a:ext>
            </a:extLst>
          </p:cNvPr>
          <p:cNvSpPr txBox="1"/>
          <p:nvPr/>
        </p:nvSpPr>
        <p:spPr>
          <a:xfrm>
            <a:off x="4727400" y="989472"/>
            <a:ext cx="15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1020:1020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1B14A5F-27DE-4B3A-9586-02B9B0B53B3F}"/>
              </a:ext>
            </a:extLst>
          </p:cNvPr>
          <p:cNvSpPr txBox="1"/>
          <p:nvPr/>
        </p:nvSpPr>
        <p:spPr>
          <a:xfrm>
            <a:off x="8383006" y="2489250"/>
            <a:ext cx="15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2020:2020</a:t>
            </a:r>
          </a:p>
        </p:txBody>
      </p: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228F72BE-E0BE-4B83-B5E2-B8386D91D796}"/>
              </a:ext>
            </a:extLst>
          </p:cNvPr>
          <p:cNvCxnSpPr>
            <a:cxnSpLocks/>
            <a:stCxn id="18" idx="1"/>
            <a:endCxn id="4" idx="0"/>
          </p:cNvCxnSpPr>
          <p:nvPr/>
        </p:nvCxnSpPr>
        <p:spPr>
          <a:xfrm rot="10800000" flipV="1">
            <a:off x="4443651" y="1358806"/>
            <a:ext cx="1931078" cy="81198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3C4BC220-E18A-4A21-AF07-1D15E07E321D}"/>
              </a:ext>
            </a:extLst>
          </p:cNvPr>
          <p:cNvSpPr/>
          <p:nvPr/>
        </p:nvSpPr>
        <p:spPr>
          <a:xfrm>
            <a:off x="8787065" y="3105834"/>
            <a:ext cx="121518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Grafana</a:t>
            </a:r>
          </a:p>
        </p:txBody>
      </p: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1C6B927C-0D1F-42D6-B7F5-3FD99BF3F35D}"/>
              </a:ext>
            </a:extLst>
          </p:cNvPr>
          <p:cNvCxnSpPr>
            <a:cxnSpLocks/>
            <a:stCxn id="19" idx="4"/>
            <a:endCxn id="55" idx="0"/>
          </p:cNvCxnSpPr>
          <p:nvPr/>
        </p:nvCxnSpPr>
        <p:spPr>
          <a:xfrm>
            <a:off x="7637048" y="2868532"/>
            <a:ext cx="1757612" cy="2373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B67C49D2-2971-4D03-9773-FE65082B1BB3}"/>
              </a:ext>
            </a:extLst>
          </p:cNvPr>
          <p:cNvSpPr txBox="1"/>
          <p:nvPr/>
        </p:nvSpPr>
        <p:spPr>
          <a:xfrm>
            <a:off x="7234992" y="1947612"/>
            <a:ext cx="15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2020:2020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9011F8C2-8E4A-4E0A-811A-62EA9E3FCE2C}"/>
              </a:ext>
            </a:extLst>
          </p:cNvPr>
          <p:cNvSpPr/>
          <p:nvPr/>
        </p:nvSpPr>
        <p:spPr>
          <a:xfrm>
            <a:off x="4443650" y="4758930"/>
            <a:ext cx="121518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Node-red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CA0B9AFD-BEBE-46B5-B729-53E7A054D0F4}"/>
              </a:ext>
            </a:extLst>
          </p:cNvPr>
          <p:cNvSpPr/>
          <p:nvPr/>
        </p:nvSpPr>
        <p:spPr>
          <a:xfrm>
            <a:off x="1307931" y="4588303"/>
            <a:ext cx="1215189" cy="108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PVPC</a:t>
            </a:r>
          </a:p>
          <a:p>
            <a:pPr algn="ctr"/>
            <a:r>
              <a:rPr lang="es-ES" dirty="0"/>
              <a:t>Service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ABD758F6-A800-417D-85AA-728ABDE9DA1B}"/>
              </a:ext>
            </a:extLst>
          </p:cNvPr>
          <p:cNvSpPr txBox="1"/>
          <p:nvPr/>
        </p:nvSpPr>
        <p:spPr>
          <a:xfrm>
            <a:off x="2350664" y="3606395"/>
            <a:ext cx="15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1026:1026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0AC543B5-44F1-42A5-BF2B-DE3B11DADA82}"/>
              </a:ext>
            </a:extLst>
          </p:cNvPr>
          <p:cNvSpPr txBox="1"/>
          <p:nvPr/>
        </p:nvSpPr>
        <p:spPr>
          <a:xfrm rot="5400000">
            <a:off x="4477248" y="4118294"/>
            <a:ext cx="15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1026:1026</a:t>
            </a:r>
          </a:p>
        </p:txBody>
      </p: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225234BE-EC1A-40E4-9592-B2C55EF23E8A}"/>
              </a:ext>
            </a:extLst>
          </p:cNvPr>
          <p:cNvCxnSpPr>
            <a:cxnSpLocks/>
            <a:stCxn id="4" idx="2"/>
            <a:endCxn id="62" idx="0"/>
          </p:cNvCxnSpPr>
          <p:nvPr/>
        </p:nvCxnSpPr>
        <p:spPr>
          <a:xfrm rot="16200000" flipH="1">
            <a:off x="3994802" y="3702487"/>
            <a:ext cx="1505292" cy="60759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E2FD56BB-FC97-471D-B9E6-987BF8A68A1D}"/>
              </a:ext>
            </a:extLst>
          </p:cNvPr>
          <p:cNvCxnSpPr>
            <a:cxnSpLocks/>
            <a:stCxn id="4" idx="2"/>
            <a:endCxn id="63" idx="0"/>
          </p:cNvCxnSpPr>
          <p:nvPr/>
        </p:nvCxnSpPr>
        <p:spPr>
          <a:xfrm rot="5400000">
            <a:off x="2512257" y="2656908"/>
            <a:ext cx="1334665" cy="252812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angular 72">
            <a:extLst>
              <a:ext uri="{FF2B5EF4-FFF2-40B4-BE49-F238E27FC236}">
                <a16:creationId xmlns:a16="http://schemas.microsoft.com/office/drawing/2014/main" id="{E6EF4A17-9A6B-4A1C-A01E-C1533AA65A86}"/>
              </a:ext>
            </a:extLst>
          </p:cNvPr>
          <p:cNvCxnSpPr>
            <a:cxnSpLocks/>
            <a:stCxn id="63" idx="3"/>
            <a:endCxn id="62" idx="1"/>
          </p:cNvCxnSpPr>
          <p:nvPr/>
        </p:nvCxnSpPr>
        <p:spPr>
          <a:xfrm flipV="1">
            <a:off x="2523120" y="5082096"/>
            <a:ext cx="1920530" cy="4762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1699DB65-B7DA-48B4-8CCF-97744531D79B}"/>
              </a:ext>
            </a:extLst>
          </p:cNvPr>
          <p:cNvSpPr txBox="1"/>
          <p:nvPr/>
        </p:nvSpPr>
        <p:spPr>
          <a:xfrm>
            <a:off x="2721437" y="4574263"/>
            <a:ext cx="15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3010:3010</a:t>
            </a:r>
          </a:p>
        </p:txBody>
      </p:sp>
      <p:graphicFrame>
        <p:nvGraphicFramePr>
          <p:cNvPr id="87" name="Tabla 87">
            <a:extLst>
              <a:ext uri="{FF2B5EF4-FFF2-40B4-BE49-F238E27FC236}">
                <a16:creationId xmlns:a16="http://schemas.microsoft.com/office/drawing/2014/main" id="{2366482A-71EE-45E4-9EB6-47FC97F91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6359"/>
              </p:ext>
            </p:extLst>
          </p:nvPr>
        </p:nvGraphicFramePr>
        <p:xfrm>
          <a:off x="6533163" y="4171499"/>
          <a:ext cx="52472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638">
                  <a:extLst>
                    <a:ext uri="{9D8B030D-6E8A-4147-A177-3AD203B41FA5}">
                      <a16:colId xmlns:a16="http://schemas.microsoft.com/office/drawing/2014/main" val="3838740065"/>
                    </a:ext>
                  </a:extLst>
                </a:gridCol>
                <a:gridCol w="2623638">
                  <a:extLst>
                    <a:ext uri="{9D8B030D-6E8A-4147-A177-3AD203B41FA5}">
                      <a16:colId xmlns:a16="http://schemas.microsoft.com/office/drawing/2014/main" val="3807316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Port-pattern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Orion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10XX:10XX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6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Orion context comms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1026:1026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47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Data 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20XX:20XX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1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Node-red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30XX:30XX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4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XX80:XXXX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35898"/>
                  </a:ext>
                </a:extLst>
              </a:tr>
            </a:tbl>
          </a:graphicData>
        </a:graphic>
      </p:graphicFrame>
      <p:sp>
        <p:nvSpPr>
          <p:cNvPr id="31" name="CuadroTexto 30">
            <a:extLst>
              <a:ext uri="{FF2B5EF4-FFF2-40B4-BE49-F238E27FC236}">
                <a16:creationId xmlns:a16="http://schemas.microsoft.com/office/drawing/2014/main" id="{EC0B3AFE-7327-418C-80EA-36129F7291AE}"/>
              </a:ext>
            </a:extLst>
          </p:cNvPr>
          <p:cNvSpPr txBox="1"/>
          <p:nvPr/>
        </p:nvSpPr>
        <p:spPr>
          <a:xfrm>
            <a:off x="4450661" y="5438851"/>
            <a:ext cx="15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3080:1880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AED763A-0D60-457E-92D5-7D3816FA6D0D}"/>
              </a:ext>
            </a:extLst>
          </p:cNvPr>
          <p:cNvSpPr txBox="1"/>
          <p:nvPr/>
        </p:nvSpPr>
        <p:spPr>
          <a:xfrm>
            <a:off x="1307931" y="5671282"/>
            <a:ext cx="15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3010:8080</a:t>
            </a:r>
          </a:p>
        </p:txBody>
      </p:sp>
    </p:spTree>
    <p:extLst>
      <p:ext uri="{BB962C8B-B14F-4D97-AF65-F5344CB8AC3E}">
        <p14:creationId xmlns:p14="http://schemas.microsoft.com/office/powerpoint/2010/main" val="4169989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47</Words>
  <Application>Microsoft Office PowerPoint</Application>
  <PresentationFormat>Panorámica</PresentationFormat>
  <Paragraphs>33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Gómez Chávez</dc:creator>
  <cp:lastModifiedBy>Guillermo Gómez Chávez</cp:lastModifiedBy>
  <cp:revision>6</cp:revision>
  <dcterms:created xsi:type="dcterms:W3CDTF">2020-09-05T17:27:25Z</dcterms:created>
  <dcterms:modified xsi:type="dcterms:W3CDTF">2020-09-13T12:10:47Z</dcterms:modified>
</cp:coreProperties>
</file>