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3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0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88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134D8-D55D-45EA-8DDC-C1E1F664B674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bytes/learning-dependency-injection-core3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18BBB-1BE2-4FC0-A8B1-6BCD7545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err="1"/>
              <a:t>DependencyInjection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4AE62-71E5-43B1-AFF2-67B1DB5F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Jean-Pierre Planas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C047B6-7E6A-4B9B-8A68-EA9F16D63C0C}"/>
              </a:ext>
            </a:extLst>
          </p:cNvPr>
          <p:cNvSpPr txBox="1"/>
          <p:nvPr/>
        </p:nvSpPr>
        <p:spPr>
          <a:xfrm>
            <a:off x="5137484" y="5879432"/>
            <a:ext cx="689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https://github.com/jeremybytes/learning-dependency-injection-core30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685343-8DDD-4CF4-9734-6DA6F4E2F685}"/>
              </a:ext>
            </a:extLst>
          </p:cNvPr>
          <p:cNvSpPr txBox="1"/>
          <p:nvPr/>
        </p:nvSpPr>
        <p:spPr>
          <a:xfrm>
            <a:off x="4154905" y="587943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Basé sur :</a:t>
            </a:r>
          </a:p>
        </p:txBody>
      </p:sp>
    </p:spTree>
    <p:extLst>
      <p:ext uri="{BB962C8B-B14F-4D97-AF65-F5344CB8AC3E}">
        <p14:creationId xmlns:p14="http://schemas.microsoft.com/office/powerpoint/2010/main" val="5416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72FC0-6382-4EFD-9235-0A952F3E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l’exercice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8A8F9-1C4D-4621-943D-858E69D8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Découvrir :</a:t>
            </a:r>
          </a:p>
          <a:p>
            <a:pPr lvl="1"/>
            <a:r>
              <a:rPr lang="fr-FR" dirty="0"/>
              <a:t>- l</a:t>
            </a:r>
            <a:r>
              <a:rPr lang="fr-FR" b="1" dirty="0"/>
              <a:t>’injection de </a:t>
            </a:r>
            <a:r>
              <a:rPr lang="fr-FR" b="1" dirty="0" err="1"/>
              <a:t>dependence</a:t>
            </a:r>
            <a:r>
              <a:rPr lang="fr-FR" b="1" dirty="0"/>
              <a:t> </a:t>
            </a:r>
            <a:r>
              <a:rPr lang="fr-FR" dirty="0"/>
              <a:t>(DI)</a:t>
            </a:r>
          </a:p>
          <a:p>
            <a:pPr lvl="2"/>
            <a:r>
              <a:rPr lang="fr-FR" dirty="0"/>
              <a:t>Injection par constructeur</a:t>
            </a:r>
          </a:p>
          <a:p>
            <a:pPr lvl="2"/>
            <a:r>
              <a:rPr lang="fr-FR" dirty="0"/>
              <a:t>Injection par propriété</a:t>
            </a:r>
          </a:p>
          <a:p>
            <a:pPr lvl="2"/>
            <a:r>
              <a:rPr lang="fr-FR" dirty="0"/>
              <a:t>(autre injections non vues : méthode, service </a:t>
            </a:r>
            <a:r>
              <a:rPr lang="fr-FR" dirty="0" err="1"/>
              <a:t>locator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- l’</a:t>
            </a:r>
            <a:r>
              <a:rPr lang="fr-FR" b="1" dirty="0"/>
              <a:t>inversion de contrôle</a:t>
            </a:r>
            <a:r>
              <a:rPr lang="fr-FR" dirty="0"/>
              <a:t> (IOC)</a:t>
            </a:r>
          </a:p>
          <a:p>
            <a:r>
              <a:rPr lang="fr-FR" dirty="0"/>
              <a:t>Montrer comment rendre une application </a:t>
            </a:r>
            <a:r>
              <a:rPr lang="fr-FR" b="1" dirty="0"/>
              <a:t>faiblement couplée</a:t>
            </a:r>
          </a:p>
          <a:p>
            <a:r>
              <a:rPr lang="fr-FR" dirty="0"/>
              <a:t>Appréhender les </a:t>
            </a:r>
            <a:r>
              <a:rPr lang="fr-FR" b="1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915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A572D-1032-4EEB-BE64-C37A3CEA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Injection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4441C-2CCA-4ADB-B487-C2E8CC74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Ninject</a:t>
            </a:r>
            <a:endParaRPr lang="fr-FR" dirty="0"/>
          </a:p>
          <a:p>
            <a:r>
              <a:rPr lang="fr-FR" dirty="0"/>
              <a:t>Castle Windsor</a:t>
            </a:r>
          </a:p>
          <a:p>
            <a:r>
              <a:rPr lang="fr-FR" dirty="0" err="1"/>
              <a:t>Autofac</a:t>
            </a:r>
            <a:endParaRPr lang="fr-FR" dirty="0"/>
          </a:p>
          <a:p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Spring .NET</a:t>
            </a:r>
          </a:p>
        </p:txBody>
      </p:sp>
    </p:spTree>
    <p:extLst>
      <p:ext uri="{BB962C8B-B14F-4D97-AF65-F5344CB8AC3E}">
        <p14:creationId xmlns:p14="http://schemas.microsoft.com/office/powerpoint/2010/main" val="329725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AE8AE-6427-41D2-B0C0-D738220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74598-3DA4-437D-9CB5-A5DA5EFE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b="1" dirty="0"/>
              <a:t>application</a:t>
            </a:r>
            <a:r>
              <a:rPr lang="fr-FR" dirty="0"/>
              <a:t> fournie dans le dossier « </a:t>
            </a:r>
            <a:r>
              <a:rPr lang="fr-FR" b="1" dirty="0"/>
              <a:t>starter</a:t>
            </a:r>
            <a:r>
              <a:rPr lang="fr-FR" dirty="0"/>
              <a:t> » est pleinement </a:t>
            </a:r>
            <a:r>
              <a:rPr lang="fr-FR" b="1" dirty="0"/>
              <a:t>fonctionnelle</a:t>
            </a:r>
            <a:r>
              <a:rPr lang="fr-FR" dirty="0"/>
              <a:t>.</a:t>
            </a:r>
          </a:p>
          <a:p>
            <a:r>
              <a:rPr lang="fr-FR" dirty="0"/>
              <a:t>2 parties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 seul écran</a:t>
            </a:r>
          </a:p>
          <a:p>
            <a:r>
              <a:rPr lang="fr-FR" dirty="0"/>
              <a:t>Architecturée en couche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BDC0E4-32C3-4C8F-A96F-A78C6B1E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60" y="2749670"/>
            <a:ext cx="6060440" cy="4108330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F765341-FCDF-4B14-884F-123794231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69976"/>
              </p:ext>
            </p:extLst>
          </p:nvPr>
        </p:nvGraphicFramePr>
        <p:xfrm>
          <a:off x="515620" y="2749670"/>
          <a:ext cx="4874260" cy="110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892">
                  <a:extLst>
                    <a:ext uri="{9D8B030D-6E8A-4147-A177-3AD203B41FA5}">
                      <a16:colId xmlns:a16="http://schemas.microsoft.com/office/drawing/2014/main" val="2592185409"/>
                    </a:ext>
                  </a:extLst>
                </a:gridCol>
                <a:gridCol w="1869590">
                  <a:extLst>
                    <a:ext uri="{9D8B030D-6E8A-4147-A177-3AD203B41FA5}">
                      <a16:colId xmlns:a16="http://schemas.microsoft.com/office/drawing/2014/main" val="1330161231"/>
                    </a:ext>
                  </a:extLst>
                </a:gridCol>
                <a:gridCol w="1722778">
                  <a:extLst>
                    <a:ext uri="{9D8B030D-6E8A-4147-A177-3AD203B41FA5}">
                      <a16:colId xmlns:a16="http://schemas.microsoft.com/office/drawing/2014/main" val="561276109"/>
                    </a:ext>
                  </a:extLst>
                </a:gridCol>
              </a:tblGrid>
              <a:tr h="369054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Techno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80874"/>
                  </a:ext>
                </a:extLst>
              </a:tr>
              <a:tr h="369054">
                <a:tc>
                  <a:txBody>
                    <a:bodyPr/>
                    <a:lstStyle/>
                    <a:p>
                      <a:r>
                        <a:rPr lang="fr-FR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PeopleViewer.Exe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Application WPF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96253"/>
                  </a:ext>
                </a:extLst>
              </a:tr>
              <a:tr h="369054">
                <a:tc>
                  <a:txBody>
                    <a:bodyPr/>
                    <a:lstStyle/>
                    <a:p>
                      <a:r>
                        <a:rPr lang="fr-FR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People.Service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WebAPI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9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4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53A69-F029-4E45-A75C-EA70BFBA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ACDB6-DE39-4A91-B071-0EFC2AB5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0 – Application</a:t>
            </a:r>
          </a:p>
          <a:p>
            <a:r>
              <a:rPr lang="fr-FR" dirty="0"/>
              <a:t>1 – Vue (Eléments graphiques - UI)</a:t>
            </a:r>
          </a:p>
          <a:p>
            <a:r>
              <a:rPr lang="fr-FR" dirty="0"/>
              <a:t>2 – Présentation (Logique graphique – UI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r>
              <a:rPr lang="fr-FR" dirty="0"/>
              <a:t>3 – Couche d’accès aux données (Data </a:t>
            </a:r>
            <a:r>
              <a:rPr lang="fr-FR" dirty="0" err="1"/>
              <a:t>access</a:t>
            </a:r>
            <a:r>
              <a:rPr lang="fr-FR" dirty="0"/>
              <a:t>)</a:t>
            </a:r>
          </a:p>
          <a:p>
            <a:r>
              <a:rPr lang="fr-FR" dirty="0"/>
              <a:t>4 – Les données (Data store)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34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69423-9608-47E5-A5F6-EB39978B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demandes du boss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FED72-2E99-4723-BD0E-A8D4B428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– Avoir plusieurs data sources (</a:t>
            </a:r>
            <a:r>
              <a:rPr lang="fr-FR" u="sng" dirty="0"/>
              <a:t>Fichier csv</a:t>
            </a:r>
            <a:r>
              <a:rPr lang="fr-FR" dirty="0"/>
              <a:t>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sql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…)</a:t>
            </a:r>
          </a:p>
          <a:p>
            <a:r>
              <a:rPr lang="fr-FR" dirty="0"/>
              <a:t>2 – Cache coté client</a:t>
            </a:r>
          </a:p>
          <a:p>
            <a:r>
              <a:rPr lang="fr-FR" dirty="0"/>
              <a:t>3 – Test unitaires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9589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133</TotalTime>
  <Words>182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Exercice DependencyInjection</vt:lpstr>
      <vt:lpstr>But de l’exercice</vt:lpstr>
      <vt:lpstr>Dependency Injection Containers</vt:lpstr>
      <vt:lpstr>Présentation de l’application</vt:lpstr>
      <vt:lpstr>Les couches</vt:lpstr>
      <vt:lpstr>3 demandes du boss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jpp</dc:creator>
  <cp:lastModifiedBy>Jean Pierre Planas</cp:lastModifiedBy>
  <cp:revision>11</cp:revision>
  <dcterms:created xsi:type="dcterms:W3CDTF">2019-03-09T18:10:27Z</dcterms:created>
  <dcterms:modified xsi:type="dcterms:W3CDTF">2020-01-22T22:00:54Z</dcterms:modified>
</cp:coreProperties>
</file>