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9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7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09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88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8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B134D8-D55D-45EA-8DDC-C1E1F664B674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AE3D2C-2C85-4068-99F7-929A09DCE9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bytes/learning-dependency-injection-core3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18BBB-1BE2-4FC0-A8B1-6BCD7545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</a:t>
            </a:r>
            <a:r>
              <a:rPr lang="fr-FR" dirty="0" err="1"/>
              <a:t>DependencyInjection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64AE62-71E5-43B1-AFF2-67B1DB5F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Jean-Pierre Planas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C047B6-7E6A-4B9B-8A68-EA9F16D63C0C}"/>
              </a:ext>
            </a:extLst>
          </p:cNvPr>
          <p:cNvSpPr txBox="1"/>
          <p:nvPr/>
        </p:nvSpPr>
        <p:spPr>
          <a:xfrm>
            <a:off x="5137484" y="5879432"/>
            <a:ext cx="689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https://github.com/jeremybytes/learning-dependency-injection-core30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685343-8DDD-4CF4-9734-6DA6F4E2F685}"/>
              </a:ext>
            </a:extLst>
          </p:cNvPr>
          <p:cNvSpPr txBox="1"/>
          <p:nvPr/>
        </p:nvSpPr>
        <p:spPr>
          <a:xfrm>
            <a:off x="4154905" y="587943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Basé sur :</a:t>
            </a:r>
          </a:p>
        </p:txBody>
      </p:sp>
    </p:spTree>
    <p:extLst>
      <p:ext uri="{BB962C8B-B14F-4D97-AF65-F5344CB8AC3E}">
        <p14:creationId xmlns:p14="http://schemas.microsoft.com/office/powerpoint/2010/main" val="54161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Résultat de recherche d'images pour &quot;maillon&quot;">
            <a:extLst>
              <a:ext uri="{FF2B5EF4-FFF2-40B4-BE49-F238E27FC236}">
                <a16:creationId xmlns:a16="http://schemas.microsoft.com/office/drawing/2014/main" id="{1BADB5BC-BA25-43DE-8817-DD5C0FD8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69" y="1765313"/>
            <a:ext cx="2383005" cy="119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ésultat de recherche d'images pour &quot;maillon&quot;">
            <a:extLst>
              <a:ext uri="{FF2B5EF4-FFF2-40B4-BE49-F238E27FC236}">
                <a16:creationId xmlns:a16="http://schemas.microsoft.com/office/drawing/2014/main" id="{02DE3659-1ACB-45B0-B765-9AAA588C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69" y="2632269"/>
            <a:ext cx="2383005" cy="119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378170-2AB9-4B6A-BDA0-82E8DF83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1CFD0C-81BC-4C87-A4A8-FB1D247B076B}"/>
              </a:ext>
            </a:extLst>
          </p:cNvPr>
          <p:cNvSpPr txBox="1"/>
          <p:nvPr/>
        </p:nvSpPr>
        <p:spPr>
          <a:xfrm>
            <a:off x="4387516" y="1715081"/>
            <a:ext cx="5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4C4936-617E-4B16-BB80-5EE835781568}"/>
              </a:ext>
            </a:extLst>
          </p:cNvPr>
          <p:cNvSpPr txBox="1"/>
          <p:nvPr/>
        </p:nvSpPr>
        <p:spPr>
          <a:xfrm>
            <a:off x="4018546" y="2622629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043AF5-E471-4979-A557-C72215B15C82}"/>
              </a:ext>
            </a:extLst>
          </p:cNvPr>
          <p:cNvSpPr txBox="1"/>
          <p:nvPr/>
        </p:nvSpPr>
        <p:spPr>
          <a:xfrm>
            <a:off x="4150400" y="3530178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FCE17F-7B8A-4B15-BCCE-72B956622D38}"/>
              </a:ext>
            </a:extLst>
          </p:cNvPr>
          <p:cNvSpPr txBox="1"/>
          <p:nvPr/>
        </p:nvSpPr>
        <p:spPr>
          <a:xfrm>
            <a:off x="890337" y="4688123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Service Repository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0C0E42-0F83-426C-B965-3F163F0D3C9A}"/>
              </a:ext>
            </a:extLst>
          </p:cNvPr>
          <p:cNvSpPr txBox="1"/>
          <p:nvPr/>
        </p:nvSpPr>
        <p:spPr>
          <a:xfrm>
            <a:off x="3860673" y="4688123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 Repository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DF8415-A8BC-449D-9A42-EF4B85597317}"/>
              </a:ext>
            </a:extLst>
          </p:cNvPr>
          <p:cNvSpPr txBox="1"/>
          <p:nvPr/>
        </p:nvSpPr>
        <p:spPr>
          <a:xfrm>
            <a:off x="7127904" y="4688123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Repository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312440C-A66D-4373-ABE9-9008089F3D0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00231" y="3899510"/>
            <a:ext cx="2861142" cy="740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0B22E5A-6884-450B-97DB-921E71C524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661373" y="3899510"/>
            <a:ext cx="0" cy="788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8237F04-C432-4BA8-8B7D-C9B720CD9E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661373" y="3899510"/>
            <a:ext cx="3267231" cy="788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re 21">
            <a:extLst>
              <a:ext uri="{FF2B5EF4-FFF2-40B4-BE49-F238E27FC236}">
                <a16:creationId xmlns:a16="http://schemas.microsoft.com/office/drawing/2014/main" id="{90FA8AC1-C139-4555-9CD7-C1C2E2121F71}"/>
              </a:ext>
            </a:extLst>
          </p:cNvPr>
          <p:cNvSpPr/>
          <p:nvPr/>
        </p:nvSpPr>
        <p:spPr>
          <a:xfrm>
            <a:off x="7447913" y="5463293"/>
            <a:ext cx="882556" cy="646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SQL </a:t>
            </a:r>
            <a:r>
              <a:rPr lang="fr-FR" dirty="0" err="1"/>
              <a:t>Db</a:t>
            </a:r>
            <a:endParaRPr lang="fr-FR" dirty="0"/>
          </a:p>
        </p:txBody>
      </p:sp>
      <p:sp>
        <p:nvSpPr>
          <p:cNvPr id="23" name="Organigramme : Document 22">
            <a:extLst>
              <a:ext uri="{FF2B5EF4-FFF2-40B4-BE49-F238E27FC236}">
                <a16:creationId xmlns:a16="http://schemas.microsoft.com/office/drawing/2014/main" id="{B9ECB7FE-91E0-4FAA-93C4-9CE2F6000A4E}"/>
              </a:ext>
            </a:extLst>
          </p:cNvPr>
          <p:cNvSpPr/>
          <p:nvPr/>
        </p:nvSpPr>
        <p:spPr>
          <a:xfrm>
            <a:off x="4204172" y="544111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</a:t>
            </a: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D66079C-9900-4F48-9341-B3B33DF1319C}"/>
              </a:ext>
            </a:extLst>
          </p:cNvPr>
          <p:cNvSpPr/>
          <p:nvPr/>
        </p:nvSpPr>
        <p:spPr>
          <a:xfrm>
            <a:off x="1279127" y="549608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JSON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F0C7641-81EF-47BF-B97A-CF48C784A68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61372" y="3007051"/>
            <a:ext cx="1" cy="52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3D6009-4EEE-4A0E-B6F9-53671F0EDDE4}"/>
              </a:ext>
            </a:extLst>
          </p:cNvPr>
          <p:cNvCxnSpPr>
            <a:cxnSpLocks/>
          </p:cNvCxnSpPr>
          <p:nvPr/>
        </p:nvCxnSpPr>
        <p:spPr>
          <a:xfrm>
            <a:off x="4661372" y="2099502"/>
            <a:ext cx="1" cy="52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1A87B76-7901-419F-8720-9F16F13B60F2}"/>
              </a:ext>
            </a:extLst>
          </p:cNvPr>
          <p:cNvCxnSpPr>
            <a:cxnSpLocks/>
          </p:cNvCxnSpPr>
          <p:nvPr/>
        </p:nvCxnSpPr>
        <p:spPr>
          <a:xfrm>
            <a:off x="1736326" y="5061286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F69C445-13EB-4504-8987-F8D0C7F49DD5}"/>
              </a:ext>
            </a:extLst>
          </p:cNvPr>
          <p:cNvCxnSpPr>
            <a:cxnSpLocks/>
          </p:cNvCxnSpPr>
          <p:nvPr/>
        </p:nvCxnSpPr>
        <p:spPr>
          <a:xfrm>
            <a:off x="4661372" y="5004420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5851CA3-125B-4246-977D-B051540E5DBC}"/>
              </a:ext>
            </a:extLst>
          </p:cNvPr>
          <p:cNvCxnSpPr>
            <a:cxnSpLocks/>
          </p:cNvCxnSpPr>
          <p:nvPr/>
        </p:nvCxnSpPr>
        <p:spPr>
          <a:xfrm>
            <a:off x="7889191" y="5009012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C5A93B04-51B2-4D73-94B3-9DFDDA4E3C3D}"/>
              </a:ext>
            </a:extLst>
          </p:cNvPr>
          <p:cNvSpPr/>
          <p:nvPr/>
        </p:nvSpPr>
        <p:spPr>
          <a:xfrm rot="2755033">
            <a:off x="6058233" y="1976375"/>
            <a:ext cx="205466" cy="4048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49B4C-DDDF-483E-B9C8-0944B1877F92}"/>
              </a:ext>
            </a:extLst>
          </p:cNvPr>
          <p:cNvSpPr/>
          <p:nvPr/>
        </p:nvSpPr>
        <p:spPr>
          <a:xfrm>
            <a:off x="3364794" y="2024043"/>
            <a:ext cx="2533680" cy="6560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40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Résultat de recherche d'images pour &quot;maillon&quot;">
            <a:extLst>
              <a:ext uri="{FF2B5EF4-FFF2-40B4-BE49-F238E27FC236}">
                <a16:creationId xmlns:a16="http://schemas.microsoft.com/office/drawing/2014/main" id="{1BADB5BC-BA25-43DE-8817-DD5C0FD8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69" y="1765313"/>
            <a:ext cx="2383005" cy="119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ésultat de recherche d'images pour &quot;maillon&quot;">
            <a:extLst>
              <a:ext uri="{FF2B5EF4-FFF2-40B4-BE49-F238E27FC236}">
                <a16:creationId xmlns:a16="http://schemas.microsoft.com/office/drawing/2014/main" id="{02DE3659-1ACB-45B0-B765-9AAA588C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69" y="2632269"/>
            <a:ext cx="2383005" cy="119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378170-2AB9-4B6A-BDA0-82E8DF83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1CFD0C-81BC-4C87-A4A8-FB1D247B076B}"/>
              </a:ext>
            </a:extLst>
          </p:cNvPr>
          <p:cNvSpPr txBox="1"/>
          <p:nvPr/>
        </p:nvSpPr>
        <p:spPr>
          <a:xfrm>
            <a:off x="4387516" y="1715081"/>
            <a:ext cx="5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4C4936-617E-4B16-BB80-5EE835781568}"/>
              </a:ext>
            </a:extLst>
          </p:cNvPr>
          <p:cNvSpPr txBox="1"/>
          <p:nvPr/>
        </p:nvSpPr>
        <p:spPr>
          <a:xfrm>
            <a:off x="4018546" y="2622629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043AF5-E471-4979-A557-C72215B15C82}"/>
              </a:ext>
            </a:extLst>
          </p:cNvPr>
          <p:cNvSpPr txBox="1"/>
          <p:nvPr/>
        </p:nvSpPr>
        <p:spPr>
          <a:xfrm>
            <a:off x="4150400" y="3530178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FCE17F-7B8A-4B15-BCCE-72B956622D38}"/>
              </a:ext>
            </a:extLst>
          </p:cNvPr>
          <p:cNvSpPr txBox="1"/>
          <p:nvPr/>
        </p:nvSpPr>
        <p:spPr>
          <a:xfrm>
            <a:off x="890337" y="4688123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Service Repository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0C0E42-0F83-426C-B965-3F163F0D3C9A}"/>
              </a:ext>
            </a:extLst>
          </p:cNvPr>
          <p:cNvSpPr txBox="1"/>
          <p:nvPr/>
        </p:nvSpPr>
        <p:spPr>
          <a:xfrm>
            <a:off x="3860673" y="4688123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 Repository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DF8415-A8BC-449D-9A42-EF4B85597317}"/>
              </a:ext>
            </a:extLst>
          </p:cNvPr>
          <p:cNvSpPr txBox="1"/>
          <p:nvPr/>
        </p:nvSpPr>
        <p:spPr>
          <a:xfrm>
            <a:off x="7127904" y="4688123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Repository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312440C-A66D-4373-ABE9-9008089F3D0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00231" y="3899510"/>
            <a:ext cx="2861142" cy="740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0B22E5A-6884-450B-97DB-921E71C524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661373" y="3899510"/>
            <a:ext cx="0" cy="788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8237F04-C432-4BA8-8B7D-C9B720CD9E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661373" y="3899510"/>
            <a:ext cx="3267231" cy="788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re 21">
            <a:extLst>
              <a:ext uri="{FF2B5EF4-FFF2-40B4-BE49-F238E27FC236}">
                <a16:creationId xmlns:a16="http://schemas.microsoft.com/office/drawing/2014/main" id="{90FA8AC1-C139-4555-9CD7-C1C2E2121F71}"/>
              </a:ext>
            </a:extLst>
          </p:cNvPr>
          <p:cNvSpPr/>
          <p:nvPr/>
        </p:nvSpPr>
        <p:spPr>
          <a:xfrm>
            <a:off x="7447913" y="5463293"/>
            <a:ext cx="882556" cy="646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SQL </a:t>
            </a:r>
            <a:r>
              <a:rPr lang="fr-FR" dirty="0" err="1"/>
              <a:t>Db</a:t>
            </a:r>
            <a:endParaRPr lang="fr-FR" dirty="0"/>
          </a:p>
        </p:txBody>
      </p:sp>
      <p:sp>
        <p:nvSpPr>
          <p:cNvPr id="23" name="Organigramme : Document 22">
            <a:extLst>
              <a:ext uri="{FF2B5EF4-FFF2-40B4-BE49-F238E27FC236}">
                <a16:creationId xmlns:a16="http://schemas.microsoft.com/office/drawing/2014/main" id="{B9ECB7FE-91E0-4FAA-93C4-9CE2F6000A4E}"/>
              </a:ext>
            </a:extLst>
          </p:cNvPr>
          <p:cNvSpPr/>
          <p:nvPr/>
        </p:nvSpPr>
        <p:spPr>
          <a:xfrm>
            <a:off x="4204172" y="544111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</a:t>
            </a: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D66079C-9900-4F48-9341-B3B33DF1319C}"/>
              </a:ext>
            </a:extLst>
          </p:cNvPr>
          <p:cNvSpPr/>
          <p:nvPr/>
        </p:nvSpPr>
        <p:spPr>
          <a:xfrm>
            <a:off x="1279127" y="549608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JSON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F0C7641-81EF-47BF-B97A-CF48C784A68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61372" y="3007051"/>
            <a:ext cx="1" cy="52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3D6009-4EEE-4A0E-B6F9-53671F0EDDE4}"/>
              </a:ext>
            </a:extLst>
          </p:cNvPr>
          <p:cNvCxnSpPr>
            <a:cxnSpLocks/>
          </p:cNvCxnSpPr>
          <p:nvPr/>
        </p:nvCxnSpPr>
        <p:spPr>
          <a:xfrm>
            <a:off x="4661372" y="2099502"/>
            <a:ext cx="1" cy="52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1A87B76-7901-419F-8720-9F16F13B60F2}"/>
              </a:ext>
            </a:extLst>
          </p:cNvPr>
          <p:cNvCxnSpPr>
            <a:cxnSpLocks/>
          </p:cNvCxnSpPr>
          <p:nvPr/>
        </p:nvCxnSpPr>
        <p:spPr>
          <a:xfrm>
            <a:off x="1736326" y="5061286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F69C445-13EB-4504-8987-F8D0C7F49DD5}"/>
              </a:ext>
            </a:extLst>
          </p:cNvPr>
          <p:cNvCxnSpPr>
            <a:cxnSpLocks/>
          </p:cNvCxnSpPr>
          <p:nvPr/>
        </p:nvCxnSpPr>
        <p:spPr>
          <a:xfrm>
            <a:off x="4661372" y="5004420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5851CA3-125B-4246-977D-B051540E5DBC}"/>
              </a:ext>
            </a:extLst>
          </p:cNvPr>
          <p:cNvCxnSpPr>
            <a:cxnSpLocks/>
          </p:cNvCxnSpPr>
          <p:nvPr/>
        </p:nvCxnSpPr>
        <p:spPr>
          <a:xfrm>
            <a:off x="7889191" y="5009012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C5A93B04-51B2-4D73-94B3-9DFDDA4E3C3D}"/>
              </a:ext>
            </a:extLst>
          </p:cNvPr>
          <p:cNvSpPr/>
          <p:nvPr/>
        </p:nvSpPr>
        <p:spPr>
          <a:xfrm rot="2755033">
            <a:off x="6184180" y="4587344"/>
            <a:ext cx="205466" cy="4048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349B4C-DDDF-483E-B9C8-0944B1877F92}"/>
              </a:ext>
            </a:extLst>
          </p:cNvPr>
          <p:cNvSpPr/>
          <p:nvPr/>
        </p:nvSpPr>
        <p:spPr>
          <a:xfrm>
            <a:off x="3500577" y="4587047"/>
            <a:ext cx="2533680" cy="16071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8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78170-2AB9-4B6A-BDA0-82E8DF83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EF0C4-7AA7-4469-B847-1CC0896B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1CFD0C-81BC-4C87-A4A8-FB1D247B076B}"/>
              </a:ext>
            </a:extLst>
          </p:cNvPr>
          <p:cNvSpPr txBox="1"/>
          <p:nvPr/>
        </p:nvSpPr>
        <p:spPr>
          <a:xfrm>
            <a:off x="4387516" y="1715081"/>
            <a:ext cx="5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4C4936-617E-4B16-BB80-5EE835781568}"/>
              </a:ext>
            </a:extLst>
          </p:cNvPr>
          <p:cNvSpPr txBox="1"/>
          <p:nvPr/>
        </p:nvSpPr>
        <p:spPr>
          <a:xfrm>
            <a:off x="3972946" y="2381279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043AF5-E471-4979-A557-C72215B15C82}"/>
              </a:ext>
            </a:extLst>
          </p:cNvPr>
          <p:cNvSpPr txBox="1"/>
          <p:nvPr/>
        </p:nvSpPr>
        <p:spPr>
          <a:xfrm>
            <a:off x="4150399" y="3945934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FCE17F-7B8A-4B15-BCCE-72B956622D38}"/>
              </a:ext>
            </a:extLst>
          </p:cNvPr>
          <p:cNvSpPr txBox="1"/>
          <p:nvPr/>
        </p:nvSpPr>
        <p:spPr>
          <a:xfrm>
            <a:off x="890337" y="4688123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Service Repository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0C0E42-0F83-426C-B965-3F163F0D3C9A}"/>
              </a:ext>
            </a:extLst>
          </p:cNvPr>
          <p:cNvSpPr txBox="1"/>
          <p:nvPr/>
        </p:nvSpPr>
        <p:spPr>
          <a:xfrm>
            <a:off x="3860673" y="4688123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 Repository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DF8415-A8BC-449D-9A42-EF4B85597317}"/>
              </a:ext>
            </a:extLst>
          </p:cNvPr>
          <p:cNvSpPr txBox="1"/>
          <p:nvPr/>
        </p:nvSpPr>
        <p:spPr>
          <a:xfrm>
            <a:off x="7127904" y="4688123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Repository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312440C-A66D-4373-ABE9-9008089F3D03}"/>
              </a:ext>
            </a:extLst>
          </p:cNvPr>
          <p:cNvCxnSpPr>
            <a:cxnSpLocks/>
          </p:cNvCxnSpPr>
          <p:nvPr/>
        </p:nvCxnSpPr>
        <p:spPr>
          <a:xfrm flipH="1">
            <a:off x="1800231" y="4367234"/>
            <a:ext cx="2827916" cy="272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0B22E5A-6884-450B-97DB-921E71C524B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61372" y="4371474"/>
            <a:ext cx="1" cy="31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8237F04-C432-4BA8-8B7D-C9B720CD9E9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61372" y="4371474"/>
            <a:ext cx="3267232" cy="31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re 21">
            <a:extLst>
              <a:ext uri="{FF2B5EF4-FFF2-40B4-BE49-F238E27FC236}">
                <a16:creationId xmlns:a16="http://schemas.microsoft.com/office/drawing/2014/main" id="{90FA8AC1-C139-4555-9CD7-C1C2E2121F71}"/>
              </a:ext>
            </a:extLst>
          </p:cNvPr>
          <p:cNvSpPr/>
          <p:nvPr/>
        </p:nvSpPr>
        <p:spPr>
          <a:xfrm>
            <a:off x="7447913" y="5463293"/>
            <a:ext cx="882556" cy="646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SQL </a:t>
            </a:r>
            <a:r>
              <a:rPr lang="fr-FR" dirty="0" err="1"/>
              <a:t>Db</a:t>
            </a:r>
            <a:endParaRPr lang="fr-FR" dirty="0"/>
          </a:p>
        </p:txBody>
      </p:sp>
      <p:sp>
        <p:nvSpPr>
          <p:cNvPr id="23" name="Organigramme : Document 22">
            <a:extLst>
              <a:ext uri="{FF2B5EF4-FFF2-40B4-BE49-F238E27FC236}">
                <a16:creationId xmlns:a16="http://schemas.microsoft.com/office/drawing/2014/main" id="{B9ECB7FE-91E0-4FAA-93C4-9CE2F6000A4E}"/>
              </a:ext>
            </a:extLst>
          </p:cNvPr>
          <p:cNvSpPr/>
          <p:nvPr/>
        </p:nvSpPr>
        <p:spPr>
          <a:xfrm>
            <a:off x="4204172" y="544111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</a:t>
            </a: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D66079C-9900-4F48-9341-B3B33DF1319C}"/>
              </a:ext>
            </a:extLst>
          </p:cNvPr>
          <p:cNvSpPr/>
          <p:nvPr/>
        </p:nvSpPr>
        <p:spPr>
          <a:xfrm>
            <a:off x="1279127" y="549608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JSON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F0C7641-81EF-47BF-B97A-CF48C784A68D}"/>
              </a:ext>
            </a:extLst>
          </p:cNvPr>
          <p:cNvCxnSpPr>
            <a:cxnSpLocks/>
          </p:cNvCxnSpPr>
          <p:nvPr/>
        </p:nvCxnSpPr>
        <p:spPr>
          <a:xfrm>
            <a:off x="4661372" y="2659738"/>
            <a:ext cx="0" cy="29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3D6009-4EEE-4A0E-B6F9-53671F0EDDE4}"/>
              </a:ext>
            </a:extLst>
          </p:cNvPr>
          <p:cNvCxnSpPr>
            <a:cxnSpLocks/>
          </p:cNvCxnSpPr>
          <p:nvPr/>
        </p:nvCxnSpPr>
        <p:spPr>
          <a:xfrm>
            <a:off x="4661372" y="2099502"/>
            <a:ext cx="0" cy="35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1A87B76-7901-419F-8720-9F16F13B60F2}"/>
              </a:ext>
            </a:extLst>
          </p:cNvPr>
          <p:cNvCxnSpPr>
            <a:cxnSpLocks/>
          </p:cNvCxnSpPr>
          <p:nvPr/>
        </p:nvCxnSpPr>
        <p:spPr>
          <a:xfrm>
            <a:off x="1736326" y="5061286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F69C445-13EB-4504-8987-F8D0C7F49DD5}"/>
              </a:ext>
            </a:extLst>
          </p:cNvPr>
          <p:cNvCxnSpPr>
            <a:cxnSpLocks/>
          </p:cNvCxnSpPr>
          <p:nvPr/>
        </p:nvCxnSpPr>
        <p:spPr>
          <a:xfrm>
            <a:off x="4661372" y="5004420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5851CA3-125B-4246-977D-B051540E5DBC}"/>
              </a:ext>
            </a:extLst>
          </p:cNvPr>
          <p:cNvCxnSpPr>
            <a:cxnSpLocks/>
          </p:cNvCxnSpPr>
          <p:nvPr/>
        </p:nvCxnSpPr>
        <p:spPr>
          <a:xfrm>
            <a:off x="7889191" y="5009012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0B2CED15-3080-45F4-B1F9-97200DC52C6C}"/>
              </a:ext>
            </a:extLst>
          </p:cNvPr>
          <p:cNvSpPr/>
          <p:nvPr/>
        </p:nvSpPr>
        <p:spPr>
          <a:xfrm rot="2755033">
            <a:off x="5900623" y="2847811"/>
            <a:ext cx="205466" cy="4048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847238-8CF9-44C5-8309-350D432BB750}"/>
              </a:ext>
            </a:extLst>
          </p:cNvPr>
          <p:cNvSpPr/>
          <p:nvPr/>
        </p:nvSpPr>
        <p:spPr>
          <a:xfrm>
            <a:off x="3713747" y="2817995"/>
            <a:ext cx="2034122" cy="11019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9533E33-440F-4E5B-AF76-3ED6D87BA1CE}"/>
              </a:ext>
            </a:extLst>
          </p:cNvPr>
          <p:cNvSpPr txBox="1"/>
          <p:nvPr/>
        </p:nvSpPr>
        <p:spPr>
          <a:xfrm>
            <a:off x="4159560" y="2895557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33C32A-7294-45A4-92B8-A29B8B3A7330}"/>
              </a:ext>
            </a:extLst>
          </p:cNvPr>
          <p:cNvCxnSpPr>
            <a:cxnSpLocks/>
          </p:cNvCxnSpPr>
          <p:nvPr/>
        </p:nvCxnSpPr>
        <p:spPr>
          <a:xfrm>
            <a:off x="4679694" y="3744316"/>
            <a:ext cx="1" cy="31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96B98-BFF9-4AE1-AAB3-42E040E36F85}"/>
              </a:ext>
            </a:extLst>
          </p:cNvPr>
          <p:cNvSpPr txBox="1"/>
          <p:nvPr/>
        </p:nvSpPr>
        <p:spPr>
          <a:xfrm>
            <a:off x="4026073" y="3410588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Caching</a:t>
            </a:r>
            <a:r>
              <a:rPr lang="fr-FR" dirty="0"/>
              <a:t> Reader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32CA371-6D12-4172-B4C7-F2E1BBCA27AA}"/>
              </a:ext>
            </a:extLst>
          </p:cNvPr>
          <p:cNvCxnSpPr>
            <a:cxnSpLocks/>
          </p:cNvCxnSpPr>
          <p:nvPr/>
        </p:nvCxnSpPr>
        <p:spPr>
          <a:xfrm>
            <a:off x="4670533" y="3206565"/>
            <a:ext cx="1" cy="31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3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72FC0-6382-4EFD-9235-0A952F3E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de l’exercice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8A8F9-1C4D-4621-943D-858E69D8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Découvrir :</a:t>
            </a:r>
          </a:p>
          <a:p>
            <a:pPr lvl="1"/>
            <a:r>
              <a:rPr lang="fr-FR" dirty="0"/>
              <a:t>- l</a:t>
            </a:r>
            <a:r>
              <a:rPr lang="fr-FR" b="1" dirty="0"/>
              <a:t>’injection de </a:t>
            </a:r>
            <a:r>
              <a:rPr lang="fr-FR" b="1" dirty="0" err="1"/>
              <a:t>dependence</a:t>
            </a:r>
            <a:r>
              <a:rPr lang="fr-FR" b="1" dirty="0"/>
              <a:t> </a:t>
            </a:r>
            <a:r>
              <a:rPr lang="fr-FR" dirty="0"/>
              <a:t>(DI)</a:t>
            </a:r>
          </a:p>
          <a:p>
            <a:pPr lvl="2"/>
            <a:r>
              <a:rPr lang="fr-FR" dirty="0"/>
              <a:t>Injection par constructeur</a:t>
            </a:r>
          </a:p>
          <a:p>
            <a:pPr lvl="2"/>
            <a:r>
              <a:rPr lang="fr-FR" dirty="0"/>
              <a:t>Injection par propriété</a:t>
            </a:r>
          </a:p>
          <a:p>
            <a:pPr lvl="2"/>
            <a:r>
              <a:rPr lang="fr-FR" dirty="0"/>
              <a:t>(autre injections non vues : méthode, service </a:t>
            </a:r>
            <a:r>
              <a:rPr lang="fr-FR" dirty="0" err="1"/>
              <a:t>locator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- l’</a:t>
            </a:r>
            <a:r>
              <a:rPr lang="fr-FR" b="1" dirty="0"/>
              <a:t>inversion de contrôle</a:t>
            </a:r>
            <a:r>
              <a:rPr lang="fr-FR" dirty="0"/>
              <a:t> (IOC)</a:t>
            </a:r>
          </a:p>
          <a:p>
            <a:r>
              <a:rPr lang="fr-FR" dirty="0"/>
              <a:t>Montrer comment rendre une application </a:t>
            </a:r>
            <a:r>
              <a:rPr lang="fr-FR" b="1" dirty="0"/>
              <a:t>faiblement couplée</a:t>
            </a:r>
          </a:p>
          <a:p>
            <a:r>
              <a:rPr lang="fr-FR" dirty="0"/>
              <a:t>Appréhender les </a:t>
            </a:r>
            <a:r>
              <a:rPr lang="fr-FR" b="1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9152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A572D-1032-4EEB-BE64-C37A3CEA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Injection Containers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4441C-2CCA-4ADB-B487-C2E8CC74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Ninject</a:t>
            </a:r>
            <a:endParaRPr lang="fr-FR" dirty="0"/>
          </a:p>
          <a:p>
            <a:r>
              <a:rPr lang="fr-FR" dirty="0"/>
              <a:t>Castle Windsor</a:t>
            </a:r>
          </a:p>
          <a:p>
            <a:r>
              <a:rPr lang="fr-FR" dirty="0" err="1"/>
              <a:t>Autofac</a:t>
            </a:r>
            <a:endParaRPr lang="fr-FR" dirty="0"/>
          </a:p>
          <a:p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Spring .NET</a:t>
            </a:r>
          </a:p>
        </p:txBody>
      </p:sp>
    </p:spTree>
    <p:extLst>
      <p:ext uri="{BB962C8B-B14F-4D97-AF65-F5344CB8AC3E}">
        <p14:creationId xmlns:p14="http://schemas.microsoft.com/office/powerpoint/2010/main" val="329725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AE8AE-6427-41D2-B0C0-D7382202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574598-3DA4-437D-9CB5-A5DA5EFE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b="1" dirty="0"/>
              <a:t>application</a:t>
            </a:r>
            <a:r>
              <a:rPr lang="fr-FR" dirty="0"/>
              <a:t> fournie dans le dossier « </a:t>
            </a:r>
            <a:r>
              <a:rPr lang="fr-FR" b="1" dirty="0"/>
              <a:t>starter</a:t>
            </a:r>
            <a:r>
              <a:rPr lang="fr-FR" dirty="0"/>
              <a:t> » est pleinement </a:t>
            </a:r>
            <a:r>
              <a:rPr lang="fr-FR" b="1" dirty="0"/>
              <a:t>fonctionnelle</a:t>
            </a:r>
            <a:r>
              <a:rPr lang="fr-FR" dirty="0"/>
              <a:t>.</a:t>
            </a:r>
          </a:p>
          <a:p>
            <a:r>
              <a:rPr lang="fr-FR" dirty="0"/>
              <a:t>2 parties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 seul écran</a:t>
            </a:r>
          </a:p>
          <a:p>
            <a:r>
              <a:rPr lang="fr-FR" dirty="0"/>
              <a:t>Architecturée en couche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BDC0E4-32C3-4C8F-A96F-A78C6B1E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60" y="2749670"/>
            <a:ext cx="6060440" cy="4108330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F765341-FCDF-4B14-884F-123794231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69976"/>
              </p:ext>
            </p:extLst>
          </p:nvPr>
        </p:nvGraphicFramePr>
        <p:xfrm>
          <a:off x="515620" y="2749670"/>
          <a:ext cx="4874260" cy="110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892">
                  <a:extLst>
                    <a:ext uri="{9D8B030D-6E8A-4147-A177-3AD203B41FA5}">
                      <a16:colId xmlns:a16="http://schemas.microsoft.com/office/drawing/2014/main" val="2592185409"/>
                    </a:ext>
                  </a:extLst>
                </a:gridCol>
                <a:gridCol w="1869590">
                  <a:extLst>
                    <a:ext uri="{9D8B030D-6E8A-4147-A177-3AD203B41FA5}">
                      <a16:colId xmlns:a16="http://schemas.microsoft.com/office/drawing/2014/main" val="1330161231"/>
                    </a:ext>
                  </a:extLst>
                </a:gridCol>
                <a:gridCol w="1722778">
                  <a:extLst>
                    <a:ext uri="{9D8B030D-6E8A-4147-A177-3AD203B41FA5}">
                      <a16:colId xmlns:a16="http://schemas.microsoft.com/office/drawing/2014/main" val="561276109"/>
                    </a:ext>
                  </a:extLst>
                </a:gridCol>
              </a:tblGrid>
              <a:tr h="369054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Techno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80874"/>
                  </a:ext>
                </a:extLst>
              </a:tr>
              <a:tr h="369054">
                <a:tc>
                  <a:txBody>
                    <a:bodyPr/>
                    <a:lstStyle/>
                    <a:p>
                      <a:r>
                        <a:rPr lang="fr-FR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PeopleViewer.Exe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Application WPF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96253"/>
                  </a:ext>
                </a:extLst>
              </a:tr>
              <a:tr h="369054">
                <a:tc>
                  <a:txBody>
                    <a:bodyPr/>
                    <a:lstStyle/>
                    <a:p>
                      <a:r>
                        <a:rPr lang="fr-FR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People.Service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WebAPI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9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4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Image associée">
            <a:extLst>
              <a:ext uri="{FF2B5EF4-FFF2-40B4-BE49-F238E27FC236}">
                <a16:creationId xmlns:a16="http://schemas.microsoft.com/office/drawing/2014/main" id="{F1DE70D1-FE1C-45B6-8B5C-F05398D7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89" y="4182532"/>
            <a:ext cx="700146" cy="70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associée">
            <a:extLst>
              <a:ext uri="{FF2B5EF4-FFF2-40B4-BE49-F238E27FC236}">
                <a16:creationId xmlns:a16="http://schemas.microsoft.com/office/drawing/2014/main" id="{46D2FFF0-AFDF-4390-AD54-997E8E462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89" y="3227092"/>
            <a:ext cx="700146" cy="70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153A69-F029-4E45-A75C-EA70BFBA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couches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ACDB6-DE39-4A91-B071-0EFC2AB5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0 – Application</a:t>
            </a:r>
          </a:p>
          <a:p>
            <a:r>
              <a:rPr lang="fr-FR" dirty="0"/>
              <a:t>1 – Vue (Eléments graphiques - UI)</a:t>
            </a:r>
          </a:p>
          <a:p>
            <a:r>
              <a:rPr lang="fr-FR" dirty="0"/>
              <a:t>2 – Présentation (Logique graphique – UI </a:t>
            </a:r>
            <a:r>
              <a:rPr lang="fr-FR" dirty="0" err="1"/>
              <a:t>logic</a:t>
            </a:r>
            <a:r>
              <a:rPr lang="fr-FR" dirty="0"/>
              <a:t>)</a:t>
            </a:r>
          </a:p>
          <a:p>
            <a:r>
              <a:rPr lang="fr-FR" dirty="0"/>
              <a:t>3 – Couche d’accès aux données (Data </a:t>
            </a:r>
            <a:r>
              <a:rPr lang="fr-FR" dirty="0" err="1"/>
              <a:t>access</a:t>
            </a:r>
            <a:r>
              <a:rPr lang="fr-FR" dirty="0"/>
              <a:t>)</a:t>
            </a:r>
          </a:p>
          <a:p>
            <a:r>
              <a:rPr lang="fr-FR" dirty="0"/>
              <a:t>4 – Les données (Data store)</a:t>
            </a:r>
          </a:p>
          <a:p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3F6E92D7-8606-4BB1-BDB4-82A2BD32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98" y="2250744"/>
            <a:ext cx="700146" cy="70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2563D75-543E-4A10-9499-18F9D6A9D168}"/>
              </a:ext>
            </a:extLst>
          </p:cNvPr>
          <p:cNvSpPr txBox="1"/>
          <p:nvPr/>
        </p:nvSpPr>
        <p:spPr>
          <a:xfrm>
            <a:off x="7130716" y="1978938"/>
            <a:ext cx="5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86BD22-997E-4218-BCE0-7851FB87FC91}"/>
              </a:ext>
            </a:extLst>
          </p:cNvPr>
          <p:cNvSpPr txBox="1"/>
          <p:nvPr/>
        </p:nvSpPr>
        <p:spPr>
          <a:xfrm>
            <a:off x="6761746" y="2886486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64E5A2-84BF-49D1-9F36-CFEB4E550CC5}"/>
              </a:ext>
            </a:extLst>
          </p:cNvPr>
          <p:cNvSpPr txBox="1"/>
          <p:nvPr/>
        </p:nvSpPr>
        <p:spPr>
          <a:xfrm>
            <a:off x="6767281" y="3811420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access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9774D9-B70A-4669-8D71-6FB4E8654CC8}"/>
              </a:ext>
            </a:extLst>
          </p:cNvPr>
          <p:cNvSpPr txBox="1"/>
          <p:nvPr/>
        </p:nvSpPr>
        <p:spPr>
          <a:xfrm>
            <a:off x="6829702" y="4901938"/>
            <a:ext cx="114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store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C9FEC2C-7BD9-42A0-9E5F-2B1A20334EEA}"/>
              </a:ext>
            </a:extLst>
          </p:cNvPr>
          <p:cNvCxnSpPr>
            <a:cxnSpLocks/>
          </p:cNvCxnSpPr>
          <p:nvPr/>
        </p:nvCxnSpPr>
        <p:spPr>
          <a:xfrm>
            <a:off x="7404572" y="2363359"/>
            <a:ext cx="1" cy="52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779EB92-D359-41F0-9B07-08DE2E1E8B00}"/>
              </a:ext>
            </a:extLst>
          </p:cNvPr>
          <p:cNvCxnSpPr>
            <a:cxnSpLocks/>
          </p:cNvCxnSpPr>
          <p:nvPr/>
        </p:nvCxnSpPr>
        <p:spPr>
          <a:xfrm>
            <a:off x="7404571" y="4271042"/>
            <a:ext cx="1" cy="52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B2833FF-71BE-4E54-97A9-9882DC58E9F0}"/>
              </a:ext>
            </a:extLst>
          </p:cNvPr>
          <p:cNvCxnSpPr>
            <a:cxnSpLocks/>
          </p:cNvCxnSpPr>
          <p:nvPr/>
        </p:nvCxnSpPr>
        <p:spPr>
          <a:xfrm>
            <a:off x="7404571" y="3288293"/>
            <a:ext cx="1" cy="52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D519B2E-EF86-42F7-A249-0F11F5673F1F}"/>
              </a:ext>
            </a:extLst>
          </p:cNvPr>
          <p:cNvSpPr txBox="1"/>
          <p:nvPr/>
        </p:nvSpPr>
        <p:spPr>
          <a:xfrm>
            <a:off x="8720920" y="3165089"/>
            <a:ext cx="289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problème est que ces </a:t>
            </a:r>
          </a:p>
          <a:p>
            <a:r>
              <a:rPr lang="fr-FR" dirty="0"/>
              <a:t>couches sont fortement liées</a:t>
            </a:r>
          </a:p>
        </p:txBody>
      </p:sp>
    </p:spTree>
    <p:extLst>
      <p:ext uri="{BB962C8B-B14F-4D97-AF65-F5344CB8AC3E}">
        <p14:creationId xmlns:p14="http://schemas.microsoft.com/office/powerpoint/2010/main" val="263934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69423-9608-47E5-A5F6-EB39978B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demandes du boss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FED72-2E99-4723-BD0E-A8D4B428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– Avoir plusieurs data sources (</a:t>
            </a:r>
            <a:r>
              <a:rPr lang="fr-FR" u="sng" dirty="0"/>
              <a:t>Fichier csv</a:t>
            </a:r>
            <a:r>
              <a:rPr lang="fr-FR" dirty="0"/>
              <a:t>, </a:t>
            </a:r>
            <a:r>
              <a:rPr lang="fr-FR" dirty="0" err="1"/>
              <a:t>json</a:t>
            </a:r>
            <a:r>
              <a:rPr lang="fr-FR" dirty="0"/>
              <a:t>, </a:t>
            </a:r>
            <a:r>
              <a:rPr lang="fr-FR" dirty="0" err="1"/>
              <a:t>sql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…)</a:t>
            </a:r>
          </a:p>
          <a:p>
            <a:r>
              <a:rPr lang="fr-FR" dirty="0"/>
              <a:t>2 – Cache coté client</a:t>
            </a:r>
          </a:p>
          <a:p>
            <a:r>
              <a:rPr lang="fr-FR" dirty="0"/>
              <a:t>3 – Test unitaires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DA283-D5AA-45DC-999E-83F1D696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DB4F5B-C635-4C83-BA44-BEC4C643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Attaquez l’exercice. </a:t>
            </a:r>
          </a:p>
          <a:p>
            <a:r>
              <a:rPr lang="fr-FR" dirty="0"/>
              <a:t>Dans les slides suivants vous trouverez plus d’explication en fonction des TODO…</a:t>
            </a:r>
          </a:p>
        </p:txBody>
      </p:sp>
    </p:spTree>
    <p:extLst>
      <p:ext uri="{BB962C8B-B14F-4D97-AF65-F5344CB8AC3E}">
        <p14:creationId xmlns:p14="http://schemas.microsoft.com/office/powerpoint/2010/main" val="1795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78170-2AB9-4B6A-BDA0-82E8DF83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EF0C4-7AA7-4469-B847-1CC0896B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Implémenter le design pattern repository :</a:t>
            </a:r>
          </a:p>
          <a:p>
            <a:pPr lvl="1"/>
            <a:r>
              <a:rPr lang="fr-FR" dirty="0"/>
              <a:t>Sépare l’application de la technologie de stockage des données</a:t>
            </a:r>
          </a:p>
          <a:p>
            <a:r>
              <a:rPr lang="fr-FR" dirty="0"/>
              <a:t>Le problème : Dans le constructeur de </a:t>
            </a:r>
            <a:r>
              <a:rPr lang="fr-FR" dirty="0" err="1"/>
              <a:t>PeopleViewModel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DataReader</a:t>
            </a:r>
            <a:r>
              <a:rPr lang="fr-FR" dirty="0"/>
              <a:t> = new </a:t>
            </a:r>
            <a:r>
              <a:rPr lang="fr-FR" dirty="0" err="1"/>
              <a:t>ServiceReader</a:t>
            </a:r>
            <a:r>
              <a:rPr lang="fr-FR" dirty="0"/>
              <a:t>();</a:t>
            </a:r>
          </a:p>
          <a:p>
            <a:r>
              <a:rPr lang="fr-FR" dirty="0"/>
              <a:t>Solution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Créer une Interface pour découpler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Casser le couplage en injectant l’interface via le constructeur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Assembler les pièces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0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Résultat de recherche d'images pour &quot;maillon&quot;">
            <a:extLst>
              <a:ext uri="{FF2B5EF4-FFF2-40B4-BE49-F238E27FC236}">
                <a16:creationId xmlns:a16="http://schemas.microsoft.com/office/drawing/2014/main" id="{02DE3659-1ACB-45B0-B765-9AAA588C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69" y="2632269"/>
            <a:ext cx="2383005" cy="119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378170-2AB9-4B6A-BDA0-82E8DF83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EF0C4-7AA7-4469-B847-1CC0896B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1CFD0C-81BC-4C87-A4A8-FB1D247B076B}"/>
              </a:ext>
            </a:extLst>
          </p:cNvPr>
          <p:cNvSpPr txBox="1"/>
          <p:nvPr/>
        </p:nvSpPr>
        <p:spPr>
          <a:xfrm>
            <a:off x="4387516" y="1715081"/>
            <a:ext cx="5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4C4936-617E-4B16-BB80-5EE835781568}"/>
              </a:ext>
            </a:extLst>
          </p:cNvPr>
          <p:cNvSpPr txBox="1"/>
          <p:nvPr/>
        </p:nvSpPr>
        <p:spPr>
          <a:xfrm>
            <a:off x="4018546" y="2622629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043AF5-E471-4979-A557-C72215B15C82}"/>
              </a:ext>
            </a:extLst>
          </p:cNvPr>
          <p:cNvSpPr txBox="1"/>
          <p:nvPr/>
        </p:nvSpPr>
        <p:spPr>
          <a:xfrm>
            <a:off x="4150400" y="3530178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FCE17F-7B8A-4B15-BCCE-72B956622D38}"/>
              </a:ext>
            </a:extLst>
          </p:cNvPr>
          <p:cNvSpPr txBox="1"/>
          <p:nvPr/>
        </p:nvSpPr>
        <p:spPr>
          <a:xfrm>
            <a:off x="890337" y="4688123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Service Repository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0C0E42-0F83-426C-B965-3F163F0D3C9A}"/>
              </a:ext>
            </a:extLst>
          </p:cNvPr>
          <p:cNvSpPr txBox="1"/>
          <p:nvPr/>
        </p:nvSpPr>
        <p:spPr>
          <a:xfrm>
            <a:off x="3860673" y="4688123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 Repository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DF8415-A8BC-449D-9A42-EF4B85597317}"/>
              </a:ext>
            </a:extLst>
          </p:cNvPr>
          <p:cNvSpPr txBox="1"/>
          <p:nvPr/>
        </p:nvSpPr>
        <p:spPr>
          <a:xfrm>
            <a:off x="7127904" y="4688123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Repository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312440C-A66D-4373-ABE9-9008089F3D0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00231" y="3899510"/>
            <a:ext cx="2861142" cy="740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0B22E5A-6884-450B-97DB-921E71C524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661373" y="3899510"/>
            <a:ext cx="0" cy="788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8237F04-C432-4BA8-8B7D-C9B720CD9E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661373" y="3899510"/>
            <a:ext cx="3267231" cy="788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ylindre 21">
            <a:extLst>
              <a:ext uri="{FF2B5EF4-FFF2-40B4-BE49-F238E27FC236}">
                <a16:creationId xmlns:a16="http://schemas.microsoft.com/office/drawing/2014/main" id="{90FA8AC1-C139-4555-9CD7-C1C2E2121F71}"/>
              </a:ext>
            </a:extLst>
          </p:cNvPr>
          <p:cNvSpPr/>
          <p:nvPr/>
        </p:nvSpPr>
        <p:spPr>
          <a:xfrm>
            <a:off x="7447913" y="5463293"/>
            <a:ext cx="882556" cy="6466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SQL </a:t>
            </a:r>
            <a:r>
              <a:rPr lang="fr-FR" dirty="0" err="1"/>
              <a:t>Db</a:t>
            </a:r>
            <a:endParaRPr lang="fr-FR" dirty="0"/>
          </a:p>
        </p:txBody>
      </p:sp>
      <p:sp>
        <p:nvSpPr>
          <p:cNvPr id="23" name="Organigramme : Document 22">
            <a:extLst>
              <a:ext uri="{FF2B5EF4-FFF2-40B4-BE49-F238E27FC236}">
                <a16:creationId xmlns:a16="http://schemas.microsoft.com/office/drawing/2014/main" id="{B9ECB7FE-91E0-4FAA-93C4-9CE2F6000A4E}"/>
              </a:ext>
            </a:extLst>
          </p:cNvPr>
          <p:cNvSpPr/>
          <p:nvPr/>
        </p:nvSpPr>
        <p:spPr>
          <a:xfrm>
            <a:off x="4204172" y="544111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</a:t>
            </a: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D66079C-9900-4F48-9341-B3B33DF1319C}"/>
              </a:ext>
            </a:extLst>
          </p:cNvPr>
          <p:cNvSpPr/>
          <p:nvPr/>
        </p:nvSpPr>
        <p:spPr>
          <a:xfrm>
            <a:off x="1279127" y="549608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JSON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F0C7641-81EF-47BF-B97A-CF48C784A68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61372" y="3007051"/>
            <a:ext cx="1" cy="52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3D6009-4EEE-4A0E-B6F9-53671F0EDDE4}"/>
              </a:ext>
            </a:extLst>
          </p:cNvPr>
          <p:cNvCxnSpPr>
            <a:cxnSpLocks/>
          </p:cNvCxnSpPr>
          <p:nvPr/>
        </p:nvCxnSpPr>
        <p:spPr>
          <a:xfrm>
            <a:off x="4661372" y="2099502"/>
            <a:ext cx="1" cy="523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1A87B76-7901-419F-8720-9F16F13B60F2}"/>
              </a:ext>
            </a:extLst>
          </p:cNvPr>
          <p:cNvCxnSpPr>
            <a:cxnSpLocks/>
          </p:cNvCxnSpPr>
          <p:nvPr/>
        </p:nvCxnSpPr>
        <p:spPr>
          <a:xfrm>
            <a:off x="1736326" y="5061286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F69C445-13EB-4504-8987-F8D0C7F49DD5}"/>
              </a:ext>
            </a:extLst>
          </p:cNvPr>
          <p:cNvCxnSpPr>
            <a:cxnSpLocks/>
          </p:cNvCxnSpPr>
          <p:nvPr/>
        </p:nvCxnSpPr>
        <p:spPr>
          <a:xfrm>
            <a:off x="4661372" y="5004420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5851CA3-125B-4246-977D-B051540E5DBC}"/>
              </a:ext>
            </a:extLst>
          </p:cNvPr>
          <p:cNvCxnSpPr>
            <a:cxnSpLocks/>
          </p:cNvCxnSpPr>
          <p:nvPr/>
        </p:nvCxnSpPr>
        <p:spPr>
          <a:xfrm>
            <a:off x="7889191" y="5009012"/>
            <a:ext cx="0" cy="36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0B2CED15-3080-45F4-B1F9-97200DC52C6C}"/>
              </a:ext>
            </a:extLst>
          </p:cNvPr>
          <p:cNvSpPr/>
          <p:nvPr/>
        </p:nvSpPr>
        <p:spPr>
          <a:xfrm rot="2755033">
            <a:off x="6044221" y="2819488"/>
            <a:ext cx="205466" cy="4048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847238-8CF9-44C5-8309-350D432BB750}"/>
              </a:ext>
            </a:extLst>
          </p:cNvPr>
          <p:cNvSpPr/>
          <p:nvPr/>
        </p:nvSpPr>
        <p:spPr>
          <a:xfrm>
            <a:off x="3402842" y="3011219"/>
            <a:ext cx="2533680" cy="11019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73180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174</TotalTime>
  <Words>327</Words>
  <Application>Microsoft Office PowerPoint</Application>
  <PresentationFormat>Grand écran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Rétrospective</vt:lpstr>
      <vt:lpstr>Exercice DependencyInjection</vt:lpstr>
      <vt:lpstr>But de l’exercice</vt:lpstr>
      <vt:lpstr>Dependency Injection Containers</vt:lpstr>
      <vt:lpstr>Présentation de l’application</vt:lpstr>
      <vt:lpstr>Les couches</vt:lpstr>
      <vt:lpstr>3 demandes du boss :</vt:lpstr>
      <vt:lpstr>Exercice</vt:lpstr>
      <vt:lpstr>TODO 1</vt:lpstr>
      <vt:lpstr>TODO 1</vt:lpstr>
      <vt:lpstr>TODO 2</vt:lpstr>
      <vt:lpstr>TODO 4</vt:lpstr>
      <vt:lpstr>TODO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jpp</dc:creator>
  <cp:lastModifiedBy>Jean Pierre Planas</cp:lastModifiedBy>
  <cp:revision>16</cp:revision>
  <dcterms:created xsi:type="dcterms:W3CDTF">2019-03-09T18:10:27Z</dcterms:created>
  <dcterms:modified xsi:type="dcterms:W3CDTF">2020-01-22T23:27:03Z</dcterms:modified>
</cp:coreProperties>
</file>