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7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58" autoAdjust="0"/>
  </p:normalViewPr>
  <p:slideViewPr>
    <p:cSldViewPr snapToGrid="0">
      <p:cViewPr varScale="1">
        <p:scale>
          <a:sx n="117" d="100"/>
          <a:sy n="117" d="100"/>
        </p:scale>
        <p:origin x="17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639D1-751E-4B7F-87C6-1F6CE7877CC7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65CB2-F9C5-48FF-A234-0BD63FBDD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57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bonjour,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Bienvenue dans cet exercice Feu Tricolore consacré aux événements.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L'idée de cet exercice est d'implémenter le code d'un feu Tricolore.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Alors revenons aux basiques : un feu tricolore qu'est-ce que c'est  :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 simplement il a 3 couleurs : 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feu commence par le vert où il reste quelques secondes, puis passe à l'orange une fois le délai imparti écoulé.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 il passe de l'orange au rouge, puis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ruoge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revient au vert.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répête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jusqu'à l'extinction du feu tricolore.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le code fourni, vous trouverez 3 durées pour chaque couleur.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Vous devrez utiliser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(qui est une classe fournie par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afin de savoir si une durée s'est écoulée.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voudrais vous faire remarquer ceci :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vrai vie, un feu tricolore ne connais pas les voitures. Et ce n'est pas le feu tricolore qui démarre ou arrête les voitures.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même les voitures ne sont pas reliées aux feux tricolores pour scruter leur couleur.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 fait le lien : dans la vie réelle c'est le conducteur.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bien il va en être de même avec notre code : Les classes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FeuTricolore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Voiture n'ont pas à se connaitre.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ici, c'est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ntore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formulaire qui va jouer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 conducteur (pour conserver l'exercice simple).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//Vous trouverez un exemple qui ne respecte pas cette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régle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dans le dossier nommé "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DemoSansEventPolling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//C'est un exemple qui n'utilise pas d'événement, mais utilise une technique appelée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pooling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//Le polling consiste à interroger à intervalle régulier l'état d'un système pour en surveiller les changements.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//Le problème de cette technique c'est que l'on va par exemple demander toutes les 10 ms au feu tricolore quelle est ta couleur.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//On comprend facilement que cela créé un charge supplémentaire au feu tricolore ou au canal de communication utilisé (réseau , web service).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//Alors qu'un déclenchement d'événement au changement de couleur initié par le Feu tricolore est le plus optimisé.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Donc si on en revient à notre exercice, dans la solution Starter , il vous est fourni :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Toute la partie affichage graphique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La classe Voiture est entièrement codée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que vous devrez coder dans 2 classes :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FeuTricolore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pour implémenter un nouvel événement que vous construirez complétement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Formulaire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le formulaire vous aurez 2 choses à réaliser :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1°/ Coder le click sur la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checkbox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Cela va générer un abonnement à un événement par le designer. Et vous obtiendrez donc la syntaxe pour réaliser la suite de l'exercice.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2°/ Réaliser un abonnement à l'événement que vous aurez créé pour arrêter ou démarre la voiture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Laissez vous guider pas à pas par tous les TODO que vous trouverez dans le Starter.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Donc en résumé :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classes à modifier :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FeuTricolore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Formulaire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FrmVehicule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Etapes :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1°/ Implémenter le click sur la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Checkbox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2°/ Créer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va permettre de se déclencher aux durée imparties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3°/ Créer et implémenter un événement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ColorChanged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4°/ S'abonner à cet événement dans le formulaire pour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arreter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faire démarrer la voiture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Allez, je vous invite à respecter le code de la route pour terminer cet exercice sans accident, en stoppant votre voiture dès que le feu n'est plus au vert...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bientôt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65CB2-F9C5-48FF-A234-0BD63FBDD1F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39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1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1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1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9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4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4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8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7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B134D8-D55D-45EA-8DDC-C1E1F664B674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18BBB-1BE2-4FC0-A8B1-6BCD75459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Exercice </a:t>
            </a:r>
            <a:r>
              <a:rPr lang="fr-FR" dirty="0" err="1"/>
              <a:t>FeuTricolore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64AE62-71E5-43B1-AFF2-67B1DB5F4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Jean-Pierre Planas</a:t>
            </a:r>
          </a:p>
        </p:txBody>
      </p:sp>
    </p:spTree>
    <p:extLst>
      <p:ext uri="{BB962C8B-B14F-4D97-AF65-F5344CB8AC3E}">
        <p14:creationId xmlns:p14="http://schemas.microsoft.com/office/powerpoint/2010/main" val="5416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91520-D7B3-407E-9751-B6417194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de l’exercice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3F9D53-271F-4CEB-847F-AD3018CC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 Générer un événement sur un formulaire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 Créer son propre événement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 Voir la syntaxe liée aux événements</a:t>
            </a:r>
          </a:p>
        </p:txBody>
      </p:sp>
    </p:spTree>
    <p:extLst>
      <p:ext uri="{BB962C8B-B14F-4D97-AF65-F5344CB8AC3E}">
        <p14:creationId xmlns:p14="http://schemas.microsoft.com/office/powerpoint/2010/main" val="3258368645"/>
      </p:ext>
    </p:extLst>
  </p:cSld>
  <p:clrMapOvr>
    <a:masterClrMapping/>
  </p:clrMapOvr>
</p:sld>
</file>

<file path=ppt/theme/theme1.xml><?xml version="1.0" encoding="utf-8"?>
<a:theme xmlns:a="http://schemas.openxmlformats.org/drawingml/2006/main" name="1_Rétrospectiv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Organique</Template>
  <TotalTime>242</TotalTime>
  <Words>615</Words>
  <Application>Microsoft Office PowerPoint</Application>
  <PresentationFormat>Grand écran</PresentationFormat>
  <Paragraphs>63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Courier New</vt:lpstr>
      <vt:lpstr>1_Rétrospective</vt:lpstr>
      <vt:lpstr>Exercice FeuTricolore</vt:lpstr>
      <vt:lpstr>But de l’exercice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jpp</dc:creator>
  <cp:lastModifiedBy>Jean Pierre Planas</cp:lastModifiedBy>
  <cp:revision>19</cp:revision>
  <dcterms:created xsi:type="dcterms:W3CDTF">2019-03-09T18:10:27Z</dcterms:created>
  <dcterms:modified xsi:type="dcterms:W3CDTF">2020-11-12T20:32:50Z</dcterms:modified>
</cp:coreProperties>
</file>