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6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0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8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err="1"/>
              <a:t>CommandLineParser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72FC0-6382-4EFD-9235-0A952F3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(</a:t>
            </a:r>
            <a:r>
              <a:rPr lang="fr-FR" dirty="0" err="1"/>
              <a:t>technic</a:t>
            </a:r>
            <a:r>
              <a:rPr lang="fr-FR" dirty="0"/>
              <a:t>) of the 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8F9-1C4D-4621-943D-858E69D8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</a:t>
            </a:r>
            <a:r>
              <a:rPr lang="en-US" b="1" dirty="0"/>
              <a:t>C# reflection</a:t>
            </a:r>
          </a:p>
          <a:p>
            <a:r>
              <a:rPr lang="en-US" dirty="0"/>
              <a:t>Use </a:t>
            </a:r>
            <a:r>
              <a:rPr lang="en-US" b="1" dirty="0"/>
              <a:t>Generic</a:t>
            </a:r>
            <a:r>
              <a:rPr lang="en-US" dirty="0"/>
              <a:t> type and </a:t>
            </a:r>
            <a:r>
              <a:rPr lang="en-US" dirty="0" err="1"/>
              <a:t>contrainst</a:t>
            </a:r>
            <a:endParaRPr lang="en-US" dirty="0"/>
          </a:p>
          <a:p>
            <a:r>
              <a:rPr lang="en-US" dirty="0"/>
              <a:t>Improve our abstraction </a:t>
            </a:r>
          </a:p>
        </p:txBody>
      </p:sp>
    </p:spTree>
    <p:extLst>
      <p:ext uri="{BB962C8B-B14F-4D97-AF65-F5344CB8AC3E}">
        <p14:creationId xmlns:p14="http://schemas.microsoft.com/office/powerpoint/2010/main" val="1915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AE8AE-6427-41D2-B0C0-D738220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difference between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74598-3DA4-437D-9CB5-A5DA5EF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typeof</a:t>
            </a:r>
            <a:r>
              <a:rPr lang="fr-FR" dirty="0"/>
              <a:t> keyword</a:t>
            </a:r>
          </a:p>
          <a:p>
            <a:r>
              <a:rPr lang="fr-FR" dirty="0" err="1"/>
              <a:t>GetType</a:t>
            </a:r>
            <a:r>
              <a:rPr lang="fr-FR" dirty="0"/>
              <a:t>() </a:t>
            </a:r>
            <a:r>
              <a:rPr lang="fr-FR" dirty="0" err="1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0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B1932-B4B8-4801-861F-EEFF8CD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MetaModel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F7C8A-91F5-421B-822B-A5F144E4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 simple C# meta-model Â ">
            <a:extLst>
              <a:ext uri="{FF2B5EF4-FFF2-40B4-BE49-F238E27FC236}">
                <a16:creationId xmlns:a16="http://schemas.microsoft.com/office/drawing/2014/main" id="{CA381E68-5B4A-435E-9AF4-8F43A79C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845734"/>
            <a:ext cx="7650163" cy="43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5556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96</TotalTime>
  <Words>36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Exercice CommandLineParser</vt:lpstr>
      <vt:lpstr>Goal (technic) of the exercice</vt:lpstr>
      <vt:lpstr>What is the difference between ?</vt:lpstr>
      <vt:lpstr>MetaModel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jpp</cp:lastModifiedBy>
  <cp:revision>4</cp:revision>
  <dcterms:created xsi:type="dcterms:W3CDTF">2019-03-09T18:10:27Z</dcterms:created>
  <dcterms:modified xsi:type="dcterms:W3CDTF">2019-03-09T19:47:06Z</dcterms:modified>
</cp:coreProperties>
</file>