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6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885" autoAdjust="0"/>
  </p:normalViewPr>
  <p:slideViewPr>
    <p:cSldViewPr snapToGrid="0">
      <p:cViewPr varScale="1">
        <p:scale>
          <a:sx n="95" d="100"/>
          <a:sy n="95" d="100"/>
        </p:scale>
        <p:origin x="25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D9E7-2F10-4581-B78C-9DD946E36143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79D3D-5E5E-4B79-A745-A1CEC80BD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31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collections.generic.ienumerable-1?view=net-5.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Faire démo live :</a:t>
            </a: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C.F. </a:t>
            </a:r>
            <a:r>
              <a:rPr lang="fr-FR" b="0" i="0" u="none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ci dessous</a:t>
            </a:r>
            <a:endParaRPr lang="fr-FR" b="0" i="0" u="non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Select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Projette chaque élément d’une séquence dans une nouvelle forme.</a:t>
            </a:r>
            <a:endParaRPr lang="fr-FR" b="0" i="0" u="sng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Enumerable.Range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Génère une séquence de nombres entiers dans une plage spécifiée.</a:t>
            </a:r>
            <a:endParaRPr lang="fr-FR" b="0" i="0" u="sng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SelectMany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Projette chaque élément d'une séquence sur un </a:t>
            </a:r>
            <a:r>
              <a:rPr lang="fr-FR" b="0" i="0" u="none" strike="noStrike" dirty="0" err="1">
                <a:effectLst/>
                <a:latin typeface="Segoe UI" panose="020B0502040204020203" pitchFamily="34" charset="0"/>
                <a:hlinkClick r:id="rId3"/>
              </a:rPr>
              <a:t>IEnumerable</a:t>
            </a:r>
            <a:r>
              <a:rPr lang="fr-FR" b="0" i="0" u="none" strike="noStrike" dirty="0">
                <a:effectLst/>
                <a:latin typeface="Segoe UI" panose="020B0502040204020203" pitchFamily="34" charset="0"/>
                <a:hlinkClick r:id="rId3"/>
              </a:rPr>
              <a:t>&lt;T&gt;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et aplatit les séquences résultantes en une seule séquence.</a:t>
            </a:r>
          </a:p>
          <a:p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Code pour la démo live :</a:t>
            </a: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string[]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colors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= { "green", "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brown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", "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blue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", "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red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" };</a:t>
            </a: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           </a:t>
            </a: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           var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query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from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 in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colors</a:t>
            </a:r>
            <a:endParaRPr lang="fr-FR" b="0" i="0" u="non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                      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where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c.Length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&gt; 3</a:t>
            </a: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                      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orderby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c.Length</a:t>
            </a:r>
            <a:endParaRPr lang="fr-FR" b="0" i="0" u="non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                       select c;</a:t>
            </a:r>
          </a:p>
          <a:p>
            <a:endParaRPr lang="fr-FR" b="0" i="0" u="non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           //https://docs.microsoft.com/fr-fr/dotnet/csharp/linq/perform-inner-joins</a:t>
            </a:r>
          </a:p>
          <a:p>
            <a:endParaRPr lang="fr-FR" b="0" i="0" u="non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b="0" i="0" u="non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           var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query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from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person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 people</a:t>
            </a: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                      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join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pet in pets on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person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equals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pet.Owner</a:t>
            </a:r>
            <a:endParaRPr lang="fr-FR" b="0" i="0" u="non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                       select new {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OwnerName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person.FirstName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PetName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pet.Name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};</a:t>
            </a:r>
          </a:p>
          <a:p>
            <a:endParaRPr lang="fr-FR" b="0" i="0" u="non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           //var </a:t>
            </a:r>
          </a:p>
          <a:p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              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query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people.Join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(pets, pers =&gt; pers, pet =&gt;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pet.Owner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(pers, pet) =&gt; new {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OwnerName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pers.FirstName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PetName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fr-FR" b="0" i="0" u="none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pet.Name</a:t>
            </a:r>
            <a:r>
              <a:rPr lang="fr-FR" b="0" i="0" u="non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});</a:t>
            </a:r>
          </a:p>
          <a:p>
            <a:endParaRPr lang="fr-FR" b="0" i="0" u="non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73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/>
              <a:t>TakeWhile</a:t>
            </a:r>
            <a:endParaRPr lang="fr-FR" u="sng" dirty="0"/>
          </a:p>
          <a:p>
            <a:r>
              <a:rPr lang="fr-FR" dirty="0"/>
              <a:t>Retourne des éléments d'une séquence tant que la condition spécifiée a la valeur </a:t>
            </a:r>
            <a:r>
              <a:rPr lang="fr-FR" dirty="0" err="1"/>
              <a:t>true</a:t>
            </a:r>
            <a:r>
              <a:rPr lang="fr-FR" dirty="0"/>
              <a:t>, puis ignore les éléments restants.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11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Any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Détermine si les éléments d'une séquence existent ou satisfont à une condition.</a:t>
            </a:r>
            <a:endParaRPr lang="fr-FR" b="0" i="0" u="non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: 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Détermine si tous les éléments d'une séquence satisfont à une condition.</a:t>
            </a:r>
          </a:p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Contains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Détermine si une séquence contient un élément spécifié.</a:t>
            </a:r>
          </a:p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SequenceEqual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Détermine si deux séquences sont égales selon un comparateur d’égalité.</a:t>
            </a:r>
          </a:p>
          <a:p>
            <a:r>
              <a:rPr lang="fr-FR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Aggregate</a:t>
            </a:r>
            <a:r>
              <a:rPr lang="fr-FR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Applique une fonction d'accumulation sur une séquence.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9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GroupBy</a:t>
            </a:r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Regroupe les éléments d'une séquence.</a:t>
            </a:r>
            <a:endParaRPr lang="fr-FR" dirty="0"/>
          </a:p>
          <a:p>
            <a:r>
              <a:rPr lang="en-US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Concat</a:t>
            </a:r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Concatène deux séquences.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Union, Intersect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Produit l'union/l’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intersaction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définie de deux séquences.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Join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Met en corrélation les éléments de deux séquences en fonction des clés qui correspondent. (jointure)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GroupJoin</a:t>
            </a:r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Met en corrélation les éléments de deux séquences en fonction de l'égalité des clés et regroupe les résultats.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Prepend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Ajoute une valeur au début de la séquence.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Append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Ajoute une valeur à la fin de la séquence.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Zip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Applique une fonction spécifiée aux éléments correspondants de deux séquences pour produire une séquence des résultats.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75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/>
              <a:t>ToLookup</a:t>
            </a:r>
            <a:r>
              <a:rPr lang="fr-FR" u="sng" dirty="0"/>
              <a:t> :</a:t>
            </a:r>
          </a:p>
          <a:p>
            <a:r>
              <a:rPr lang="fr-FR" dirty="0"/>
              <a:t>Crée une </a:t>
            </a:r>
            <a:r>
              <a:rPr lang="fr-FR" dirty="0" err="1"/>
              <a:t>Lookup</a:t>
            </a:r>
            <a:r>
              <a:rPr lang="fr-FR" dirty="0"/>
              <a:t>&lt;</a:t>
            </a:r>
            <a:r>
              <a:rPr lang="fr-FR" dirty="0" err="1"/>
              <a:t>TKey,TElement</a:t>
            </a:r>
            <a:r>
              <a:rPr lang="fr-FR" dirty="0"/>
              <a:t>&gt; générique à partir de </a:t>
            </a:r>
            <a:r>
              <a:rPr lang="fr-FR" dirty="0" err="1"/>
              <a:t>IEnumerable</a:t>
            </a:r>
            <a:r>
              <a:rPr lang="fr-FR" dirty="0"/>
              <a:t>&lt;T&gt;.</a:t>
            </a:r>
          </a:p>
          <a:p>
            <a:r>
              <a:rPr lang="fr-FR" u="sng" dirty="0" err="1"/>
              <a:t>Lookup</a:t>
            </a:r>
            <a:r>
              <a:rPr lang="fr-FR" u="sng" dirty="0"/>
              <a:t> :</a:t>
            </a:r>
          </a:p>
          <a:p>
            <a:r>
              <a:rPr lang="fr-FR" dirty="0"/>
              <a:t>Représente une collection de clés, chacune mappée à une ou plusieurs valeurs.</a:t>
            </a:r>
          </a:p>
          <a:p>
            <a:r>
              <a:rPr lang="fr-FR" u="sng" dirty="0" err="1"/>
              <a:t>ToHashSet</a:t>
            </a:r>
            <a:r>
              <a:rPr lang="fr-FR" u="sng" dirty="0"/>
              <a:t> :</a:t>
            </a:r>
          </a:p>
          <a:p>
            <a:r>
              <a:rPr lang="fr-FR" dirty="0"/>
              <a:t>Crée un </a:t>
            </a:r>
            <a:r>
              <a:rPr lang="fr-FR" dirty="0" err="1"/>
              <a:t>HashSet</a:t>
            </a:r>
            <a:r>
              <a:rPr lang="fr-FR" dirty="0"/>
              <a:t>&lt;T&gt; à partir d’un </a:t>
            </a:r>
            <a:r>
              <a:rPr lang="fr-FR" dirty="0" err="1"/>
              <a:t>IEnumerable</a:t>
            </a:r>
            <a:r>
              <a:rPr lang="fr-FR" dirty="0"/>
              <a:t>&lt;T&gt; en utilisant comparer pour comparer des clés.</a:t>
            </a:r>
          </a:p>
          <a:p>
            <a:r>
              <a:rPr lang="fr-FR" u="sng" dirty="0" err="1"/>
              <a:t>HashSet</a:t>
            </a:r>
            <a:r>
              <a:rPr lang="fr-FR" u="sng" dirty="0"/>
              <a:t> :</a:t>
            </a:r>
          </a:p>
          <a:p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Représente un ensemble de valeurs.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356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.</a:t>
            </a:r>
            <a:r>
              <a:rPr lang="fr-FR" dirty="0" err="1"/>
              <a:t>FirstOrDefault</a:t>
            </a:r>
            <a:r>
              <a:rPr lang="fr-FR" dirty="0"/>
              <a:t>( condition 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634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.</a:t>
            </a:r>
            <a:r>
              <a:rPr lang="fr-FR" dirty="0" err="1"/>
              <a:t>Where</a:t>
            </a:r>
            <a:r>
              <a:rPr lang="fr-FR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79D3D-5E5E-4B79-A745-A1CEC80BD7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23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17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4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4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55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91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3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87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418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3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41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66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58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74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7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05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C7AE900-0C31-4564-B952-E72786C2C5AB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4E7D8E5-0DA7-4A01-9B1D-799823EA3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19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linq.enumerable.aggreg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Visée : débutant-intermédiaire</a:t>
            </a:r>
          </a:p>
        </p:txBody>
      </p:sp>
    </p:spTree>
    <p:extLst>
      <p:ext uri="{BB962C8B-B14F-4D97-AF65-F5344CB8AC3E}">
        <p14:creationId xmlns:p14="http://schemas.microsoft.com/office/powerpoint/2010/main" val="396390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pic>
        <p:nvPicPr>
          <p:cNvPr id="1026" name="Picture 2" descr="Homework Help – The Green Free Librar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232" y="2603500"/>
            <a:ext cx="6791848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3C5F0A-415A-416C-A9BF-828CD415929A}"/>
              </a:ext>
            </a:extLst>
          </p:cNvPr>
          <p:cNvSpPr txBox="1"/>
          <p:nvPr/>
        </p:nvSpPr>
        <p:spPr>
          <a:xfrm>
            <a:off x="3101154" y="3103150"/>
            <a:ext cx="60952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Personne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personne.Id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currentUserId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personne; 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8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759FAB-1378-4044-B59C-C0284B1D1E86}"/>
              </a:ext>
            </a:extLst>
          </p:cNvPr>
          <p:cNvSpPr txBox="1"/>
          <p:nvPr/>
        </p:nvSpPr>
        <p:spPr>
          <a:xfrm>
            <a:off x="3417848" y="3545634"/>
            <a:ext cx="6095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timer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timer.Enabled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timer.Stop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68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UTILES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DOCUMENTATION MSDN : </a:t>
            </a:r>
            <a:r>
              <a:rPr lang="fr-FR" dirty="0">
                <a:hlinkClick r:id="rId2"/>
              </a:rPr>
              <a:t>https://docs.microsoft.com/en-us/dotnet/api/system.linq.enumerable.aggregate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19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BDD69-AFEE-4F0F-9887-0554E9F8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E43F7-16E8-414F-A23C-78EADCE0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 remerciement tout particulier à </a:t>
            </a:r>
            <a:r>
              <a:rPr lang="fr-FR" b="1" dirty="0"/>
              <a:t>Raphaël </a:t>
            </a:r>
            <a:r>
              <a:rPr lang="fr-FR" b="1" dirty="0" err="1"/>
              <a:t>Aynaud</a:t>
            </a:r>
            <a:r>
              <a:rPr lang="fr-FR" b="1" dirty="0"/>
              <a:t> </a:t>
            </a:r>
            <a:r>
              <a:rPr lang="fr-FR" dirty="0"/>
              <a:t>pour avoir conçu cet exercice, et de me permettre de l’utiliser…</a:t>
            </a:r>
          </a:p>
        </p:txBody>
      </p:sp>
    </p:spTree>
    <p:extLst>
      <p:ext uri="{BB962C8B-B14F-4D97-AF65-F5344CB8AC3E}">
        <p14:creationId xmlns:p14="http://schemas.microsoft.com/office/powerpoint/2010/main" val="305959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c’est quoi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Langage Integrated </a:t>
            </a:r>
            <a:r>
              <a:rPr lang="fr-FR" dirty="0" err="1"/>
              <a:t>Query</a:t>
            </a:r>
            <a:endParaRPr lang="fr-FR" dirty="0"/>
          </a:p>
          <a:p>
            <a:r>
              <a:rPr lang="fr-FR" dirty="0"/>
              <a:t>On prend les bonnes idées du SQL pour l’appliquer sur nos listes</a:t>
            </a:r>
          </a:p>
          <a:p>
            <a:r>
              <a:rPr lang="fr-FR" dirty="0"/>
              <a:t>Beaucoup d’interfaçage avec les ORM grâce aux </a:t>
            </a:r>
            <a:r>
              <a:rPr lang="fr-FR" dirty="0" err="1"/>
              <a:t>query</a:t>
            </a:r>
            <a:endParaRPr lang="fr-FR" dirty="0"/>
          </a:p>
          <a:p>
            <a:r>
              <a:rPr lang="fr-FR" dirty="0"/>
              <a:t>LINQ travaille avec des </a:t>
            </a:r>
            <a:r>
              <a:rPr lang="fr-FR" dirty="0" err="1"/>
              <a:t>IEnumerable</a:t>
            </a:r>
            <a:r>
              <a:rPr lang="fr-FR" dirty="0"/>
              <a:t> ou des </a:t>
            </a:r>
            <a:r>
              <a:rPr lang="fr-FR" dirty="0" err="1"/>
              <a:t>IQueryable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8" name="Picture 4" descr="https://www.tutorialsteacher.com/Content/images/linq/linq-usag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713" y="2994165"/>
            <a:ext cx="4824412" cy="263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03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pour quoi faire ?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Manipuler des données dans des listes :</a:t>
            </a:r>
          </a:p>
          <a:p>
            <a:pPr lvl="1"/>
            <a:r>
              <a:rPr lang="fr-FR" dirty="0"/>
              <a:t>Sélectionner</a:t>
            </a:r>
          </a:p>
          <a:p>
            <a:pPr lvl="1"/>
            <a:r>
              <a:rPr lang="fr-FR" dirty="0"/>
              <a:t>Agréger</a:t>
            </a:r>
          </a:p>
          <a:p>
            <a:pPr lvl="1"/>
            <a:r>
              <a:rPr lang="fr-FR" dirty="0"/>
              <a:t>Concaténer</a:t>
            </a:r>
          </a:p>
          <a:p>
            <a:pPr lvl="1"/>
            <a:r>
              <a:rPr lang="fr-FR" dirty="0"/>
              <a:t>Filtrer</a:t>
            </a:r>
          </a:p>
          <a:p>
            <a:pPr lvl="1"/>
            <a:r>
              <a:rPr lang="fr-FR" dirty="0"/>
              <a:t>Regrouper</a:t>
            </a:r>
          </a:p>
          <a:p>
            <a:pPr lvl="1"/>
            <a:r>
              <a:rPr lang="fr-FR" dirty="0"/>
              <a:t>Ordonner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NE PAS S’EN SERVIR POUR MODIFIER LES ELEMENTS D’UNE LISTE OU AGIR DIRECTEMENT SUR LES ELEMENTS DE CELLE-CI (Voir exemple)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30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Sélectionner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Select 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squares = </a:t>
            </a:r>
            <a:r>
              <a:rPr lang="en-US" dirty="0" err="1"/>
              <a:t>Enumerable.Range</a:t>
            </a:r>
            <a:r>
              <a:rPr lang="en-US" dirty="0"/>
              <a:t>(1, 10).Select(x =&gt; x * x);</a:t>
            </a:r>
            <a:endParaRPr lang="fr-FR" dirty="0"/>
          </a:p>
          <a:p>
            <a:r>
              <a:rPr lang="fr-FR" dirty="0" err="1"/>
              <a:t>SelectMany</a:t>
            </a:r>
            <a:endParaRPr lang="fr-FR" dirty="0"/>
          </a:p>
          <a:p>
            <a:pPr lvl="1"/>
            <a:r>
              <a:rPr lang="fr-FR" dirty="0"/>
              <a:t>Var query1 = </a:t>
            </a:r>
            <a:r>
              <a:rPr lang="fr-FR" dirty="0" err="1"/>
              <a:t>petOwners.SelectMany</a:t>
            </a:r>
            <a:r>
              <a:rPr lang="fr-FR" dirty="0"/>
              <a:t>(</a:t>
            </a:r>
            <a:r>
              <a:rPr lang="fr-FR" dirty="0" err="1"/>
              <a:t>petOwner</a:t>
            </a:r>
            <a:r>
              <a:rPr lang="fr-FR" dirty="0"/>
              <a:t> =&gt; </a:t>
            </a:r>
            <a:r>
              <a:rPr lang="fr-FR" dirty="0" err="1"/>
              <a:t>petOwner.Pets</a:t>
            </a:r>
            <a:r>
              <a:rPr lang="fr-FR" dirty="0"/>
              <a:t>);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33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Filtrer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Where</a:t>
            </a:r>
            <a:endParaRPr lang="fr-FR" dirty="0"/>
          </a:p>
          <a:p>
            <a:r>
              <a:rPr lang="fr-FR" dirty="0"/>
              <a:t>First, Last, Single</a:t>
            </a:r>
          </a:p>
          <a:p>
            <a:r>
              <a:rPr lang="fr-FR" dirty="0" err="1"/>
              <a:t>SingleOrDefault</a:t>
            </a:r>
            <a:r>
              <a:rPr lang="fr-FR" dirty="0"/>
              <a:t>, </a:t>
            </a:r>
            <a:r>
              <a:rPr lang="fr-FR" dirty="0" err="1"/>
              <a:t>FirstOrDefault</a:t>
            </a:r>
            <a:r>
              <a:rPr lang="fr-FR" dirty="0"/>
              <a:t>, </a:t>
            </a:r>
            <a:r>
              <a:rPr lang="fr-FR" dirty="0" err="1"/>
              <a:t>LastOrDefault</a:t>
            </a:r>
            <a:endParaRPr lang="fr-FR" dirty="0"/>
          </a:p>
          <a:p>
            <a:r>
              <a:rPr lang="fr-FR" dirty="0" err="1"/>
              <a:t>Skip,Take</a:t>
            </a:r>
            <a:endParaRPr lang="fr-FR" dirty="0"/>
          </a:p>
          <a:p>
            <a:r>
              <a:rPr lang="fr-FR" dirty="0" err="1"/>
              <a:t>TakeWhile</a:t>
            </a:r>
            <a:r>
              <a:rPr lang="fr-FR" dirty="0"/>
              <a:t>, </a:t>
            </a:r>
            <a:r>
              <a:rPr lang="fr-FR" dirty="0" err="1"/>
              <a:t>TakeLast</a:t>
            </a:r>
            <a:r>
              <a:rPr lang="fr-FR" dirty="0"/>
              <a:t>, </a:t>
            </a:r>
            <a:r>
              <a:rPr lang="fr-FR" dirty="0" err="1"/>
              <a:t>SkipWhile</a:t>
            </a:r>
            <a:r>
              <a:rPr lang="fr-FR" dirty="0"/>
              <a:t>, </a:t>
            </a:r>
            <a:r>
              <a:rPr lang="fr-FR" dirty="0" err="1"/>
              <a:t>SkipLast</a:t>
            </a:r>
            <a:endParaRPr lang="fr-FR" dirty="0"/>
          </a:p>
          <a:p>
            <a:r>
              <a:rPr lang="fr-FR" dirty="0" err="1"/>
              <a:t>OfType</a:t>
            </a:r>
            <a:endParaRPr lang="fr-FR" dirty="0"/>
          </a:p>
          <a:p>
            <a:r>
              <a:rPr lang="fr-FR" dirty="0" err="1"/>
              <a:t>ElementAt</a:t>
            </a:r>
            <a:endParaRPr lang="fr-FR" dirty="0"/>
          </a:p>
          <a:p>
            <a:r>
              <a:rPr lang="fr-FR" dirty="0" err="1"/>
              <a:t>Except</a:t>
            </a:r>
            <a:endParaRPr lang="fr-FR" dirty="0"/>
          </a:p>
          <a:p>
            <a:r>
              <a:rPr lang="fr-FR" dirty="0" err="1"/>
              <a:t>Intersect</a:t>
            </a:r>
            <a:endParaRPr lang="fr-FR" dirty="0"/>
          </a:p>
          <a:p>
            <a:r>
              <a:rPr lang="fr-FR" dirty="0"/>
              <a:t>Distinct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Ordonner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OrderBy</a:t>
            </a:r>
            <a:r>
              <a:rPr lang="fr-FR" dirty="0"/>
              <a:t>, </a:t>
            </a:r>
            <a:r>
              <a:rPr lang="fr-FR" dirty="0" err="1"/>
              <a:t>OrderByDesc</a:t>
            </a:r>
            <a:endParaRPr lang="fr-FR" dirty="0"/>
          </a:p>
          <a:p>
            <a:r>
              <a:rPr lang="fr-FR" dirty="0" err="1"/>
              <a:t>ThenBy</a:t>
            </a:r>
            <a:r>
              <a:rPr lang="fr-FR" dirty="0"/>
              <a:t>, </a:t>
            </a:r>
            <a:r>
              <a:rPr lang="fr-FR" dirty="0" err="1"/>
              <a:t>ThenByDesc</a:t>
            </a:r>
            <a:endParaRPr lang="fr-FR" dirty="0"/>
          </a:p>
          <a:p>
            <a:r>
              <a:rPr lang="fr-FR" dirty="0"/>
              <a:t>Reverse</a:t>
            </a:r>
          </a:p>
        </p:txBody>
      </p:sp>
    </p:spTree>
    <p:extLst>
      <p:ext uri="{BB962C8B-B14F-4D97-AF65-F5344CB8AC3E}">
        <p14:creationId xmlns:p14="http://schemas.microsoft.com/office/powerpoint/2010/main" val="334304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Agréger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Sum</a:t>
            </a:r>
            <a:r>
              <a:rPr lang="fr-FR" dirty="0"/>
              <a:t>, Count, </a:t>
            </a:r>
            <a:r>
              <a:rPr lang="fr-FR" dirty="0" err="1"/>
              <a:t>Average</a:t>
            </a:r>
            <a:r>
              <a:rPr lang="fr-FR" dirty="0"/>
              <a:t>, Min, Max</a:t>
            </a:r>
          </a:p>
          <a:p>
            <a:r>
              <a:rPr lang="fr-FR" dirty="0" err="1"/>
              <a:t>Any</a:t>
            </a:r>
            <a:r>
              <a:rPr lang="fr-FR" dirty="0"/>
              <a:t>, All, </a:t>
            </a:r>
            <a:r>
              <a:rPr lang="fr-FR" dirty="0" err="1"/>
              <a:t>Contains</a:t>
            </a:r>
            <a:endParaRPr lang="fr-FR" dirty="0"/>
          </a:p>
          <a:p>
            <a:r>
              <a:rPr lang="fr-FR" dirty="0" err="1"/>
              <a:t>SequenceEqual</a:t>
            </a:r>
            <a:endParaRPr lang="fr-FR" dirty="0"/>
          </a:p>
          <a:p>
            <a:r>
              <a:rPr lang="fr-FR" dirty="0" err="1"/>
              <a:t>Aggregate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35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Grouper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GroupBy</a:t>
            </a:r>
            <a:endParaRPr lang="fr-FR" dirty="0"/>
          </a:p>
          <a:p>
            <a:r>
              <a:rPr lang="fr-FR" dirty="0" err="1"/>
              <a:t>Concat</a:t>
            </a:r>
            <a:endParaRPr lang="fr-FR" dirty="0"/>
          </a:p>
          <a:p>
            <a:r>
              <a:rPr lang="fr-FR" dirty="0"/>
              <a:t>Union, </a:t>
            </a:r>
            <a:r>
              <a:rPr lang="fr-FR" dirty="0" err="1"/>
              <a:t>Intersect</a:t>
            </a:r>
            <a:endParaRPr lang="fr-FR" dirty="0"/>
          </a:p>
          <a:p>
            <a:r>
              <a:rPr lang="fr-FR" dirty="0" err="1"/>
              <a:t>Join</a:t>
            </a:r>
            <a:r>
              <a:rPr lang="fr-FR" dirty="0"/>
              <a:t>, </a:t>
            </a:r>
            <a:r>
              <a:rPr lang="fr-FR" dirty="0" err="1"/>
              <a:t>GroupJoin</a:t>
            </a:r>
            <a:endParaRPr lang="fr-FR" dirty="0"/>
          </a:p>
          <a:p>
            <a:r>
              <a:rPr lang="fr-FR" dirty="0" err="1"/>
              <a:t>Prepend</a:t>
            </a:r>
            <a:r>
              <a:rPr lang="fr-FR" dirty="0"/>
              <a:t>, Append</a:t>
            </a:r>
          </a:p>
          <a:p>
            <a:r>
              <a:rPr lang="fr-FR" dirty="0"/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314532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Linq</a:t>
            </a:r>
            <a:r>
              <a:rPr lang="fr-FR" dirty="0"/>
              <a:t> </a:t>
            </a:r>
            <a:r>
              <a:rPr lang="fr-FR" dirty="0" err="1"/>
              <a:t>Formatter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ToList</a:t>
            </a:r>
            <a:endParaRPr lang="fr-FR" dirty="0"/>
          </a:p>
          <a:p>
            <a:r>
              <a:rPr lang="fr-FR" dirty="0" err="1"/>
              <a:t>ToArray</a:t>
            </a:r>
            <a:endParaRPr lang="fr-FR" dirty="0"/>
          </a:p>
          <a:p>
            <a:r>
              <a:rPr lang="fr-FR" dirty="0" err="1"/>
              <a:t>ToLookup</a:t>
            </a:r>
            <a:endParaRPr lang="fr-FR" dirty="0"/>
          </a:p>
          <a:p>
            <a:r>
              <a:rPr lang="fr-FR" dirty="0" err="1"/>
              <a:t>ToHashSet</a:t>
            </a:r>
            <a:endParaRPr lang="fr-FR" dirty="0"/>
          </a:p>
          <a:p>
            <a:r>
              <a:rPr lang="fr-FR" dirty="0" err="1"/>
              <a:t>ToDictionnary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237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0EBC9C8CB51340897DF0BF65C18029" ma:contentTypeVersion="7" ma:contentTypeDescription="Crée un document." ma:contentTypeScope="" ma:versionID="7cb594e6921158557d55143a037c6cad">
  <xsd:schema xmlns:xsd="http://www.w3.org/2001/XMLSchema" xmlns:xs="http://www.w3.org/2001/XMLSchema" xmlns:p="http://schemas.microsoft.com/office/2006/metadata/properties" xmlns:ns2="bf8b2bfe-b0d3-4d9f-b92a-d896553be4ce" targetNamespace="http://schemas.microsoft.com/office/2006/metadata/properties" ma:root="true" ma:fieldsID="cd164c2ce5ca0765a0fe90d70753ac23" ns2:_="">
    <xsd:import namespace="bf8b2bfe-b0d3-4d9f-b92a-d896553be4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b2bfe-b0d3-4d9f-b92a-d896553be4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DD7020-DA3F-4E32-90FB-0216978A1C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8b2bfe-b0d3-4d9f-b92a-d896553be4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9F9021-5D79-4D58-B297-F72754C668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1A4E2E-6D79-4EED-A4AF-DD7ADCD17F7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353</TotalTime>
  <Words>782</Words>
  <Application>Microsoft Office PowerPoint</Application>
  <PresentationFormat>Grand écran</PresentationFormat>
  <Paragraphs>148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Segoe UI</vt:lpstr>
      <vt:lpstr>Wingdings 3</vt:lpstr>
      <vt:lpstr>Salle d’ions</vt:lpstr>
      <vt:lpstr>Formation Linq</vt:lpstr>
      <vt:lpstr>Linq c’est quoi ?</vt:lpstr>
      <vt:lpstr>Linq pour quoi faire ?</vt:lpstr>
      <vt:lpstr>Linq Sélectionner</vt:lpstr>
      <vt:lpstr>Linq Filtrer</vt:lpstr>
      <vt:lpstr>Linq Ordonner</vt:lpstr>
      <vt:lpstr>Linq Agréger</vt:lpstr>
      <vt:lpstr>Linq Grouper</vt:lpstr>
      <vt:lpstr>Linq Formatter</vt:lpstr>
      <vt:lpstr>Exercices</vt:lpstr>
      <vt:lpstr>Exemples 1</vt:lpstr>
      <vt:lpstr>Exemples 2</vt:lpstr>
      <vt:lpstr>Liens UTILES</vt:lpstr>
      <vt:lpstr>Remerciement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Linq</dc:title>
  <dc:creator>Raphaël AYNAUD</dc:creator>
  <cp:lastModifiedBy>Jean Pierre Planas</cp:lastModifiedBy>
  <cp:revision>19</cp:revision>
  <dcterms:created xsi:type="dcterms:W3CDTF">2020-08-04T15:19:42Z</dcterms:created>
  <dcterms:modified xsi:type="dcterms:W3CDTF">2021-01-12T10:53:01Z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0x010100620EBC9C8CB51340897DF0BF65C18029</vt:lpwstr>
  </property>
</Properties>
</file>