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5f6c8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5f6c8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5f6c86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45f6c86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5f6c86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5f6c86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45f6c86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45f6c86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45f6c86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45f6c86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45f6c86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45f6c86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45f6c86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45f6c86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5f6c86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45f6c86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OOP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By Guillem Soto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Object</a:t>
            </a:r>
            <a:endParaRPr/>
          </a:p>
        </p:txBody>
      </p:sp>
      <p:pic>
        <p:nvPicPr>
          <p:cNvPr descr="Card back - MTG Wiki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750" y="951975"/>
            <a:ext cx="2616100" cy="36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Instance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2579" l="7665" r="5127" t="6897"/>
          <a:stretch/>
        </p:blipFill>
        <p:spPr>
          <a:xfrm>
            <a:off x="3436400" y="879425"/>
            <a:ext cx="2387001" cy="34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Class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52388"/>
            <a:ext cx="46482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Construction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50" y="1458350"/>
            <a:ext cx="72866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Encapsulement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Public: Every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Private: Only the class it’s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Protected: All classes that share a superclass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7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Heritage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05" y="0"/>
            <a:ext cx="519979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Polymorphism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Override VS Overload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Helper Classes/Static Classes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-Can’t be instanced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