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2" r:id="rId5"/>
    <p:sldId id="264" r:id="rId6"/>
    <p:sldId id="265" r:id="rId7"/>
    <p:sldId id="266"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ED9D7-A0A0-47A2-AE53-3E4263CB34CE}"/>
              </a:ext>
            </a:extLst>
          </p:cNvPr>
          <p:cNvSpPr>
            <a:spLocks noGrp="1"/>
          </p:cNvSpPr>
          <p:nvPr>
            <p:ph type="ctrTitle"/>
          </p:nvPr>
        </p:nvSpPr>
        <p:spPr/>
        <p:txBody>
          <a:bodyPr/>
          <a:lstStyle/>
          <a:p>
            <a:r>
              <a:rPr lang="es-MX" dirty="0"/>
              <a:t>Guía rápida de Jira</a:t>
            </a:r>
          </a:p>
        </p:txBody>
      </p:sp>
      <p:sp>
        <p:nvSpPr>
          <p:cNvPr id="3" name="Subtítulo 2">
            <a:extLst>
              <a:ext uri="{FF2B5EF4-FFF2-40B4-BE49-F238E27FC236}">
                <a16:creationId xmlns:a16="http://schemas.microsoft.com/office/drawing/2014/main" id="{A60B5C98-2540-42DE-9886-5CD4FBDA6FE6}"/>
              </a:ext>
            </a:extLst>
          </p:cNvPr>
          <p:cNvSpPr>
            <a:spLocks noGrp="1"/>
          </p:cNvSpPr>
          <p:nvPr>
            <p:ph type="subTitle" idx="1"/>
          </p:nvPr>
        </p:nvSpPr>
        <p:spPr/>
        <p:txBody>
          <a:bodyPr/>
          <a:lstStyle/>
          <a:p>
            <a:r>
              <a:rPr lang="es-CR" dirty="0"/>
              <a:t>Leonardo Guillen</a:t>
            </a:r>
          </a:p>
          <a:p>
            <a:r>
              <a:rPr lang="es-CR" dirty="0"/>
              <a:t>Juan Pablo Carrillo</a:t>
            </a:r>
            <a:endParaRPr lang="es-MX" dirty="0"/>
          </a:p>
        </p:txBody>
      </p:sp>
    </p:spTree>
    <p:extLst>
      <p:ext uri="{BB962C8B-B14F-4D97-AF65-F5344CB8AC3E}">
        <p14:creationId xmlns:p14="http://schemas.microsoft.com/office/powerpoint/2010/main" val="208353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0532A-98FA-47F9-A44C-6E1BF27AF94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8FB0B3ED-C1D7-47CC-9646-74727212EF3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C876169C-EFA4-411D-A194-CCAB2EB91443}"/>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6250547" y="3823415"/>
            <a:ext cx="4484860" cy="1754326"/>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Aquí, simplemente podemos arrastrar las incidencias de un lado hacia otro, ya sea para colocarlas en la parte de seleccionado para el desarrollo, en progreso, o en hecho, cuando ya se haya terminado con la incidencia</a:t>
            </a:r>
          </a:p>
        </p:txBody>
      </p:sp>
    </p:spTree>
    <p:extLst>
      <p:ext uri="{BB962C8B-B14F-4D97-AF65-F5344CB8AC3E}">
        <p14:creationId xmlns:p14="http://schemas.microsoft.com/office/powerpoint/2010/main" val="111017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0" y="1673"/>
            <a:ext cx="12192000" cy="6854653"/>
          </a:xfrm>
          <a:prstGeom prst="rect">
            <a:avLst/>
          </a:prstGeom>
        </p:spPr>
      </p:pic>
      <p:sp>
        <p:nvSpPr>
          <p:cNvPr id="5" name="CuadroTexto 4"/>
          <p:cNvSpPr txBox="1"/>
          <p:nvPr/>
        </p:nvSpPr>
        <p:spPr>
          <a:xfrm>
            <a:off x="633587" y="3578146"/>
            <a:ext cx="4484860" cy="1754326"/>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En la parte de configurar el </a:t>
            </a:r>
            <a:r>
              <a:rPr lang="es-CR" dirty="0" err="1"/>
              <a:t>backlog</a:t>
            </a:r>
            <a:r>
              <a:rPr lang="es-CR" dirty="0"/>
              <a:t>, podemos modificar las columnas, ya sea sus nombres o sus estados, para adecuarlas a las necesidades de nuestro equipo de trabajo, además de otras opciones de utilidad.</a:t>
            </a:r>
          </a:p>
        </p:txBody>
      </p:sp>
    </p:spTree>
    <p:extLst>
      <p:ext uri="{BB962C8B-B14F-4D97-AF65-F5344CB8AC3E}">
        <p14:creationId xmlns:p14="http://schemas.microsoft.com/office/powerpoint/2010/main" val="42097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pic>
        <p:nvPicPr>
          <p:cNvPr id="4" name="Imagen 3">
            <a:extLst>
              <a:ext uri="{FF2B5EF4-FFF2-40B4-BE49-F238E27FC236}">
                <a16:creationId xmlns:a16="http://schemas.microsoft.com/office/drawing/2014/main" id="{B043CFD6-15AF-4D73-9D9A-68D54F5367E1}"/>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p:cNvSpPr txBox="1"/>
          <p:nvPr/>
        </p:nvSpPr>
        <p:spPr>
          <a:xfrm>
            <a:off x="1991933" y="812693"/>
            <a:ext cx="4104067" cy="1754326"/>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Por ultimo, tenemos la parte de informes, donde el diagrama de flujo acumulado el cual nos muestra por cuanto tiempo se ha mantenido el trabajo acumulado en cada una de las columnas que tenemos.</a:t>
            </a:r>
          </a:p>
        </p:txBody>
      </p:sp>
      <p:sp>
        <p:nvSpPr>
          <p:cNvPr id="7" name="Flecha derecha 6"/>
          <p:cNvSpPr/>
          <p:nvPr/>
        </p:nvSpPr>
        <p:spPr>
          <a:xfrm rot="7938265">
            <a:off x="1277207" y="2010097"/>
            <a:ext cx="718492" cy="227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 name="CuadroTexto 7"/>
          <p:cNvSpPr txBox="1"/>
          <p:nvPr/>
        </p:nvSpPr>
        <p:spPr>
          <a:xfrm>
            <a:off x="6696126" y="803186"/>
            <a:ext cx="4104067" cy="1754326"/>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Esto nos sirve para darnos cuenta de una forma grafica, que tanto ha avanzado el equipo con las tareas, a través de los días y en que partes se ha avanzado mas o que partes están estancadas.</a:t>
            </a:r>
          </a:p>
        </p:txBody>
      </p:sp>
    </p:spTree>
    <p:extLst>
      <p:ext uri="{BB962C8B-B14F-4D97-AF65-F5344CB8AC3E}">
        <p14:creationId xmlns:p14="http://schemas.microsoft.com/office/powerpoint/2010/main" val="35074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96D01-3F42-4A15-9FCF-3B5AAF3C02A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2ABD195-1D26-473E-B2FA-B1EA6F8E0A70}"/>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57E1E0B8-C150-4633-ADA6-1CD93E59F583}"/>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8782503" y="4214109"/>
            <a:ext cx="3013657" cy="2031325"/>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Para utilizar la versión gratis de Jira, empezamos por registrarnos, ya sea con nuestro correo de Google o con cualquier otro correo electrónico que deseemos.</a:t>
            </a:r>
          </a:p>
        </p:txBody>
      </p:sp>
    </p:spTree>
    <p:extLst>
      <p:ext uri="{BB962C8B-B14F-4D97-AF65-F5344CB8AC3E}">
        <p14:creationId xmlns:p14="http://schemas.microsoft.com/office/powerpoint/2010/main" val="174796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DF25F-9B18-4F0E-BE77-B1AA8362F2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8C95B96-1BBA-477D-8FE3-02441DE8BBE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C6436531-C3DB-4E12-BAF9-8B7B50A9765E}"/>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8386663" y="1715607"/>
            <a:ext cx="3013657" cy="1200329"/>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Procedemos a elegir el nombre que tendrá nuestro sitio, que es el que usaremos siempre.</a:t>
            </a:r>
          </a:p>
        </p:txBody>
      </p:sp>
    </p:spTree>
    <p:extLst>
      <p:ext uri="{BB962C8B-B14F-4D97-AF65-F5344CB8AC3E}">
        <p14:creationId xmlns:p14="http://schemas.microsoft.com/office/powerpoint/2010/main" val="9028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5EC52-01D0-4321-8A10-33CEEA3A40D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5D4C6D-A1CA-497F-B561-9DD8EEC5A02A}"/>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2A1D345-0A62-4F44-B07E-9FB5A7687DC7}"/>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9866846" y="1020147"/>
            <a:ext cx="1929314" cy="3693319"/>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Se nos da la opción de elegir entre algunas plantillas que nos ofrece la pagina para la administración de nuestro proyecto, en este caso usaremos </a:t>
            </a:r>
            <a:r>
              <a:rPr lang="es-CR" dirty="0" err="1"/>
              <a:t>Kanban</a:t>
            </a:r>
            <a:endParaRPr lang="es-CR" dirty="0"/>
          </a:p>
        </p:txBody>
      </p:sp>
    </p:spTree>
    <p:extLst>
      <p:ext uri="{BB962C8B-B14F-4D97-AF65-F5344CB8AC3E}">
        <p14:creationId xmlns:p14="http://schemas.microsoft.com/office/powerpoint/2010/main" val="123805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1AC15-4371-4E12-B251-D45FC7909CE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78BC024-9A9D-4F68-855E-8AC440980E5A}"/>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69E01108-8DF3-43E5-BB6A-07DED54E50BA}"/>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9506057" y="2975591"/>
            <a:ext cx="2398115" cy="2585323"/>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Una vez creado nuestro proyecto y elegida la plantilla, se nos abrirá este panel , el cual es el panel principal, donde realizaremos la gestión de nuestro proyecto</a:t>
            </a:r>
          </a:p>
        </p:txBody>
      </p:sp>
    </p:spTree>
    <p:extLst>
      <p:ext uri="{BB962C8B-B14F-4D97-AF65-F5344CB8AC3E}">
        <p14:creationId xmlns:p14="http://schemas.microsoft.com/office/powerpoint/2010/main" val="244035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AF31A-061F-4A9A-ADF5-D3B778FA65A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E51256F-6F7A-411D-8AE0-FBFF006EBA9F}"/>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043CFD6-15AF-4D73-9D9A-68D54F5367E1}"/>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p:cNvSpPr txBox="1"/>
          <p:nvPr/>
        </p:nvSpPr>
        <p:spPr>
          <a:xfrm>
            <a:off x="6096000" y="803186"/>
            <a:ext cx="2398115" cy="2308324"/>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En la parte superior, en proyectos, podemos ver o buscar los otros proyectos que tengamos creados, además de crear un nuevo proyecto</a:t>
            </a:r>
          </a:p>
        </p:txBody>
      </p:sp>
      <p:sp>
        <p:nvSpPr>
          <p:cNvPr id="7" name="Flecha derecha 6"/>
          <p:cNvSpPr/>
          <p:nvPr/>
        </p:nvSpPr>
        <p:spPr>
          <a:xfrm rot="10800000">
            <a:off x="5118447" y="1447129"/>
            <a:ext cx="718492" cy="227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94670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00670-CE66-4A2D-B011-AAED4C74AAC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DF8A1AF-43D0-4531-9F49-DED9506F8894}"/>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432FA35F-A20F-4EBA-A63F-4BC94F226A17}"/>
              </a:ext>
            </a:extLst>
          </p:cNvPr>
          <p:cNvPicPr>
            <a:picLocks noChangeAspect="1"/>
          </p:cNvPicPr>
          <p:nvPr/>
        </p:nvPicPr>
        <p:blipFill>
          <a:blip r:embed="rId2"/>
          <a:stretch>
            <a:fillRect/>
          </a:stretch>
        </p:blipFill>
        <p:spPr>
          <a:xfrm>
            <a:off x="0" y="-1503"/>
            <a:ext cx="12192000" cy="6858000"/>
          </a:xfrm>
          <a:prstGeom prst="rect">
            <a:avLst/>
          </a:prstGeom>
        </p:spPr>
      </p:pic>
      <p:sp>
        <p:nvSpPr>
          <p:cNvPr id="5" name="Rectángulo 4">
            <a:extLst>
              <a:ext uri="{FF2B5EF4-FFF2-40B4-BE49-F238E27FC236}">
                <a16:creationId xmlns:a16="http://schemas.microsoft.com/office/drawing/2014/main" id="{5E2B409E-8EBF-4AB2-BCFB-55C4BA31D9C9}"/>
              </a:ext>
            </a:extLst>
          </p:cNvPr>
          <p:cNvSpPr/>
          <p:nvPr/>
        </p:nvSpPr>
        <p:spPr>
          <a:xfrm>
            <a:off x="2626242" y="3551274"/>
            <a:ext cx="871870" cy="22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p:cNvSpPr txBox="1"/>
          <p:nvPr/>
        </p:nvSpPr>
        <p:spPr>
          <a:xfrm>
            <a:off x="6096000" y="276581"/>
            <a:ext cx="4484860" cy="1526461"/>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En la parte superior, en Personas, podemos buscar personas o equipos de personas, ya sea para agregar alguna a nuestro equipo o por si queremos unirnos a algún equipo </a:t>
            </a:r>
          </a:p>
        </p:txBody>
      </p:sp>
      <p:sp>
        <p:nvSpPr>
          <p:cNvPr id="7" name="Flecha derecha 6"/>
          <p:cNvSpPr/>
          <p:nvPr/>
        </p:nvSpPr>
        <p:spPr>
          <a:xfrm rot="10800000">
            <a:off x="5118447" y="812689"/>
            <a:ext cx="718492" cy="227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271832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40F7B-1963-48AE-8E21-F4F33E51DFB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40416B3-2A74-4977-BEDE-C21ACD4A078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8D05AF6-47BD-491E-9600-77FB4E56594D}"/>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p:cNvSpPr txBox="1"/>
          <p:nvPr/>
        </p:nvSpPr>
        <p:spPr>
          <a:xfrm>
            <a:off x="9506057" y="1022433"/>
            <a:ext cx="1922338" cy="4524315"/>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Así es como añadimos incidencias a nuestro proyecto. Aquí podemos elegir en que proyecto agregar la incidencia, además de su tipo, un resumen de esta, descripción y luego existen más opciones para agregar. </a:t>
            </a:r>
          </a:p>
        </p:txBody>
      </p:sp>
    </p:spTree>
    <p:extLst>
      <p:ext uri="{BB962C8B-B14F-4D97-AF65-F5344CB8AC3E}">
        <p14:creationId xmlns:p14="http://schemas.microsoft.com/office/powerpoint/2010/main" val="385718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91C48-9B75-4E97-A9D6-73B2B4D624C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C265068-AB37-40FC-A75F-7D5853DE07E0}"/>
              </a:ext>
            </a:extLst>
          </p:cNvPr>
          <p:cNvSpPr>
            <a:spLocks noGrp="1"/>
          </p:cNvSpPr>
          <p:nvPr>
            <p:ph idx="1"/>
          </p:nvPr>
        </p:nvSpPr>
        <p:spPr/>
        <p:txBody>
          <a:bodyPr/>
          <a:lstStyle/>
          <a:p>
            <a:endParaRPr lang="es-MX"/>
          </a:p>
        </p:txBody>
      </p:sp>
      <p:pic>
        <p:nvPicPr>
          <p:cNvPr id="6" name="Imagen 5">
            <a:extLst>
              <a:ext uri="{FF2B5EF4-FFF2-40B4-BE49-F238E27FC236}">
                <a16:creationId xmlns:a16="http://schemas.microsoft.com/office/drawing/2014/main" id="{C876169C-EFA4-411D-A194-CCAB2EB91443}"/>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p:cNvSpPr txBox="1"/>
          <p:nvPr/>
        </p:nvSpPr>
        <p:spPr>
          <a:xfrm>
            <a:off x="4138411" y="4063572"/>
            <a:ext cx="4484860" cy="1200329"/>
          </a:xfrm>
          <a:prstGeom prst="rect">
            <a:avLst/>
          </a:prstGeom>
          <a:solidFill>
            <a:schemeClr val="accent5"/>
          </a:solidFill>
          <a:effectLst>
            <a:glow rad="101600">
              <a:schemeClr val="tx1">
                <a:alpha val="60000"/>
              </a:schemeClr>
            </a:glow>
          </a:effectLst>
        </p:spPr>
        <p:txBody>
          <a:bodyPr wrap="square" rtlCol="0">
            <a:spAutoFit/>
          </a:bodyPr>
          <a:lstStyle/>
          <a:p>
            <a:pPr algn="ctr"/>
            <a:r>
              <a:rPr lang="es-CR" dirty="0"/>
              <a:t>Una vez creada una incidencia, esta se agrega en el </a:t>
            </a:r>
            <a:r>
              <a:rPr lang="es-CR" dirty="0" err="1"/>
              <a:t>backlog</a:t>
            </a:r>
            <a:r>
              <a:rPr lang="es-CR" dirty="0"/>
              <a:t>. Aquí lo importante es como vamos a gestionar nuestras incidencias</a:t>
            </a:r>
          </a:p>
        </p:txBody>
      </p:sp>
    </p:spTree>
    <p:extLst>
      <p:ext uri="{BB962C8B-B14F-4D97-AF65-F5344CB8AC3E}">
        <p14:creationId xmlns:p14="http://schemas.microsoft.com/office/powerpoint/2010/main" val="68345732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{22F0C3CF-7910-4995-828F-68865CE76321}tf16401371</Template>
  <TotalTime>885</TotalTime>
  <Words>386</Words>
  <Application>Microsoft Office PowerPoint</Application>
  <PresentationFormat>Panorámica</PresentationFormat>
  <Paragraphs>15</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Calibri Light</vt:lpstr>
      <vt:lpstr>Rockwell</vt:lpstr>
      <vt:lpstr>Wingdings</vt:lpstr>
      <vt:lpstr>Atlas</vt:lpstr>
      <vt:lpstr>Guía rápida de Jira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Guillen</dc:creator>
  <cp:lastModifiedBy>Leonardo Guillen</cp:lastModifiedBy>
  <cp:revision>14</cp:revision>
  <dcterms:created xsi:type="dcterms:W3CDTF">2020-03-11T09:10:35Z</dcterms:created>
  <dcterms:modified xsi:type="dcterms:W3CDTF">2020-03-16T04:40:10Z</dcterms:modified>
</cp:coreProperties>
</file>