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3" r:id="rId3"/>
    <p:sldId id="257" r:id="rId4"/>
    <p:sldId id="258" r:id="rId5"/>
    <p:sldId id="259" r:id="rId6"/>
    <p:sldId id="266" r:id="rId7"/>
    <p:sldId id="260" r:id="rId8"/>
    <p:sldId id="261" r:id="rId9"/>
    <p:sldId id="262" r:id="rId10"/>
    <p:sldId id="265" r:id="rId11"/>
    <p:sldId id="269"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6351"/>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C37B0-1EF4-CA4E-A667-788C5965C21A}" type="doc">
      <dgm:prSet loTypeId="urn:microsoft.com/office/officeart/2005/8/layout/cycle6" loCatId="" qsTypeId="urn:microsoft.com/office/officeart/2005/8/quickstyle/simple1" qsCatId="simple" csTypeId="urn:microsoft.com/office/officeart/2005/8/colors/accent0_3" csCatId="mainScheme" phldr="1"/>
      <dgm:spPr/>
      <dgm:t>
        <a:bodyPr/>
        <a:lstStyle/>
        <a:p>
          <a:endParaRPr lang="en-US"/>
        </a:p>
      </dgm:t>
    </dgm:pt>
    <dgm:pt modelId="{FDFF2AC6-022E-C74F-B4C9-F878AE09998A}">
      <dgm:prSet phldrT="[Text]"/>
      <dgm:spPr/>
      <dgm:t>
        <a:bodyPr/>
        <a:lstStyle/>
        <a:p>
          <a:r>
            <a:rPr lang="en-US" dirty="0"/>
            <a:t>Identify</a:t>
          </a:r>
        </a:p>
      </dgm:t>
    </dgm:pt>
    <dgm:pt modelId="{60DBDF60-6E97-FF49-9861-CBE07DC470E4}" type="parTrans" cxnId="{6529C15A-D48F-4A40-ABAA-1974CAF3C7FE}">
      <dgm:prSet/>
      <dgm:spPr/>
      <dgm:t>
        <a:bodyPr/>
        <a:lstStyle/>
        <a:p>
          <a:endParaRPr lang="en-US"/>
        </a:p>
      </dgm:t>
    </dgm:pt>
    <dgm:pt modelId="{4980E628-6ABD-2943-9212-352D73C30E00}" type="sibTrans" cxnId="{6529C15A-D48F-4A40-ABAA-1974CAF3C7FE}">
      <dgm:prSet/>
      <dgm:spPr/>
      <dgm:t>
        <a:bodyPr/>
        <a:lstStyle/>
        <a:p>
          <a:endParaRPr lang="en-US"/>
        </a:p>
      </dgm:t>
    </dgm:pt>
    <dgm:pt modelId="{558C8D23-DBA6-154F-8BD4-3F480C460AFD}">
      <dgm:prSet phldrT="[Text]"/>
      <dgm:spPr/>
      <dgm:t>
        <a:bodyPr/>
        <a:lstStyle/>
        <a:p>
          <a:r>
            <a:rPr lang="en-US" dirty="0"/>
            <a:t>Protect</a:t>
          </a:r>
        </a:p>
      </dgm:t>
    </dgm:pt>
    <dgm:pt modelId="{CDE1CB3E-FF41-EF4F-B989-ECBA551DC16B}" type="parTrans" cxnId="{9AC38C32-66DC-6147-8DFC-2981DFE3217B}">
      <dgm:prSet/>
      <dgm:spPr/>
      <dgm:t>
        <a:bodyPr/>
        <a:lstStyle/>
        <a:p>
          <a:endParaRPr lang="en-US"/>
        </a:p>
      </dgm:t>
    </dgm:pt>
    <dgm:pt modelId="{CD57D817-6E39-AD47-AB69-08EB02717372}" type="sibTrans" cxnId="{9AC38C32-66DC-6147-8DFC-2981DFE3217B}">
      <dgm:prSet/>
      <dgm:spPr/>
      <dgm:t>
        <a:bodyPr/>
        <a:lstStyle/>
        <a:p>
          <a:endParaRPr lang="en-US"/>
        </a:p>
      </dgm:t>
    </dgm:pt>
    <dgm:pt modelId="{BFDFF94F-0B57-EC49-8ACC-5EA24B503479}">
      <dgm:prSet phldrT="[Text]"/>
      <dgm:spPr>
        <a:solidFill>
          <a:schemeClr val="accent1"/>
        </a:solidFill>
      </dgm:spPr>
      <dgm:t>
        <a:bodyPr/>
        <a:lstStyle/>
        <a:p>
          <a:r>
            <a:rPr lang="en-US" dirty="0"/>
            <a:t>Detect</a:t>
          </a:r>
        </a:p>
      </dgm:t>
    </dgm:pt>
    <dgm:pt modelId="{2D1E5B2C-C9F7-D84E-A21E-BCF59B173DD1}" type="parTrans" cxnId="{AF3558AE-417B-C84B-A361-B13225C735A4}">
      <dgm:prSet/>
      <dgm:spPr/>
      <dgm:t>
        <a:bodyPr/>
        <a:lstStyle/>
        <a:p>
          <a:endParaRPr lang="en-US"/>
        </a:p>
      </dgm:t>
    </dgm:pt>
    <dgm:pt modelId="{A3C6219C-108B-CE46-827D-C7ADC3DCC9FA}" type="sibTrans" cxnId="{AF3558AE-417B-C84B-A361-B13225C735A4}">
      <dgm:prSet/>
      <dgm:spPr/>
      <dgm:t>
        <a:bodyPr/>
        <a:lstStyle/>
        <a:p>
          <a:endParaRPr lang="en-US"/>
        </a:p>
      </dgm:t>
    </dgm:pt>
    <dgm:pt modelId="{CC676282-C982-FF41-9D74-927278E8597B}">
      <dgm:prSet phldrT="[Text]"/>
      <dgm:spPr/>
      <dgm:t>
        <a:bodyPr/>
        <a:lstStyle/>
        <a:p>
          <a:r>
            <a:rPr lang="en-US" dirty="0"/>
            <a:t>Respond</a:t>
          </a:r>
        </a:p>
      </dgm:t>
    </dgm:pt>
    <dgm:pt modelId="{34A941D9-6114-8945-B0F6-C1DAF9E972C4}" type="parTrans" cxnId="{878768C2-AC11-674D-BB3E-B41EEDDE87A4}">
      <dgm:prSet/>
      <dgm:spPr/>
      <dgm:t>
        <a:bodyPr/>
        <a:lstStyle/>
        <a:p>
          <a:endParaRPr lang="en-US"/>
        </a:p>
      </dgm:t>
    </dgm:pt>
    <dgm:pt modelId="{854645F7-DF3B-BE49-B896-33B73C5AD1CF}" type="sibTrans" cxnId="{878768C2-AC11-674D-BB3E-B41EEDDE87A4}">
      <dgm:prSet/>
      <dgm:spPr/>
      <dgm:t>
        <a:bodyPr/>
        <a:lstStyle/>
        <a:p>
          <a:endParaRPr lang="en-US"/>
        </a:p>
      </dgm:t>
    </dgm:pt>
    <dgm:pt modelId="{8783C6ED-B6DD-C84D-9653-75FC7B321016}">
      <dgm:prSet phldrT="[Text]"/>
      <dgm:spPr/>
      <dgm:t>
        <a:bodyPr/>
        <a:lstStyle/>
        <a:p>
          <a:r>
            <a:rPr lang="en-US" dirty="0"/>
            <a:t>Recover</a:t>
          </a:r>
        </a:p>
      </dgm:t>
    </dgm:pt>
    <dgm:pt modelId="{F3F2F2DE-010A-8C46-BA95-089A59D45765}" type="parTrans" cxnId="{428626E2-CA6F-2F47-851F-799ABF05FE1A}">
      <dgm:prSet/>
      <dgm:spPr/>
      <dgm:t>
        <a:bodyPr/>
        <a:lstStyle/>
        <a:p>
          <a:endParaRPr lang="en-US"/>
        </a:p>
      </dgm:t>
    </dgm:pt>
    <dgm:pt modelId="{8633C76C-E913-0848-961C-6AB51EE33C91}" type="sibTrans" cxnId="{428626E2-CA6F-2F47-851F-799ABF05FE1A}">
      <dgm:prSet/>
      <dgm:spPr/>
      <dgm:t>
        <a:bodyPr/>
        <a:lstStyle/>
        <a:p>
          <a:endParaRPr lang="en-US"/>
        </a:p>
      </dgm:t>
    </dgm:pt>
    <dgm:pt modelId="{DB5965C5-251C-AC48-9229-9A436C2BFE3F}" type="pres">
      <dgm:prSet presAssocID="{EE7C37B0-1EF4-CA4E-A667-788C5965C21A}" presName="cycle" presStyleCnt="0">
        <dgm:presLayoutVars>
          <dgm:dir/>
          <dgm:resizeHandles val="exact"/>
        </dgm:presLayoutVars>
      </dgm:prSet>
      <dgm:spPr/>
    </dgm:pt>
    <dgm:pt modelId="{0F308FA9-DB06-0242-A5DF-81EA1E9AF1A3}" type="pres">
      <dgm:prSet presAssocID="{FDFF2AC6-022E-C74F-B4C9-F878AE09998A}" presName="node" presStyleLbl="node1" presStyleIdx="0" presStyleCnt="5">
        <dgm:presLayoutVars>
          <dgm:bulletEnabled val="1"/>
        </dgm:presLayoutVars>
      </dgm:prSet>
      <dgm:spPr/>
    </dgm:pt>
    <dgm:pt modelId="{E45D9090-11E8-3745-B265-B18A17E31EAF}" type="pres">
      <dgm:prSet presAssocID="{FDFF2AC6-022E-C74F-B4C9-F878AE09998A}" presName="spNode" presStyleCnt="0"/>
      <dgm:spPr/>
    </dgm:pt>
    <dgm:pt modelId="{4A44B07D-3E30-1045-9720-30263719223F}" type="pres">
      <dgm:prSet presAssocID="{4980E628-6ABD-2943-9212-352D73C30E00}" presName="sibTrans" presStyleLbl="sibTrans1D1" presStyleIdx="0" presStyleCnt="5"/>
      <dgm:spPr/>
    </dgm:pt>
    <dgm:pt modelId="{7E335904-0214-664D-8A3A-28AED967CBDD}" type="pres">
      <dgm:prSet presAssocID="{558C8D23-DBA6-154F-8BD4-3F480C460AFD}" presName="node" presStyleLbl="node1" presStyleIdx="1" presStyleCnt="5">
        <dgm:presLayoutVars>
          <dgm:bulletEnabled val="1"/>
        </dgm:presLayoutVars>
      </dgm:prSet>
      <dgm:spPr/>
    </dgm:pt>
    <dgm:pt modelId="{D7988AA7-CF8F-1049-A1BD-3AD945EC8AC5}" type="pres">
      <dgm:prSet presAssocID="{558C8D23-DBA6-154F-8BD4-3F480C460AFD}" presName="spNode" presStyleCnt="0"/>
      <dgm:spPr/>
    </dgm:pt>
    <dgm:pt modelId="{734D20F8-D551-A642-9562-B8E8AE6C8059}" type="pres">
      <dgm:prSet presAssocID="{CD57D817-6E39-AD47-AB69-08EB02717372}" presName="sibTrans" presStyleLbl="sibTrans1D1" presStyleIdx="1" presStyleCnt="5"/>
      <dgm:spPr/>
    </dgm:pt>
    <dgm:pt modelId="{2E9C21E2-5DC9-BD41-BED5-4D9E50A415F5}" type="pres">
      <dgm:prSet presAssocID="{BFDFF94F-0B57-EC49-8ACC-5EA24B503479}" presName="node" presStyleLbl="node1" presStyleIdx="2" presStyleCnt="5">
        <dgm:presLayoutVars>
          <dgm:bulletEnabled val="1"/>
        </dgm:presLayoutVars>
      </dgm:prSet>
      <dgm:spPr/>
    </dgm:pt>
    <dgm:pt modelId="{5F5950E9-1524-F942-8C36-77201D7E4421}" type="pres">
      <dgm:prSet presAssocID="{BFDFF94F-0B57-EC49-8ACC-5EA24B503479}" presName="spNode" presStyleCnt="0"/>
      <dgm:spPr/>
    </dgm:pt>
    <dgm:pt modelId="{4557774E-30A5-8B4F-AEBD-FB7F762A4A3F}" type="pres">
      <dgm:prSet presAssocID="{A3C6219C-108B-CE46-827D-C7ADC3DCC9FA}" presName="sibTrans" presStyleLbl="sibTrans1D1" presStyleIdx="2" presStyleCnt="5"/>
      <dgm:spPr/>
    </dgm:pt>
    <dgm:pt modelId="{62C32705-2D6E-8E4B-9AD9-E2EC283112F4}" type="pres">
      <dgm:prSet presAssocID="{CC676282-C982-FF41-9D74-927278E8597B}" presName="node" presStyleLbl="node1" presStyleIdx="3" presStyleCnt="5">
        <dgm:presLayoutVars>
          <dgm:bulletEnabled val="1"/>
        </dgm:presLayoutVars>
      </dgm:prSet>
      <dgm:spPr/>
    </dgm:pt>
    <dgm:pt modelId="{71812F51-BAFE-9747-8E1A-B10F67E56A10}" type="pres">
      <dgm:prSet presAssocID="{CC676282-C982-FF41-9D74-927278E8597B}" presName="spNode" presStyleCnt="0"/>
      <dgm:spPr/>
    </dgm:pt>
    <dgm:pt modelId="{85A1E689-B95A-BC45-B5A6-B3688513C9A6}" type="pres">
      <dgm:prSet presAssocID="{854645F7-DF3B-BE49-B896-33B73C5AD1CF}" presName="sibTrans" presStyleLbl="sibTrans1D1" presStyleIdx="3" presStyleCnt="5"/>
      <dgm:spPr/>
    </dgm:pt>
    <dgm:pt modelId="{99599532-750D-0642-A67C-310BEE0DBF99}" type="pres">
      <dgm:prSet presAssocID="{8783C6ED-B6DD-C84D-9653-75FC7B321016}" presName="node" presStyleLbl="node1" presStyleIdx="4" presStyleCnt="5">
        <dgm:presLayoutVars>
          <dgm:bulletEnabled val="1"/>
        </dgm:presLayoutVars>
      </dgm:prSet>
      <dgm:spPr/>
    </dgm:pt>
    <dgm:pt modelId="{7736D533-3EF2-5143-A4EF-2B350D291CD4}" type="pres">
      <dgm:prSet presAssocID="{8783C6ED-B6DD-C84D-9653-75FC7B321016}" presName="spNode" presStyleCnt="0"/>
      <dgm:spPr/>
    </dgm:pt>
    <dgm:pt modelId="{F0DD8AC4-FEA5-1447-9DF7-315EBCBBFD45}" type="pres">
      <dgm:prSet presAssocID="{8633C76C-E913-0848-961C-6AB51EE33C91}" presName="sibTrans" presStyleLbl="sibTrans1D1" presStyleIdx="4" presStyleCnt="5"/>
      <dgm:spPr/>
    </dgm:pt>
  </dgm:ptLst>
  <dgm:cxnLst>
    <dgm:cxn modelId="{EFA2E20F-A4CF-9D40-93CE-A5E9100A7913}" type="presOf" srcId="{FDFF2AC6-022E-C74F-B4C9-F878AE09998A}" destId="{0F308FA9-DB06-0242-A5DF-81EA1E9AF1A3}" srcOrd="0" destOrd="0" presId="urn:microsoft.com/office/officeart/2005/8/layout/cycle6"/>
    <dgm:cxn modelId="{14A59A1C-3586-D145-8446-26C9040F1EC4}" type="presOf" srcId="{8783C6ED-B6DD-C84D-9653-75FC7B321016}" destId="{99599532-750D-0642-A67C-310BEE0DBF99}" srcOrd="0" destOrd="0" presId="urn:microsoft.com/office/officeart/2005/8/layout/cycle6"/>
    <dgm:cxn modelId="{BB732B25-E9CA-EB44-92C7-F6D67266428F}" type="presOf" srcId="{4980E628-6ABD-2943-9212-352D73C30E00}" destId="{4A44B07D-3E30-1045-9720-30263719223F}" srcOrd="0" destOrd="0" presId="urn:microsoft.com/office/officeart/2005/8/layout/cycle6"/>
    <dgm:cxn modelId="{61600A31-072F-484E-AD47-AA2FADF79567}" type="presOf" srcId="{CD57D817-6E39-AD47-AB69-08EB02717372}" destId="{734D20F8-D551-A642-9562-B8E8AE6C8059}" srcOrd="0" destOrd="0" presId="urn:microsoft.com/office/officeart/2005/8/layout/cycle6"/>
    <dgm:cxn modelId="{9AC38C32-66DC-6147-8DFC-2981DFE3217B}" srcId="{EE7C37B0-1EF4-CA4E-A667-788C5965C21A}" destId="{558C8D23-DBA6-154F-8BD4-3F480C460AFD}" srcOrd="1" destOrd="0" parTransId="{CDE1CB3E-FF41-EF4F-B989-ECBA551DC16B}" sibTransId="{CD57D817-6E39-AD47-AB69-08EB02717372}"/>
    <dgm:cxn modelId="{6529C15A-D48F-4A40-ABAA-1974CAF3C7FE}" srcId="{EE7C37B0-1EF4-CA4E-A667-788C5965C21A}" destId="{FDFF2AC6-022E-C74F-B4C9-F878AE09998A}" srcOrd="0" destOrd="0" parTransId="{60DBDF60-6E97-FF49-9861-CBE07DC470E4}" sibTransId="{4980E628-6ABD-2943-9212-352D73C30E00}"/>
    <dgm:cxn modelId="{98FDE062-D206-8446-A40A-F348453C309E}" type="presOf" srcId="{8633C76C-E913-0848-961C-6AB51EE33C91}" destId="{F0DD8AC4-FEA5-1447-9DF7-315EBCBBFD45}" srcOrd="0" destOrd="0" presId="urn:microsoft.com/office/officeart/2005/8/layout/cycle6"/>
    <dgm:cxn modelId="{7D85B678-CA85-294A-915A-EB895B349663}" type="presOf" srcId="{CC676282-C982-FF41-9D74-927278E8597B}" destId="{62C32705-2D6E-8E4B-9AD9-E2EC283112F4}" srcOrd="0" destOrd="0" presId="urn:microsoft.com/office/officeart/2005/8/layout/cycle6"/>
    <dgm:cxn modelId="{6C73D67A-9942-DA45-B8D1-6F45CA1ECB76}" type="presOf" srcId="{854645F7-DF3B-BE49-B896-33B73C5AD1CF}" destId="{85A1E689-B95A-BC45-B5A6-B3688513C9A6}" srcOrd="0" destOrd="0" presId="urn:microsoft.com/office/officeart/2005/8/layout/cycle6"/>
    <dgm:cxn modelId="{02ECACA2-F83B-8F4D-B5AC-E7801E6E0ED7}" type="presOf" srcId="{558C8D23-DBA6-154F-8BD4-3F480C460AFD}" destId="{7E335904-0214-664D-8A3A-28AED967CBDD}" srcOrd="0" destOrd="0" presId="urn:microsoft.com/office/officeart/2005/8/layout/cycle6"/>
    <dgm:cxn modelId="{AF3558AE-417B-C84B-A361-B13225C735A4}" srcId="{EE7C37B0-1EF4-CA4E-A667-788C5965C21A}" destId="{BFDFF94F-0B57-EC49-8ACC-5EA24B503479}" srcOrd="2" destOrd="0" parTransId="{2D1E5B2C-C9F7-D84E-A21E-BCF59B173DD1}" sibTransId="{A3C6219C-108B-CE46-827D-C7ADC3DCC9FA}"/>
    <dgm:cxn modelId="{878768C2-AC11-674D-BB3E-B41EEDDE87A4}" srcId="{EE7C37B0-1EF4-CA4E-A667-788C5965C21A}" destId="{CC676282-C982-FF41-9D74-927278E8597B}" srcOrd="3" destOrd="0" parTransId="{34A941D9-6114-8945-B0F6-C1DAF9E972C4}" sibTransId="{854645F7-DF3B-BE49-B896-33B73C5AD1CF}"/>
    <dgm:cxn modelId="{428626E2-CA6F-2F47-851F-799ABF05FE1A}" srcId="{EE7C37B0-1EF4-CA4E-A667-788C5965C21A}" destId="{8783C6ED-B6DD-C84D-9653-75FC7B321016}" srcOrd="4" destOrd="0" parTransId="{F3F2F2DE-010A-8C46-BA95-089A59D45765}" sibTransId="{8633C76C-E913-0848-961C-6AB51EE33C91}"/>
    <dgm:cxn modelId="{BB3C63E6-D094-0C4B-A0D2-B9AF09B33378}" type="presOf" srcId="{EE7C37B0-1EF4-CA4E-A667-788C5965C21A}" destId="{DB5965C5-251C-AC48-9229-9A436C2BFE3F}" srcOrd="0" destOrd="0" presId="urn:microsoft.com/office/officeart/2005/8/layout/cycle6"/>
    <dgm:cxn modelId="{8215EBF0-56C4-474E-8564-7F48E5FCC5A1}" type="presOf" srcId="{BFDFF94F-0B57-EC49-8ACC-5EA24B503479}" destId="{2E9C21E2-5DC9-BD41-BED5-4D9E50A415F5}" srcOrd="0" destOrd="0" presId="urn:microsoft.com/office/officeart/2005/8/layout/cycle6"/>
    <dgm:cxn modelId="{32863DF9-E09E-C842-ADFE-8A1CEE175965}" type="presOf" srcId="{A3C6219C-108B-CE46-827D-C7ADC3DCC9FA}" destId="{4557774E-30A5-8B4F-AEBD-FB7F762A4A3F}" srcOrd="0" destOrd="0" presId="urn:microsoft.com/office/officeart/2005/8/layout/cycle6"/>
    <dgm:cxn modelId="{5049E633-9BED-804F-B5F5-B40BD5C72EDF}" type="presParOf" srcId="{DB5965C5-251C-AC48-9229-9A436C2BFE3F}" destId="{0F308FA9-DB06-0242-A5DF-81EA1E9AF1A3}" srcOrd="0" destOrd="0" presId="urn:microsoft.com/office/officeart/2005/8/layout/cycle6"/>
    <dgm:cxn modelId="{5B164747-5EC6-F946-91D5-D7823314086B}" type="presParOf" srcId="{DB5965C5-251C-AC48-9229-9A436C2BFE3F}" destId="{E45D9090-11E8-3745-B265-B18A17E31EAF}" srcOrd="1" destOrd="0" presId="urn:microsoft.com/office/officeart/2005/8/layout/cycle6"/>
    <dgm:cxn modelId="{D0A9A730-F023-3549-A611-EDDF5978D9C1}" type="presParOf" srcId="{DB5965C5-251C-AC48-9229-9A436C2BFE3F}" destId="{4A44B07D-3E30-1045-9720-30263719223F}" srcOrd="2" destOrd="0" presId="urn:microsoft.com/office/officeart/2005/8/layout/cycle6"/>
    <dgm:cxn modelId="{FCEC4F75-CB0E-A14B-8C8F-B5084FE5FD7E}" type="presParOf" srcId="{DB5965C5-251C-AC48-9229-9A436C2BFE3F}" destId="{7E335904-0214-664D-8A3A-28AED967CBDD}" srcOrd="3" destOrd="0" presId="urn:microsoft.com/office/officeart/2005/8/layout/cycle6"/>
    <dgm:cxn modelId="{0B987A3A-89D0-0441-BF59-D15C498211FA}" type="presParOf" srcId="{DB5965C5-251C-AC48-9229-9A436C2BFE3F}" destId="{D7988AA7-CF8F-1049-A1BD-3AD945EC8AC5}" srcOrd="4" destOrd="0" presId="urn:microsoft.com/office/officeart/2005/8/layout/cycle6"/>
    <dgm:cxn modelId="{8A73D45E-30D4-C847-A921-A2F9B7EA2453}" type="presParOf" srcId="{DB5965C5-251C-AC48-9229-9A436C2BFE3F}" destId="{734D20F8-D551-A642-9562-B8E8AE6C8059}" srcOrd="5" destOrd="0" presId="urn:microsoft.com/office/officeart/2005/8/layout/cycle6"/>
    <dgm:cxn modelId="{611B8442-A6E8-3247-A49E-28273964BC42}" type="presParOf" srcId="{DB5965C5-251C-AC48-9229-9A436C2BFE3F}" destId="{2E9C21E2-5DC9-BD41-BED5-4D9E50A415F5}" srcOrd="6" destOrd="0" presId="urn:microsoft.com/office/officeart/2005/8/layout/cycle6"/>
    <dgm:cxn modelId="{17697ECE-567D-3C4B-B9EE-0B3160141784}" type="presParOf" srcId="{DB5965C5-251C-AC48-9229-9A436C2BFE3F}" destId="{5F5950E9-1524-F942-8C36-77201D7E4421}" srcOrd="7" destOrd="0" presId="urn:microsoft.com/office/officeart/2005/8/layout/cycle6"/>
    <dgm:cxn modelId="{A5F505E2-46B5-4740-A5B5-5C080C5C0ECD}" type="presParOf" srcId="{DB5965C5-251C-AC48-9229-9A436C2BFE3F}" destId="{4557774E-30A5-8B4F-AEBD-FB7F762A4A3F}" srcOrd="8" destOrd="0" presId="urn:microsoft.com/office/officeart/2005/8/layout/cycle6"/>
    <dgm:cxn modelId="{407F54FA-AE84-A04F-82D4-EB10DC36F114}" type="presParOf" srcId="{DB5965C5-251C-AC48-9229-9A436C2BFE3F}" destId="{62C32705-2D6E-8E4B-9AD9-E2EC283112F4}" srcOrd="9" destOrd="0" presId="urn:microsoft.com/office/officeart/2005/8/layout/cycle6"/>
    <dgm:cxn modelId="{EA2CC14E-DC84-D04B-912C-43DFBAF30214}" type="presParOf" srcId="{DB5965C5-251C-AC48-9229-9A436C2BFE3F}" destId="{71812F51-BAFE-9747-8E1A-B10F67E56A10}" srcOrd="10" destOrd="0" presId="urn:microsoft.com/office/officeart/2005/8/layout/cycle6"/>
    <dgm:cxn modelId="{C8F53E0B-05E2-5B44-89DC-5111FE4AB202}" type="presParOf" srcId="{DB5965C5-251C-AC48-9229-9A436C2BFE3F}" destId="{85A1E689-B95A-BC45-B5A6-B3688513C9A6}" srcOrd="11" destOrd="0" presId="urn:microsoft.com/office/officeart/2005/8/layout/cycle6"/>
    <dgm:cxn modelId="{5DF5A570-A278-A14B-BB22-A51B871D20D6}" type="presParOf" srcId="{DB5965C5-251C-AC48-9229-9A436C2BFE3F}" destId="{99599532-750D-0642-A67C-310BEE0DBF99}" srcOrd="12" destOrd="0" presId="urn:microsoft.com/office/officeart/2005/8/layout/cycle6"/>
    <dgm:cxn modelId="{2533AD03-1BC8-8644-A065-B3E395905131}" type="presParOf" srcId="{DB5965C5-251C-AC48-9229-9A436C2BFE3F}" destId="{7736D533-3EF2-5143-A4EF-2B350D291CD4}" srcOrd="13" destOrd="0" presId="urn:microsoft.com/office/officeart/2005/8/layout/cycle6"/>
    <dgm:cxn modelId="{65582A74-74E6-5245-BE7D-480E4B902FBF}" type="presParOf" srcId="{DB5965C5-251C-AC48-9229-9A436C2BFE3F}" destId="{F0DD8AC4-FEA5-1447-9DF7-315EBCBBFD45}"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A203B6-C716-BF4E-830E-67B1168A79B5}" type="doc">
      <dgm:prSet loTypeId="urn:microsoft.com/office/officeart/2005/8/layout/cycle6" loCatId="" qsTypeId="urn:microsoft.com/office/officeart/2005/8/quickstyle/simple1" qsCatId="simple" csTypeId="urn:microsoft.com/office/officeart/2005/8/colors/accent0_3" csCatId="mainScheme" phldr="1"/>
      <dgm:spPr/>
      <dgm:t>
        <a:bodyPr/>
        <a:lstStyle/>
        <a:p>
          <a:endParaRPr lang="en-US"/>
        </a:p>
      </dgm:t>
    </dgm:pt>
    <dgm:pt modelId="{65AB9DBB-7FB3-F44E-906D-ACD020D119C4}">
      <dgm:prSet phldrT="[Text]"/>
      <dgm:spPr/>
      <dgm:t>
        <a:bodyPr/>
        <a:lstStyle/>
        <a:p>
          <a:r>
            <a:rPr lang="en-US" dirty="0"/>
            <a:t>Build</a:t>
          </a:r>
        </a:p>
      </dgm:t>
    </dgm:pt>
    <dgm:pt modelId="{8CA54388-3A5C-674D-AEB8-8BBED25A3153}" type="parTrans" cxnId="{C315B613-C188-1A44-A1FB-B590DD3A6802}">
      <dgm:prSet/>
      <dgm:spPr/>
      <dgm:t>
        <a:bodyPr/>
        <a:lstStyle/>
        <a:p>
          <a:endParaRPr lang="en-US"/>
        </a:p>
      </dgm:t>
    </dgm:pt>
    <dgm:pt modelId="{226CFE36-7DE1-0446-83C3-E8D3416B1FB0}" type="sibTrans" cxnId="{C315B613-C188-1A44-A1FB-B590DD3A6802}">
      <dgm:prSet/>
      <dgm:spPr/>
      <dgm:t>
        <a:bodyPr/>
        <a:lstStyle/>
        <a:p>
          <a:endParaRPr lang="en-US"/>
        </a:p>
      </dgm:t>
    </dgm:pt>
    <dgm:pt modelId="{1CE1F8E6-C901-1C4F-8EFE-104E9210C5E6}">
      <dgm:prSet phldrT="[Text]"/>
      <dgm:spPr/>
      <dgm:t>
        <a:bodyPr/>
        <a:lstStyle/>
        <a:p>
          <a:r>
            <a:rPr lang="en-US" dirty="0"/>
            <a:t>Operate</a:t>
          </a:r>
        </a:p>
      </dgm:t>
    </dgm:pt>
    <dgm:pt modelId="{16CAF33F-D40A-9C49-8A95-5AF5BAC8C287}" type="parTrans" cxnId="{FDED0CCB-73FA-7146-9DC2-2D081A549310}">
      <dgm:prSet/>
      <dgm:spPr/>
      <dgm:t>
        <a:bodyPr/>
        <a:lstStyle/>
        <a:p>
          <a:endParaRPr lang="en-US"/>
        </a:p>
      </dgm:t>
    </dgm:pt>
    <dgm:pt modelId="{107A5263-6F6D-B848-A063-658FD356F098}" type="sibTrans" cxnId="{FDED0CCB-73FA-7146-9DC2-2D081A549310}">
      <dgm:prSet/>
      <dgm:spPr/>
      <dgm:t>
        <a:bodyPr/>
        <a:lstStyle/>
        <a:p>
          <a:endParaRPr lang="en-US"/>
        </a:p>
      </dgm:t>
    </dgm:pt>
    <dgm:pt modelId="{54E3BABD-48C9-DC43-88BA-6CB9DB494E45}">
      <dgm:prSet phldrT="[Text]"/>
      <dgm:spPr>
        <a:solidFill>
          <a:schemeClr val="accent1"/>
        </a:solidFill>
      </dgm:spPr>
      <dgm:t>
        <a:bodyPr/>
        <a:lstStyle/>
        <a:p>
          <a:r>
            <a:rPr lang="en-US" dirty="0"/>
            <a:t>Secure</a:t>
          </a:r>
        </a:p>
      </dgm:t>
    </dgm:pt>
    <dgm:pt modelId="{543C0C90-6E6A-234D-BD3E-2B7927CDB0DE}" type="parTrans" cxnId="{61FA20AC-75A3-B54F-87A8-0EBC354645EA}">
      <dgm:prSet/>
      <dgm:spPr/>
      <dgm:t>
        <a:bodyPr/>
        <a:lstStyle/>
        <a:p>
          <a:endParaRPr lang="en-US"/>
        </a:p>
      </dgm:t>
    </dgm:pt>
    <dgm:pt modelId="{386E79DA-9A11-D041-B64F-FEA3D744870D}" type="sibTrans" cxnId="{61FA20AC-75A3-B54F-87A8-0EBC354645EA}">
      <dgm:prSet/>
      <dgm:spPr/>
      <dgm:t>
        <a:bodyPr/>
        <a:lstStyle/>
        <a:p>
          <a:endParaRPr lang="en-US"/>
        </a:p>
      </dgm:t>
    </dgm:pt>
    <dgm:pt modelId="{403ABABB-B96A-064B-943B-4507931D10B8}">
      <dgm:prSet phldrT="[Text]"/>
      <dgm:spPr>
        <a:solidFill>
          <a:schemeClr val="accent1"/>
        </a:solidFill>
      </dgm:spPr>
      <dgm:t>
        <a:bodyPr/>
        <a:lstStyle/>
        <a:p>
          <a:r>
            <a:rPr lang="en-US" dirty="0"/>
            <a:t>Sustain</a:t>
          </a:r>
        </a:p>
      </dgm:t>
    </dgm:pt>
    <dgm:pt modelId="{7F40E230-E129-A943-B926-5170F2026CBE}" type="parTrans" cxnId="{9B6428AF-37FE-304F-B420-1CF08A044786}">
      <dgm:prSet/>
      <dgm:spPr/>
      <dgm:t>
        <a:bodyPr/>
        <a:lstStyle/>
        <a:p>
          <a:endParaRPr lang="en-US"/>
        </a:p>
      </dgm:t>
    </dgm:pt>
    <dgm:pt modelId="{55787ACB-B3D5-5E4E-8A4C-B60244B983EE}" type="sibTrans" cxnId="{9B6428AF-37FE-304F-B420-1CF08A044786}">
      <dgm:prSet/>
      <dgm:spPr/>
      <dgm:t>
        <a:bodyPr/>
        <a:lstStyle/>
        <a:p>
          <a:endParaRPr lang="en-US"/>
        </a:p>
      </dgm:t>
    </dgm:pt>
    <dgm:pt modelId="{6206FB79-87EE-B543-B10A-4A62CBE5AE0B}" type="pres">
      <dgm:prSet presAssocID="{D2A203B6-C716-BF4E-830E-67B1168A79B5}" presName="cycle" presStyleCnt="0">
        <dgm:presLayoutVars>
          <dgm:dir/>
          <dgm:resizeHandles val="exact"/>
        </dgm:presLayoutVars>
      </dgm:prSet>
      <dgm:spPr/>
    </dgm:pt>
    <dgm:pt modelId="{632C0EBC-D777-0B4F-BEF3-70362E1510F3}" type="pres">
      <dgm:prSet presAssocID="{65AB9DBB-7FB3-F44E-906D-ACD020D119C4}" presName="node" presStyleLbl="node1" presStyleIdx="0" presStyleCnt="4">
        <dgm:presLayoutVars>
          <dgm:bulletEnabled val="1"/>
        </dgm:presLayoutVars>
      </dgm:prSet>
      <dgm:spPr/>
    </dgm:pt>
    <dgm:pt modelId="{E9C2AF4B-1CEB-9B4E-BF31-2027CDE4812C}" type="pres">
      <dgm:prSet presAssocID="{65AB9DBB-7FB3-F44E-906D-ACD020D119C4}" presName="spNode" presStyleCnt="0"/>
      <dgm:spPr/>
    </dgm:pt>
    <dgm:pt modelId="{4684EF5D-7E0E-1C40-BFC6-709E6E396238}" type="pres">
      <dgm:prSet presAssocID="{226CFE36-7DE1-0446-83C3-E8D3416B1FB0}" presName="sibTrans" presStyleLbl="sibTrans1D1" presStyleIdx="0" presStyleCnt="4"/>
      <dgm:spPr/>
    </dgm:pt>
    <dgm:pt modelId="{7DA650B0-96A6-5F42-9A1D-134D0ADA5378}" type="pres">
      <dgm:prSet presAssocID="{1CE1F8E6-C901-1C4F-8EFE-104E9210C5E6}" presName="node" presStyleLbl="node1" presStyleIdx="1" presStyleCnt="4">
        <dgm:presLayoutVars>
          <dgm:bulletEnabled val="1"/>
        </dgm:presLayoutVars>
      </dgm:prSet>
      <dgm:spPr/>
    </dgm:pt>
    <dgm:pt modelId="{800DA5AA-C7BB-F44D-91DD-81DB023828B5}" type="pres">
      <dgm:prSet presAssocID="{1CE1F8E6-C901-1C4F-8EFE-104E9210C5E6}" presName="spNode" presStyleCnt="0"/>
      <dgm:spPr/>
    </dgm:pt>
    <dgm:pt modelId="{AC7B90C7-5561-FC49-AF7F-7808AFD398DA}" type="pres">
      <dgm:prSet presAssocID="{107A5263-6F6D-B848-A063-658FD356F098}" presName="sibTrans" presStyleLbl="sibTrans1D1" presStyleIdx="1" presStyleCnt="4"/>
      <dgm:spPr/>
    </dgm:pt>
    <dgm:pt modelId="{63FD30A9-3508-1E44-9E5D-D557628D6410}" type="pres">
      <dgm:prSet presAssocID="{54E3BABD-48C9-DC43-88BA-6CB9DB494E45}" presName="node" presStyleLbl="node1" presStyleIdx="2" presStyleCnt="4">
        <dgm:presLayoutVars>
          <dgm:bulletEnabled val="1"/>
        </dgm:presLayoutVars>
      </dgm:prSet>
      <dgm:spPr/>
    </dgm:pt>
    <dgm:pt modelId="{C3B54D14-1DD9-B143-821E-DBF48EDB795D}" type="pres">
      <dgm:prSet presAssocID="{54E3BABD-48C9-DC43-88BA-6CB9DB494E45}" presName="spNode" presStyleCnt="0"/>
      <dgm:spPr/>
    </dgm:pt>
    <dgm:pt modelId="{CB8C273D-6EC1-DE44-B6C3-8B3194C1F5B2}" type="pres">
      <dgm:prSet presAssocID="{386E79DA-9A11-D041-B64F-FEA3D744870D}" presName="sibTrans" presStyleLbl="sibTrans1D1" presStyleIdx="2" presStyleCnt="4"/>
      <dgm:spPr/>
    </dgm:pt>
    <dgm:pt modelId="{A3EDCBB2-009D-2040-AF80-9728946795D6}" type="pres">
      <dgm:prSet presAssocID="{403ABABB-B96A-064B-943B-4507931D10B8}" presName="node" presStyleLbl="node1" presStyleIdx="3" presStyleCnt="4">
        <dgm:presLayoutVars>
          <dgm:bulletEnabled val="1"/>
        </dgm:presLayoutVars>
      </dgm:prSet>
      <dgm:spPr/>
    </dgm:pt>
    <dgm:pt modelId="{F2F02A44-DF78-B940-ACA8-B0E2D7E4FBF0}" type="pres">
      <dgm:prSet presAssocID="{403ABABB-B96A-064B-943B-4507931D10B8}" presName="spNode" presStyleCnt="0"/>
      <dgm:spPr/>
    </dgm:pt>
    <dgm:pt modelId="{2FB6E44F-0BDD-4349-93BF-59889AFFADD8}" type="pres">
      <dgm:prSet presAssocID="{55787ACB-B3D5-5E4E-8A4C-B60244B983EE}" presName="sibTrans" presStyleLbl="sibTrans1D1" presStyleIdx="3" presStyleCnt="4"/>
      <dgm:spPr/>
    </dgm:pt>
  </dgm:ptLst>
  <dgm:cxnLst>
    <dgm:cxn modelId="{66C62D0D-DF1D-C04A-AC8A-0D52AF812840}" type="presOf" srcId="{1CE1F8E6-C901-1C4F-8EFE-104E9210C5E6}" destId="{7DA650B0-96A6-5F42-9A1D-134D0ADA5378}" srcOrd="0" destOrd="0" presId="urn:microsoft.com/office/officeart/2005/8/layout/cycle6"/>
    <dgm:cxn modelId="{C315B613-C188-1A44-A1FB-B590DD3A6802}" srcId="{D2A203B6-C716-BF4E-830E-67B1168A79B5}" destId="{65AB9DBB-7FB3-F44E-906D-ACD020D119C4}" srcOrd="0" destOrd="0" parTransId="{8CA54388-3A5C-674D-AEB8-8BBED25A3153}" sibTransId="{226CFE36-7DE1-0446-83C3-E8D3416B1FB0}"/>
    <dgm:cxn modelId="{E853B116-E37E-8246-A9CC-EEADE607C985}" type="presOf" srcId="{226CFE36-7DE1-0446-83C3-E8D3416B1FB0}" destId="{4684EF5D-7E0E-1C40-BFC6-709E6E396238}" srcOrd="0" destOrd="0" presId="urn:microsoft.com/office/officeart/2005/8/layout/cycle6"/>
    <dgm:cxn modelId="{0862DE16-C835-444D-90D2-D751F90D6CE5}" type="presOf" srcId="{386E79DA-9A11-D041-B64F-FEA3D744870D}" destId="{CB8C273D-6EC1-DE44-B6C3-8B3194C1F5B2}" srcOrd="0" destOrd="0" presId="urn:microsoft.com/office/officeart/2005/8/layout/cycle6"/>
    <dgm:cxn modelId="{92EEB877-61C3-E94E-BD8A-5BB970DBF80A}" type="presOf" srcId="{403ABABB-B96A-064B-943B-4507931D10B8}" destId="{A3EDCBB2-009D-2040-AF80-9728946795D6}" srcOrd="0" destOrd="0" presId="urn:microsoft.com/office/officeart/2005/8/layout/cycle6"/>
    <dgm:cxn modelId="{921C3896-55B0-964D-A249-34E4D220A97B}" type="presOf" srcId="{54E3BABD-48C9-DC43-88BA-6CB9DB494E45}" destId="{63FD30A9-3508-1E44-9E5D-D557628D6410}" srcOrd="0" destOrd="0" presId="urn:microsoft.com/office/officeart/2005/8/layout/cycle6"/>
    <dgm:cxn modelId="{9D9BDAA8-EF4D-5B46-BD42-5F64AC4B56C0}" type="presOf" srcId="{55787ACB-B3D5-5E4E-8A4C-B60244B983EE}" destId="{2FB6E44F-0BDD-4349-93BF-59889AFFADD8}" srcOrd="0" destOrd="0" presId="urn:microsoft.com/office/officeart/2005/8/layout/cycle6"/>
    <dgm:cxn modelId="{61FA20AC-75A3-B54F-87A8-0EBC354645EA}" srcId="{D2A203B6-C716-BF4E-830E-67B1168A79B5}" destId="{54E3BABD-48C9-DC43-88BA-6CB9DB494E45}" srcOrd="2" destOrd="0" parTransId="{543C0C90-6E6A-234D-BD3E-2B7927CDB0DE}" sibTransId="{386E79DA-9A11-D041-B64F-FEA3D744870D}"/>
    <dgm:cxn modelId="{9B6428AF-37FE-304F-B420-1CF08A044786}" srcId="{D2A203B6-C716-BF4E-830E-67B1168A79B5}" destId="{403ABABB-B96A-064B-943B-4507931D10B8}" srcOrd="3" destOrd="0" parTransId="{7F40E230-E129-A943-B926-5170F2026CBE}" sibTransId="{55787ACB-B3D5-5E4E-8A4C-B60244B983EE}"/>
    <dgm:cxn modelId="{FDED0CCB-73FA-7146-9DC2-2D081A549310}" srcId="{D2A203B6-C716-BF4E-830E-67B1168A79B5}" destId="{1CE1F8E6-C901-1C4F-8EFE-104E9210C5E6}" srcOrd="1" destOrd="0" parTransId="{16CAF33F-D40A-9C49-8A95-5AF5BAC8C287}" sibTransId="{107A5263-6F6D-B848-A063-658FD356F098}"/>
    <dgm:cxn modelId="{7F41A2CF-265E-7C48-B234-4CCE2B3BA212}" type="presOf" srcId="{65AB9DBB-7FB3-F44E-906D-ACD020D119C4}" destId="{632C0EBC-D777-0B4F-BEF3-70362E1510F3}" srcOrd="0" destOrd="0" presId="urn:microsoft.com/office/officeart/2005/8/layout/cycle6"/>
    <dgm:cxn modelId="{ECEA83E8-7C8D-FB47-B294-6F122ACF62AE}" type="presOf" srcId="{107A5263-6F6D-B848-A063-658FD356F098}" destId="{AC7B90C7-5561-FC49-AF7F-7808AFD398DA}" srcOrd="0" destOrd="0" presId="urn:microsoft.com/office/officeart/2005/8/layout/cycle6"/>
    <dgm:cxn modelId="{E69AF9FA-C883-FA46-84E8-55886A542BC5}" type="presOf" srcId="{D2A203B6-C716-BF4E-830E-67B1168A79B5}" destId="{6206FB79-87EE-B543-B10A-4A62CBE5AE0B}" srcOrd="0" destOrd="0" presId="urn:microsoft.com/office/officeart/2005/8/layout/cycle6"/>
    <dgm:cxn modelId="{42A90944-DB31-5A43-B353-474B99F3BEC4}" type="presParOf" srcId="{6206FB79-87EE-B543-B10A-4A62CBE5AE0B}" destId="{632C0EBC-D777-0B4F-BEF3-70362E1510F3}" srcOrd="0" destOrd="0" presId="urn:microsoft.com/office/officeart/2005/8/layout/cycle6"/>
    <dgm:cxn modelId="{A76044BD-6CC3-0B42-BF89-8CBA7683E700}" type="presParOf" srcId="{6206FB79-87EE-B543-B10A-4A62CBE5AE0B}" destId="{E9C2AF4B-1CEB-9B4E-BF31-2027CDE4812C}" srcOrd="1" destOrd="0" presId="urn:microsoft.com/office/officeart/2005/8/layout/cycle6"/>
    <dgm:cxn modelId="{4C131B7A-9F0F-3C4E-9F67-0E35C0841DE9}" type="presParOf" srcId="{6206FB79-87EE-B543-B10A-4A62CBE5AE0B}" destId="{4684EF5D-7E0E-1C40-BFC6-709E6E396238}" srcOrd="2" destOrd="0" presId="urn:microsoft.com/office/officeart/2005/8/layout/cycle6"/>
    <dgm:cxn modelId="{009D9B9F-D80F-0340-A512-4DBF63C2BB3A}" type="presParOf" srcId="{6206FB79-87EE-B543-B10A-4A62CBE5AE0B}" destId="{7DA650B0-96A6-5F42-9A1D-134D0ADA5378}" srcOrd="3" destOrd="0" presId="urn:microsoft.com/office/officeart/2005/8/layout/cycle6"/>
    <dgm:cxn modelId="{F54215B6-AEBB-9045-B4C4-33BF83412253}" type="presParOf" srcId="{6206FB79-87EE-B543-B10A-4A62CBE5AE0B}" destId="{800DA5AA-C7BB-F44D-91DD-81DB023828B5}" srcOrd="4" destOrd="0" presId="urn:microsoft.com/office/officeart/2005/8/layout/cycle6"/>
    <dgm:cxn modelId="{6F0BC6A7-7019-6F4E-A2DD-C06F232FB9D2}" type="presParOf" srcId="{6206FB79-87EE-B543-B10A-4A62CBE5AE0B}" destId="{AC7B90C7-5561-FC49-AF7F-7808AFD398DA}" srcOrd="5" destOrd="0" presId="urn:microsoft.com/office/officeart/2005/8/layout/cycle6"/>
    <dgm:cxn modelId="{74C55982-AA60-CC45-A756-9B3889FB88EB}" type="presParOf" srcId="{6206FB79-87EE-B543-B10A-4A62CBE5AE0B}" destId="{63FD30A9-3508-1E44-9E5D-D557628D6410}" srcOrd="6" destOrd="0" presId="urn:microsoft.com/office/officeart/2005/8/layout/cycle6"/>
    <dgm:cxn modelId="{38F270DB-DF5B-054A-B8EF-C9BF6E3C49FA}" type="presParOf" srcId="{6206FB79-87EE-B543-B10A-4A62CBE5AE0B}" destId="{C3B54D14-1DD9-B143-821E-DBF48EDB795D}" srcOrd="7" destOrd="0" presId="urn:microsoft.com/office/officeart/2005/8/layout/cycle6"/>
    <dgm:cxn modelId="{E0A470DC-53FE-EB4D-A9D5-39CFF95FADC2}" type="presParOf" srcId="{6206FB79-87EE-B543-B10A-4A62CBE5AE0B}" destId="{CB8C273D-6EC1-DE44-B6C3-8B3194C1F5B2}" srcOrd="8" destOrd="0" presId="urn:microsoft.com/office/officeart/2005/8/layout/cycle6"/>
    <dgm:cxn modelId="{30275BD3-33E7-DD40-9BAD-B65D9973F952}" type="presParOf" srcId="{6206FB79-87EE-B543-B10A-4A62CBE5AE0B}" destId="{A3EDCBB2-009D-2040-AF80-9728946795D6}" srcOrd="9" destOrd="0" presId="urn:microsoft.com/office/officeart/2005/8/layout/cycle6"/>
    <dgm:cxn modelId="{6C1EEF6E-CBEE-9A41-87E9-ACF6EB5188B5}" type="presParOf" srcId="{6206FB79-87EE-B543-B10A-4A62CBE5AE0B}" destId="{F2F02A44-DF78-B940-ACA8-B0E2D7E4FBF0}" srcOrd="10" destOrd="0" presId="urn:microsoft.com/office/officeart/2005/8/layout/cycle6"/>
    <dgm:cxn modelId="{EB34EB47-3289-544C-A37F-264A2BC28D72}" type="presParOf" srcId="{6206FB79-87EE-B543-B10A-4A62CBE5AE0B}" destId="{2FB6E44F-0BDD-4349-93BF-59889AFFADD8}" srcOrd="11" destOrd="0" presId="urn:microsoft.com/office/officeart/2005/8/layout/cycle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9B8003-2741-8B45-A317-E6D0132E3FE4}" type="doc">
      <dgm:prSet loTypeId="urn:microsoft.com/office/officeart/2005/8/layout/cycle5" loCatId="" qsTypeId="urn:microsoft.com/office/officeart/2005/8/quickstyle/simple1" qsCatId="simple" csTypeId="urn:microsoft.com/office/officeart/2005/8/colors/accent0_3" csCatId="mainScheme" phldr="1"/>
      <dgm:spPr/>
      <dgm:t>
        <a:bodyPr/>
        <a:lstStyle/>
        <a:p>
          <a:endParaRPr lang="en-US"/>
        </a:p>
      </dgm:t>
    </dgm:pt>
    <dgm:pt modelId="{2B9EF081-327B-1644-82EB-527201C71D3D}">
      <dgm:prSet phldrT="[Text]"/>
      <dgm:spPr/>
      <dgm:t>
        <a:bodyPr/>
        <a:lstStyle/>
        <a:p>
          <a:r>
            <a:rPr lang="en-US" dirty="0"/>
            <a:t>Run ML Model Trivially</a:t>
          </a:r>
        </a:p>
      </dgm:t>
    </dgm:pt>
    <dgm:pt modelId="{39133030-B25A-704F-B998-C6CD2D8F6355}" type="parTrans" cxnId="{273EB4DC-35DF-3842-8908-D13469E96CDE}">
      <dgm:prSet/>
      <dgm:spPr/>
      <dgm:t>
        <a:bodyPr/>
        <a:lstStyle/>
        <a:p>
          <a:endParaRPr lang="en-US"/>
        </a:p>
      </dgm:t>
    </dgm:pt>
    <dgm:pt modelId="{FF1032C4-2EE1-8E47-880D-4032C383C148}" type="sibTrans" cxnId="{273EB4DC-35DF-3842-8908-D13469E96CDE}">
      <dgm:prSet/>
      <dgm:spPr/>
      <dgm:t>
        <a:bodyPr/>
        <a:lstStyle/>
        <a:p>
          <a:endParaRPr lang="en-US"/>
        </a:p>
      </dgm:t>
    </dgm:pt>
    <dgm:pt modelId="{826EA112-0FED-4C4B-A602-AAF90914C8D2}">
      <dgm:prSet phldrT="[Text]"/>
      <dgm:spPr/>
      <dgm:t>
        <a:bodyPr/>
        <a:lstStyle/>
        <a:p>
          <a:r>
            <a:rPr lang="en-US" dirty="0"/>
            <a:t>View the Decision Space</a:t>
          </a:r>
        </a:p>
      </dgm:t>
    </dgm:pt>
    <dgm:pt modelId="{086560BA-CF06-874E-BF0A-F88E58BA046E}" type="parTrans" cxnId="{7A44BD7D-E83D-6948-9230-1F864AD9256C}">
      <dgm:prSet/>
      <dgm:spPr/>
      <dgm:t>
        <a:bodyPr/>
        <a:lstStyle/>
        <a:p>
          <a:endParaRPr lang="en-US"/>
        </a:p>
      </dgm:t>
    </dgm:pt>
    <dgm:pt modelId="{DBA29460-B2F4-4043-B76E-C871D23771D4}" type="sibTrans" cxnId="{7A44BD7D-E83D-6948-9230-1F864AD9256C}">
      <dgm:prSet/>
      <dgm:spPr/>
      <dgm:t>
        <a:bodyPr/>
        <a:lstStyle/>
        <a:p>
          <a:endParaRPr lang="en-US"/>
        </a:p>
      </dgm:t>
    </dgm:pt>
    <dgm:pt modelId="{2A6E684F-6F00-7646-9C84-2B907EC196CD}">
      <dgm:prSet phldrT="[Text]"/>
      <dgm:spPr/>
      <dgm:t>
        <a:bodyPr/>
        <a:lstStyle/>
        <a:p>
          <a:r>
            <a:rPr lang="en-US" dirty="0"/>
            <a:t>Explore the Data's Structure</a:t>
          </a:r>
        </a:p>
      </dgm:t>
    </dgm:pt>
    <dgm:pt modelId="{7A051E89-B6C8-224A-9C72-762F87E50B8F}" type="parTrans" cxnId="{409DFF30-5181-A840-89F6-D3F1F4C8DBDF}">
      <dgm:prSet/>
      <dgm:spPr/>
      <dgm:t>
        <a:bodyPr/>
        <a:lstStyle/>
        <a:p>
          <a:endParaRPr lang="en-US"/>
        </a:p>
      </dgm:t>
    </dgm:pt>
    <dgm:pt modelId="{98ABF193-FD96-0E4B-A5BC-9CD572059AE7}" type="sibTrans" cxnId="{409DFF30-5181-A840-89F6-D3F1F4C8DBDF}">
      <dgm:prSet/>
      <dgm:spPr/>
      <dgm:t>
        <a:bodyPr/>
        <a:lstStyle/>
        <a:p>
          <a:endParaRPr lang="en-US"/>
        </a:p>
      </dgm:t>
    </dgm:pt>
    <dgm:pt modelId="{0E1C58AA-A00F-2048-8D74-09BB2FB590F4}">
      <dgm:prSet phldrT="[Text]"/>
      <dgm:spPr/>
      <dgm:t>
        <a:bodyPr/>
        <a:lstStyle/>
        <a:p>
          <a:r>
            <a:rPr lang="en-US" dirty="0"/>
            <a:t>View the Feature Space relative to the Data</a:t>
          </a:r>
        </a:p>
      </dgm:t>
    </dgm:pt>
    <dgm:pt modelId="{13588459-A5C2-FE48-B05E-99DFF7D4D218}" type="parTrans" cxnId="{E0D12873-99A2-3948-85D6-8994B1A181A7}">
      <dgm:prSet/>
      <dgm:spPr/>
      <dgm:t>
        <a:bodyPr/>
        <a:lstStyle/>
        <a:p>
          <a:endParaRPr lang="en-US"/>
        </a:p>
      </dgm:t>
    </dgm:pt>
    <dgm:pt modelId="{47066DE2-A016-BE4C-ABA5-C1E6AAB20B3A}" type="sibTrans" cxnId="{E0D12873-99A2-3948-85D6-8994B1A181A7}">
      <dgm:prSet/>
      <dgm:spPr/>
      <dgm:t>
        <a:bodyPr/>
        <a:lstStyle/>
        <a:p>
          <a:endParaRPr lang="en-US"/>
        </a:p>
      </dgm:t>
    </dgm:pt>
    <dgm:pt modelId="{A8F46332-FF5F-F34E-BD01-44A2AA7904A9}">
      <dgm:prSet phldrT="[Text]"/>
      <dgm:spPr/>
      <dgm:t>
        <a:bodyPr/>
        <a:lstStyle/>
        <a:p>
          <a:r>
            <a:rPr lang="en-US" dirty="0"/>
            <a:t>Explore Feature Importance</a:t>
          </a:r>
        </a:p>
      </dgm:t>
    </dgm:pt>
    <dgm:pt modelId="{BE4E4B8E-4E41-8B45-BC9E-1B42204BE192}" type="parTrans" cxnId="{87A35688-87FF-0343-8AD9-77B764D606BA}">
      <dgm:prSet/>
      <dgm:spPr/>
      <dgm:t>
        <a:bodyPr/>
        <a:lstStyle/>
        <a:p>
          <a:endParaRPr lang="en-US"/>
        </a:p>
      </dgm:t>
    </dgm:pt>
    <dgm:pt modelId="{45D99034-2C7C-F041-9C6B-A074E5BDA110}" type="sibTrans" cxnId="{87A35688-87FF-0343-8AD9-77B764D606BA}">
      <dgm:prSet/>
      <dgm:spPr/>
      <dgm:t>
        <a:bodyPr/>
        <a:lstStyle/>
        <a:p>
          <a:endParaRPr lang="en-US"/>
        </a:p>
      </dgm:t>
    </dgm:pt>
    <dgm:pt modelId="{701FFB8B-948C-284D-A4A7-8C596AC8BD8F}">
      <dgm:prSet phldrT="[Text]"/>
      <dgm:spPr/>
      <dgm:t>
        <a:bodyPr/>
        <a:lstStyle/>
        <a:p>
          <a:r>
            <a:rPr lang="en-US" dirty="0"/>
            <a:t>View Features Relative to model</a:t>
          </a:r>
        </a:p>
      </dgm:t>
    </dgm:pt>
    <dgm:pt modelId="{D641C409-6A84-964E-81A6-4C58B2E7C9A9}" type="parTrans" cxnId="{CC4139C6-9AEF-4843-BB50-533094BD5B03}">
      <dgm:prSet/>
      <dgm:spPr/>
      <dgm:t>
        <a:bodyPr/>
        <a:lstStyle/>
        <a:p>
          <a:endParaRPr lang="en-US"/>
        </a:p>
      </dgm:t>
    </dgm:pt>
    <dgm:pt modelId="{04CB2538-D684-E44E-96DC-76D3FF793E62}" type="sibTrans" cxnId="{CC4139C6-9AEF-4843-BB50-533094BD5B03}">
      <dgm:prSet/>
      <dgm:spPr/>
      <dgm:t>
        <a:bodyPr/>
        <a:lstStyle/>
        <a:p>
          <a:endParaRPr lang="en-US"/>
        </a:p>
      </dgm:t>
    </dgm:pt>
    <dgm:pt modelId="{F81EA81A-2C89-414F-9A5B-0FE500E011DA}">
      <dgm:prSet phldrT="[Text]"/>
      <dgm:spPr/>
      <dgm:t>
        <a:bodyPr/>
        <a:lstStyle/>
        <a:p>
          <a:r>
            <a:rPr lang="en-US" dirty="0"/>
            <a:t>Add more Data</a:t>
          </a:r>
        </a:p>
      </dgm:t>
    </dgm:pt>
    <dgm:pt modelId="{C55D63D3-961D-5346-A36D-62B598D98D38}" type="parTrans" cxnId="{0E7E84CA-1332-C242-8733-E924F82183D4}">
      <dgm:prSet/>
      <dgm:spPr/>
      <dgm:t>
        <a:bodyPr/>
        <a:lstStyle/>
        <a:p>
          <a:endParaRPr lang="en-US"/>
        </a:p>
      </dgm:t>
    </dgm:pt>
    <dgm:pt modelId="{49AD8EC7-7992-F845-B6FE-BBC760991BF6}" type="sibTrans" cxnId="{0E7E84CA-1332-C242-8733-E924F82183D4}">
      <dgm:prSet/>
      <dgm:spPr/>
      <dgm:t>
        <a:bodyPr/>
        <a:lstStyle/>
        <a:p>
          <a:endParaRPr lang="en-US"/>
        </a:p>
      </dgm:t>
    </dgm:pt>
    <dgm:pt modelId="{2154C9F6-647F-8749-8DA5-84978DF8A49B}" type="pres">
      <dgm:prSet presAssocID="{E29B8003-2741-8B45-A317-E6D0132E3FE4}" presName="cycle" presStyleCnt="0">
        <dgm:presLayoutVars>
          <dgm:dir/>
          <dgm:resizeHandles val="exact"/>
        </dgm:presLayoutVars>
      </dgm:prSet>
      <dgm:spPr/>
    </dgm:pt>
    <dgm:pt modelId="{4997EDA8-49EF-8E49-A082-F577F7B142F2}" type="pres">
      <dgm:prSet presAssocID="{2B9EF081-327B-1644-82EB-527201C71D3D}" presName="node" presStyleLbl="node1" presStyleIdx="0" presStyleCnt="4">
        <dgm:presLayoutVars>
          <dgm:bulletEnabled val="1"/>
        </dgm:presLayoutVars>
      </dgm:prSet>
      <dgm:spPr/>
    </dgm:pt>
    <dgm:pt modelId="{CECB1807-5BF8-3344-88C4-9EDE3D67A1B6}" type="pres">
      <dgm:prSet presAssocID="{2B9EF081-327B-1644-82EB-527201C71D3D}" presName="spNode" presStyleCnt="0"/>
      <dgm:spPr/>
    </dgm:pt>
    <dgm:pt modelId="{CA0AF5B9-281F-4D47-A6A6-7F46F7166185}" type="pres">
      <dgm:prSet presAssocID="{FF1032C4-2EE1-8E47-880D-4032C383C148}" presName="sibTrans" presStyleLbl="sibTrans1D1" presStyleIdx="0" presStyleCnt="4"/>
      <dgm:spPr/>
    </dgm:pt>
    <dgm:pt modelId="{14A40738-26EB-4242-A28C-FD93CED5CEFA}" type="pres">
      <dgm:prSet presAssocID="{2A6E684F-6F00-7646-9C84-2B907EC196CD}" presName="node" presStyleLbl="node1" presStyleIdx="1" presStyleCnt="4">
        <dgm:presLayoutVars>
          <dgm:bulletEnabled val="1"/>
        </dgm:presLayoutVars>
      </dgm:prSet>
      <dgm:spPr/>
    </dgm:pt>
    <dgm:pt modelId="{94833895-DD81-F941-B21B-8DAA2219B64A}" type="pres">
      <dgm:prSet presAssocID="{2A6E684F-6F00-7646-9C84-2B907EC196CD}" presName="spNode" presStyleCnt="0"/>
      <dgm:spPr/>
    </dgm:pt>
    <dgm:pt modelId="{5E2C1B8B-620B-0A44-8146-8C96D19F11ED}" type="pres">
      <dgm:prSet presAssocID="{98ABF193-FD96-0E4B-A5BC-9CD572059AE7}" presName="sibTrans" presStyleLbl="sibTrans1D1" presStyleIdx="1" presStyleCnt="4"/>
      <dgm:spPr/>
    </dgm:pt>
    <dgm:pt modelId="{4D76D42E-EBB8-354C-9A90-87EA1F0D73F7}" type="pres">
      <dgm:prSet presAssocID="{A8F46332-FF5F-F34E-BD01-44A2AA7904A9}" presName="node" presStyleLbl="node1" presStyleIdx="2" presStyleCnt="4">
        <dgm:presLayoutVars>
          <dgm:bulletEnabled val="1"/>
        </dgm:presLayoutVars>
      </dgm:prSet>
      <dgm:spPr/>
    </dgm:pt>
    <dgm:pt modelId="{53DAD2B0-70C7-294B-BF84-B61BA55D4DCD}" type="pres">
      <dgm:prSet presAssocID="{A8F46332-FF5F-F34E-BD01-44A2AA7904A9}" presName="spNode" presStyleCnt="0"/>
      <dgm:spPr/>
    </dgm:pt>
    <dgm:pt modelId="{3756F39B-C73A-7A4E-AF5A-52376E894AD1}" type="pres">
      <dgm:prSet presAssocID="{45D99034-2C7C-F041-9C6B-A074E5BDA110}" presName="sibTrans" presStyleLbl="sibTrans1D1" presStyleIdx="2" presStyleCnt="4"/>
      <dgm:spPr/>
    </dgm:pt>
    <dgm:pt modelId="{D095CE6F-BE9E-104D-8C96-785660D8DCC9}" type="pres">
      <dgm:prSet presAssocID="{F81EA81A-2C89-414F-9A5B-0FE500E011DA}" presName="node" presStyleLbl="node1" presStyleIdx="3" presStyleCnt="4">
        <dgm:presLayoutVars>
          <dgm:bulletEnabled val="1"/>
        </dgm:presLayoutVars>
      </dgm:prSet>
      <dgm:spPr/>
    </dgm:pt>
    <dgm:pt modelId="{95B4742C-C7CA-7447-8463-0F9051E9FE3A}" type="pres">
      <dgm:prSet presAssocID="{F81EA81A-2C89-414F-9A5B-0FE500E011DA}" presName="spNode" presStyleCnt="0"/>
      <dgm:spPr/>
    </dgm:pt>
    <dgm:pt modelId="{31AE0F6E-BA00-B04D-9294-6B5562B6B333}" type="pres">
      <dgm:prSet presAssocID="{49AD8EC7-7992-F845-B6FE-BBC760991BF6}" presName="sibTrans" presStyleLbl="sibTrans1D1" presStyleIdx="3" presStyleCnt="4"/>
      <dgm:spPr/>
    </dgm:pt>
  </dgm:ptLst>
  <dgm:cxnLst>
    <dgm:cxn modelId="{81356510-9850-F445-A18F-001C796291E0}" type="presOf" srcId="{A8F46332-FF5F-F34E-BD01-44A2AA7904A9}" destId="{4D76D42E-EBB8-354C-9A90-87EA1F0D73F7}" srcOrd="0" destOrd="0" presId="urn:microsoft.com/office/officeart/2005/8/layout/cycle5"/>
    <dgm:cxn modelId="{409DFF30-5181-A840-89F6-D3F1F4C8DBDF}" srcId="{E29B8003-2741-8B45-A317-E6D0132E3FE4}" destId="{2A6E684F-6F00-7646-9C84-2B907EC196CD}" srcOrd="1" destOrd="0" parTransId="{7A051E89-B6C8-224A-9C72-762F87E50B8F}" sibTransId="{98ABF193-FD96-0E4B-A5BC-9CD572059AE7}"/>
    <dgm:cxn modelId="{32B39645-C294-A648-AFC9-B32D66340DD4}" type="presOf" srcId="{826EA112-0FED-4C4B-A602-AAF90914C8D2}" destId="{4997EDA8-49EF-8E49-A082-F577F7B142F2}" srcOrd="0" destOrd="1" presId="urn:microsoft.com/office/officeart/2005/8/layout/cycle5"/>
    <dgm:cxn modelId="{2BFA9B51-A3BF-0C4C-80AB-68E31059E56F}" type="presOf" srcId="{2B9EF081-327B-1644-82EB-527201C71D3D}" destId="{4997EDA8-49EF-8E49-A082-F577F7B142F2}" srcOrd="0" destOrd="0" presId="urn:microsoft.com/office/officeart/2005/8/layout/cycle5"/>
    <dgm:cxn modelId="{12BB4C69-CC98-AB42-A839-73A803873AC5}" type="presOf" srcId="{45D99034-2C7C-F041-9C6B-A074E5BDA110}" destId="{3756F39B-C73A-7A4E-AF5A-52376E894AD1}" srcOrd="0" destOrd="0" presId="urn:microsoft.com/office/officeart/2005/8/layout/cycle5"/>
    <dgm:cxn modelId="{E0D12873-99A2-3948-85D6-8994B1A181A7}" srcId="{2A6E684F-6F00-7646-9C84-2B907EC196CD}" destId="{0E1C58AA-A00F-2048-8D74-09BB2FB590F4}" srcOrd="0" destOrd="0" parTransId="{13588459-A5C2-FE48-B05E-99DFF7D4D218}" sibTransId="{47066DE2-A016-BE4C-ABA5-C1E6AAB20B3A}"/>
    <dgm:cxn modelId="{7A44BD7D-E83D-6948-9230-1F864AD9256C}" srcId="{2B9EF081-327B-1644-82EB-527201C71D3D}" destId="{826EA112-0FED-4C4B-A602-AAF90914C8D2}" srcOrd="0" destOrd="0" parTransId="{086560BA-CF06-874E-BF0A-F88E58BA046E}" sibTransId="{DBA29460-B2F4-4043-B76E-C871D23771D4}"/>
    <dgm:cxn modelId="{84FC0D83-7EF2-1B4F-8983-53F0C4119DF3}" type="presOf" srcId="{0E1C58AA-A00F-2048-8D74-09BB2FB590F4}" destId="{14A40738-26EB-4242-A28C-FD93CED5CEFA}" srcOrd="0" destOrd="1" presId="urn:microsoft.com/office/officeart/2005/8/layout/cycle5"/>
    <dgm:cxn modelId="{87A35688-87FF-0343-8AD9-77B764D606BA}" srcId="{E29B8003-2741-8B45-A317-E6D0132E3FE4}" destId="{A8F46332-FF5F-F34E-BD01-44A2AA7904A9}" srcOrd="2" destOrd="0" parTransId="{BE4E4B8E-4E41-8B45-BC9E-1B42204BE192}" sibTransId="{45D99034-2C7C-F041-9C6B-A074E5BDA110}"/>
    <dgm:cxn modelId="{D7BB408F-C2A4-F14D-B20A-096C21EE223F}" type="presOf" srcId="{701FFB8B-948C-284D-A4A7-8C596AC8BD8F}" destId="{4D76D42E-EBB8-354C-9A90-87EA1F0D73F7}" srcOrd="0" destOrd="1" presId="urn:microsoft.com/office/officeart/2005/8/layout/cycle5"/>
    <dgm:cxn modelId="{2526799C-4510-1741-8090-EDE5E3E1D6BE}" type="presOf" srcId="{49AD8EC7-7992-F845-B6FE-BBC760991BF6}" destId="{31AE0F6E-BA00-B04D-9294-6B5562B6B333}" srcOrd="0" destOrd="0" presId="urn:microsoft.com/office/officeart/2005/8/layout/cycle5"/>
    <dgm:cxn modelId="{982F6F9F-3F08-7245-A8FB-DC26D4F60874}" type="presOf" srcId="{E29B8003-2741-8B45-A317-E6D0132E3FE4}" destId="{2154C9F6-647F-8749-8DA5-84978DF8A49B}" srcOrd="0" destOrd="0" presId="urn:microsoft.com/office/officeart/2005/8/layout/cycle5"/>
    <dgm:cxn modelId="{4E73F1A1-AC36-3D43-8E0E-01B3B3D876BB}" type="presOf" srcId="{F81EA81A-2C89-414F-9A5B-0FE500E011DA}" destId="{D095CE6F-BE9E-104D-8C96-785660D8DCC9}" srcOrd="0" destOrd="0" presId="urn:microsoft.com/office/officeart/2005/8/layout/cycle5"/>
    <dgm:cxn modelId="{8C89E2AA-F8E6-4E41-AF35-F56669BAA78E}" type="presOf" srcId="{FF1032C4-2EE1-8E47-880D-4032C383C148}" destId="{CA0AF5B9-281F-4D47-A6A6-7F46F7166185}" srcOrd="0" destOrd="0" presId="urn:microsoft.com/office/officeart/2005/8/layout/cycle5"/>
    <dgm:cxn modelId="{9F48F7AE-4432-CD49-9066-5E3FACCCC97C}" type="presOf" srcId="{98ABF193-FD96-0E4B-A5BC-9CD572059AE7}" destId="{5E2C1B8B-620B-0A44-8146-8C96D19F11ED}" srcOrd="0" destOrd="0" presId="urn:microsoft.com/office/officeart/2005/8/layout/cycle5"/>
    <dgm:cxn modelId="{CC4139C6-9AEF-4843-BB50-533094BD5B03}" srcId="{A8F46332-FF5F-F34E-BD01-44A2AA7904A9}" destId="{701FFB8B-948C-284D-A4A7-8C596AC8BD8F}" srcOrd="0" destOrd="0" parTransId="{D641C409-6A84-964E-81A6-4C58B2E7C9A9}" sibTransId="{04CB2538-D684-E44E-96DC-76D3FF793E62}"/>
    <dgm:cxn modelId="{0E7E84CA-1332-C242-8733-E924F82183D4}" srcId="{E29B8003-2741-8B45-A317-E6D0132E3FE4}" destId="{F81EA81A-2C89-414F-9A5B-0FE500E011DA}" srcOrd="3" destOrd="0" parTransId="{C55D63D3-961D-5346-A36D-62B598D98D38}" sibTransId="{49AD8EC7-7992-F845-B6FE-BBC760991BF6}"/>
    <dgm:cxn modelId="{273EB4DC-35DF-3842-8908-D13469E96CDE}" srcId="{E29B8003-2741-8B45-A317-E6D0132E3FE4}" destId="{2B9EF081-327B-1644-82EB-527201C71D3D}" srcOrd="0" destOrd="0" parTransId="{39133030-B25A-704F-B998-C6CD2D8F6355}" sibTransId="{FF1032C4-2EE1-8E47-880D-4032C383C148}"/>
    <dgm:cxn modelId="{8A59D6DE-0AC3-5145-9B1A-EAD97970A742}" type="presOf" srcId="{2A6E684F-6F00-7646-9C84-2B907EC196CD}" destId="{14A40738-26EB-4242-A28C-FD93CED5CEFA}" srcOrd="0" destOrd="0" presId="urn:microsoft.com/office/officeart/2005/8/layout/cycle5"/>
    <dgm:cxn modelId="{F3ACEDC1-4A4F-C149-A710-DBDE1053869A}" type="presParOf" srcId="{2154C9F6-647F-8749-8DA5-84978DF8A49B}" destId="{4997EDA8-49EF-8E49-A082-F577F7B142F2}" srcOrd="0" destOrd="0" presId="urn:microsoft.com/office/officeart/2005/8/layout/cycle5"/>
    <dgm:cxn modelId="{6EF5278D-F3E1-C84F-85F4-AF6CB39FB459}" type="presParOf" srcId="{2154C9F6-647F-8749-8DA5-84978DF8A49B}" destId="{CECB1807-5BF8-3344-88C4-9EDE3D67A1B6}" srcOrd="1" destOrd="0" presId="urn:microsoft.com/office/officeart/2005/8/layout/cycle5"/>
    <dgm:cxn modelId="{E8E38222-5556-1448-8EC1-0E8CA68A17B0}" type="presParOf" srcId="{2154C9F6-647F-8749-8DA5-84978DF8A49B}" destId="{CA0AF5B9-281F-4D47-A6A6-7F46F7166185}" srcOrd="2" destOrd="0" presId="urn:microsoft.com/office/officeart/2005/8/layout/cycle5"/>
    <dgm:cxn modelId="{4B8A7BE3-0835-604F-A86F-6554725D9EEE}" type="presParOf" srcId="{2154C9F6-647F-8749-8DA5-84978DF8A49B}" destId="{14A40738-26EB-4242-A28C-FD93CED5CEFA}" srcOrd="3" destOrd="0" presId="urn:microsoft.com/office/officeart/2005/8/layout/cycle5"/>
    <dgm:cxn modelId="{5E1E7FFC-004D-7142-99B6-EE7B66F674C9}" type="presParOf" srcId="{2154C9F6-647F-8749-8DA5-84978DF8A49B}" destId="{94833895-DD81-F941-B21B-8DAA2219B64A}" srcOrd="4" destOrd="0" presId="urn:microsoft.com/office/officeart/2005/8/layout/cycle5"/>
    <dgm:cxn modelId="{7BE624F9-A370-534C-87BD-753A22874C69}" type="presParOf" srcId="{2154C9F6-647F-8749-8DA5-84978DF8A49B}" destId="{5E2C1B8B-620B-0A44-8146-8C96D19F11ED}" srcOrd="5" destOrd="0" presId="urn:microsoft.com/office/officeart/2005/8/layout/cycle5"/>
    <dgm:cxn modelId="{C37B7D05-ECF8-0649-ABBF-A3FED09353FB}" type="presParOf" srcId="{2154C9F6-647F-8749-8DA5-84978DF8A49B}" destId="{4D76D42E-EBB8-354C-9A90-87EA1F0D73F7}" srcOrd="6" destOrd="0" presId="urn:microsoft.com/office/officeart/2005/8/layout/cycle5"/>
    <dgm:cxn modelId="{F83CCD58-8C2E-F946-A913-58C66B339768}" type="presParOf" srcId="{2154C9F6-647F-8749-8DA5-84978DF8A49B}" destId="{53DAD2B0-70C7-294B-BF84-B61BA55D4DCD}" srcOrd="7" destOrd="0" presId="urn:microsoft.com/office/officeart/2005/8/layout/cycle5"/>
    <dgm:cxn modelId="{D07AF390-D6AF-D440-90B4-E41B4D7C6560}" type="presParOf" srcId="{2154C9F6-647F-8749-8DA5-84978DF8A49B}" destId="{3756F39B-C73A-7A4E-AF5A-52376E894AD1}" srcOrd="8" destOrd="0" presId="urn:microsoft.com/office/officeart/2005/8/layout/cycle5"/>
    <dgm:cxn modelId="{FC4E9806-85D5-FD45-A13E-38273FDB8B7E}" type="presParOf" srcId="{2154C9F6-647F-8749-8DA5-84978DF8A49B}" destId="{D095CE6F-BE9E-104D-8C96-785660D8DCC9}" srcOrd="9" destOrd="0" presId="urn:microsoft.com/office/officeart/2005/8/layout/cycle5"/>
    <dgm:cxn modelId="{E43EE6B5-10A0-B343-86B9-9E251A3E68F3}" type="presParOf" srcId="{2154C9F6-647F-8749-8DA5-84978DF8A49B}" destId="{95B4742C-C7CA-7447-8463-0F9051E9FE3A}" srcOrd="10" destOrd="0" presId="urn:microsoft.com/office/officeart/2005/8/layout/cycle5"/>
    <dgm:cxn modelId="{5EFC3EE4-F21E-5048-8131-95E28CFDCB2E}" type="presParOf" srcId="{2154C9F6-647F-8749-8DA5-84978DF8A49B}" destId="{31AE0F6E-BA00-B04D-9294-6B5562B6B333}"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08FA9-DB06-0242-A5DF-81EA1E9AF1A3}">
      <dsp:nvSpPr>
        <dsp:cNvPr id="0" name=""/>
        <dsp:cNvSpPr/>
      </dsp:nvSpPr>
      <dsp:spPr>
        <a:xfrm>
          <a:off x="1787556" y="1954"/>
          <a:ext cx="1003893" cy="65253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Identify</a:t>
          </a:r>
        </a:p>
      </dsp:txBody>
      <dsp:txXfrm>
        <a:off x="1819410" y="33808"/>
        <a:ext cx="940185" cy="588822"/>
      </dsp:txXfrm>
    </dsp:sp>
    <dsp:sp modelId="{4A44B07D-3E30-1045-9720-30263719223F}">
      <dsp:nvSpPr>
        <dsp:cNvPr id="0" name=""/>
        <dsp:cNvSpPr/>
      </dsp:nvSpPr>
      <dsp:spPr>
        <a:xfrm>
          <a:off x="985423" y="328219"/>
          <a:ext cx="2608160" cy="2608160"/>
        </a:xfrm>
        <a:custGeom>
          <a:avLst/>
          <a:gdLst/>
          <a:ahLst/>
          <a:cxnLst/>
          <a:rect l="0" t="0" r="0" b="0"/>
          <a:pathLst>
            <a:path>
              <a:moveTo>
                <a:pt x="1812928" y="103372"/>
              </a:moveTo>
              <a:arcTo wR="1304080" hR="1304080" stAng="17578005" swAng="196220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335904-0214-664D-8A3A-28AED967CBDD}">
      <dsp:nvSpPr>
        <dsp:cNvPr id="0" name=""/>
        <dsp:cNvSpPr/>
      </dsp:nvSpPr>
      <dsp:spPr>
        <a:xfrm>
          <a:off x="3027810" y="903051"/>
          <a:ext cx="1003893" cy="65253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Protect</a:t>
          </a:r>
        </a:p>
      </dsp:txBody>
      <dsp:txXfrm>
        <a:off x="3059664" y="934905"/>
        <a:ext cx="940185" cy="588822"/>
      </dsp:txXfrm>
    </dsp:sp>
    <dsp:sp modelId="{734D20F8-D551-A642-9562-B8E8AE6C8059}">
      <dsp:nvSpPr>
        <dsp:cNvPr id="0" name=""/>
        <dsp:cNvSpPr/>
      </dsp:nvSpPr>
      <dsp:spPr>
        <a:xfrm>
          <a:off x="985423" y="328219"/>
          <a:ext cx="2608160" cy="2608160"/>
        </a:xfrm>
        <a:custGeom>
          <a:avLst/>
          <a:gdLst/>
          <a:ahLst/>
          <a:cxnLst/>
          <a:rect l="0" t="0" r="0" b="0"/>
          <a:pathLst>
            <a:path>
              <a:moveTo>
                <a:pt x="2606366" y="1235700"/>
              </a:moveTo>
              <a:arcTo wR="1304080" hR="1304080" stAng="21419658" swAng="219681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9C21E2-5DC9-BD41-BED5-4D9E50A415F5}">
      <dsp:nvSpPr>
        <dsp:cNvPr id="0" name=""/>
        <dsp:cNvSpPr/>
      </dsp:nvSpPr>
      <dsp:spPr>
        <a:xfrm>
          <a:off x="2554075" y="2361057"/>
          <a:ext cx="1003893" cy="652530"/>
        </a:xfrm>
        <a:prstGeom prst="roundRect">
          <a:avLst/>
        </a:prstGeom>
        <a:solidFill>
          <a:schemeClr val="accent1"/>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Detect</a:t>
          </a:r>
        </a:p>
      </dsp:txBody>
      <dsp:txXfrm>
        <a:off x="2585929" y="2392911"/>
        <a:ext cx="940185" cy="588822"/>
      </dsp:txXfrm>
    </dsp:sp>
    <dsp:sp modelId="{4557774E-30A5-8B4F-AEBD-FB7F762A4A3F}">
      <dsp:nvSpPr>
        <dsp:cNvPr id="0" name=""/>
        <dsp:cNvSpPr/>
      </dsp:nvSpPr>
      <dsp:spPr>
        <a:xfrm>
          <a:off x="985423" y="328219"/>
          <a:ext cx="2608160" cy="2608160"/>
        </a:xfrm>
        <a:custGeom>
          <a:avLst/>
          <a:gdLst/>
          <a:ahLst/>
          <a:cxnLst/>
          <a:rect l="0" t="0" r="0" b="0"/>
          <a:pathLst>
            <a:path>
              <a:moveTo>
                <a:pt x="1563469" y="2582103"/>
              </a:moveTo>
              <a:arcTo wR="1304080" hR="1304080" stAng="4711622" swAng="1376756"/>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C32705-2D6E-8E4B-9AD9-E2EC283112F4}">
      <dsp:nvSpPr>
        <dsp:cNvPr id="0" name=""/>
        <dsp:cNvSpPr/>
      </dsp:nvSpPr>
      <dsp:spPr>
        <a:xfrm>
          <a:off x="1021037" y="2361057"/>
          <a:ext cx="1003893" cy="65253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Respond</a:t>
          </a:r>
        </a:p>
      </dsp:txBody>
      <dsp:txXfrm>
        <a:off x="1052891" y="2392911"/>
        <a:ext cx="940185" cy="588822"/>
      </dsp:txXfrm>
    </dsp:sp>
    <dsp:sp modelId="{85A1E689-B95A-BC45-B5A6-B3688513C9A6}">
      <dsp:nvSpPr>
        <dsp:cNvPr id="0" name=""/>
        <dsp:cNvSpPr/>
      </dsp:nvSpPr>
      <dsp:spPr>
        <a:xfrm>
          <a:off x="985423" y="328219"/>
          <a:ext cx="2608160" cy="2608160"/>
        </a:xfrm>
        <a:custGeom>
          <a:avLst/>
          <a:gdLst/>
          <a:ahLst/>
          <a:cxnLst/>
          <a:rect l="0" t="0" r="0" b="0"/>
          <a:pathLst>
            <a:path>
              <a:moveTo>
                <a:pt x="217984" y="2025898"/>
              </a:moveTo>
              <a:arcTo wR="1304080" hR="1304080" stAng="8783523" swAng="219681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599532-750D-0642-A67C-310BEE0DBF99}">
      <dsp:nvSpPr>
        <dsp:cNvPr id="0" name=""/>
        <dsp:cNvSpPr/>
      </dsp:nvSpPr>
      <dsp:spPr>
        <a:xfrm>
          <a:off x="547302" y="903051"/>
          <a:ext cx="1003893" cy="65253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Recover</a:t>
          </a:r>
        </a:p>
      </dsp:txBody>
      <dsp:txXfrm>
        <a:off x="579156" y="934905"/>
        <a:ext cx="940185" cy="588822"/>
      </dsp:txXfrm>
    </dsp:sp>
    <dsp:sp modelId="{F0DD8AC4-FEA5-1447-9DF7-315EBCBBFD45}">
      <dsp:nvSpPr>
        <dsp:cNvPr id="0" name=""/>
        <dsp:cNvSpPr/>
      </dsp:nvSpPr>
      <dsp:spPr>
        <a:xfrm>
          <a:off x="985423" y="328219"/>
          <a:ext cx="2608160" cy="2608160"/>
        </a:xfrm>
        <a:custGeom>
          <a:avLst/>
          <a:gdLst/>
          <a:ahLst/>
          <a:cxnLst/>
          <a:rect l="0" t="0" r="0" b="0"/>
          <a:pathLst>
            <a:path>
              <a:moveTo>
                <a:pt x="227163" y="568637"/>
              </a:moveTo>
              <a:arcTo wR="1304080" hR="1304080" stAng="12859786" swAng="1962209"/>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C0EBC-D777-0B4F-BEF3-70362E1510F3}">
      <dsp:nvSpPr>
        <dsp:cNvPr id="0" name=""/>
        <dsp:cNvSpPr/>
      </dsp:nvSpPr>
      <dsp:spPr>
        <a:xfrm>
          <a:off x="2200849" y="1035"/>
          <a:ext cx="1091707" cy="709609"/>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Build</a:t>
          </a:r>
        </a:p>
      </dsp:txBody>
      <dsp:txXfrm>
        <a:off x="2235489" y="35675"/>
        <a:ext cx="1022427" cy="640329"/>
      </dsp:txXfrm>
    </dsp:sp>
    <dsp:sp modelId="{4684EF5D-7E0E-1C40-BFC6-709E6E396238}">
      <dsp:nvSpPr>
        <dsp:cNvPr id="0" name=""/>
        <dsp:cNvSpPr/>
      </dsp:nvSpPr>
      <dsp:spPr>
        <a:xfrm>
          <a:off x="1573143" y="355840"/>
          <a:ext cx="2347120" cy="2347120"/>
        </a:xfrm>
        <a:custGeom>
          <a:avLst/>
          <a:gdLst/>
          <a:ahLst/>
          <a:cxnLst/>
          <a:rect l="0" t="0" r="0" b="0"/>
          <a:pathLst>
            <a:path>
              <a:moveTo>
                <a:pt x="1727296" y="138852"/>
              </a:moveTo>
              <a:arcTo wR="1173560" hR="1173560" stAng="17889239" swAng="2628761"/>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A650B0-96A6-5F42-9A1D-134D0ADA5378}">
      <dsp:nvSpPr>
        <dsp:cNvPr id="0" name=""/>
        <dsp:cNvSpPr/>
      </dsp:nvSpPr>
      <dsp:spPr>
        <a:xfrm>
          <a:off x="3374410" y="1174596"/>
          <a:ext cx="1091707" cy="709609"/>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Operate</a:t>
          </a:r>
        </a:p>
      </dsp:txBody>
      <dsp:txXfrm>
        <a:off x="3409050" y="1209236"/>
        <a:ext cx="1022427" cy="640329"/>
      </dsp:txXfrm>
    </dsp:sp>
    <dsp:sp modelId="{AC7B90C7-5561-FC49-AF7F-7808AFD398DA}">
      <dsp:nvSpPr>
        <dsp:cNvPr id="0" name=""/>
        <dsp:cNvSpPr/>
      </dsp:nvSpPr>
      <dsp:spPr>
        <a:xfrm>
          <a:off x="1573143" y="355840"/>
          <a:ext cx="2347120" cy="2347120"/>
        </a:xfrm>
        <a:custGeom>
          <a:avLst/>
          <a:gdLst/>
          <a:ahLst/>
          <a:cxnLst/>
          <a:rect l="0" t="0" r="0" b="0"/>
          <a:pathLst>
            <a:path>
              <a:moveTo>
                <a:pt x="2289471" y="1536859"/>
              </a:moveTo>
              <a:arcTo wR="1173560" hR="1173560" stAng="1081999" swAng="2628761"/>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FD30A9-3508-1E44-9E5D-D557628D6410}">
      <dsp:nvSpPr>
        <dsp:cNvPr id="0" name=""/>
        <dsp:cNvSpPr/>
      </dsp:nvSpPr>
      <dsp:spPr>
        <a:xfrm>
          <a:off x="2200849" y="2348156"/>
          <a:ext cx="1091707" cy="709609"/>
        </a:xfrm>
        <a:prstGeom prst="roundRect">
          <a:avLst/>
        </a:prstGeom>
        <a:solidFill>
          <a:schemeClr val="accent1"/>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Secure</a:t>
          </a:r>
        </a:p>
      </dsp:txBody>
      <dsp:txXfrm>
        <a:off x="2235489" y="2382796"/>
        <a:ext cx="1022427" cy="640329"/>
      </dsp:txXfrm>
    </dsp:sp>
    <dsp:sp modelId="{CB8C273D-6EC1-DE44-B6C3-8B3194C1F5B2}">
      <dsp:nvSpPr>
        <dsp:cNvPr id="0" name=""/>
        <dsp:cNvSpPr/>
      </dsp:nvSpPr>
      <dsp:spPr>
        <a:xfrm>
          <a:off x="1573143" y="355840"/>
          <a:ext cx="2347120" cy="2347120"/>
        </a:xfrm>
        <a:custGeom>
          <a:avLst/>
          <a:gdLst/>
          <a:ahLst/>
          <a:cxnLst/>
          <a:rect l="0" t="0" r="0" b="0"/>
          <a:pathLst>
            <a:path>
              <a:moveTo>
                <a:pt x="619824" y="2208268"/>
              </a:moveTo>
              <a:arcTo wR="1173560" hR="1173560" stAng="7089239" swAng="2628761"/>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EDCBB2-009D-2040-AF80-9728946795D6}">
      <dsp:nvSpPr>
        <dsp:cNvPr id="0" name=""/>
        <dsp:cNvSpPr/>
      </dsp:nvSpPr>
      <dsp:spPr>
        <a:xfrm>
          <a:off x="1027289" y="1174596"/>
          <a:ext cx="1091707" cy="709609"/>
        </a:xfrm>
        <a:prstGeom prst="roundRect">
          <a:avLst/>
        </a:prstGeom>
        <a:solidFill>
          <a:schemeClr val="accent1"/>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Sustain</a:t>
          </a:r>
        </a:p>
      </dsp:txBody>
      <dsp:txXfrm>
        <a:off x="1061929" y="1209236"/>
        <a:ext cx="1022427" cy="640329"/>
      </dsp:txXfrm>
    </dsp:sp>
    <dsp:sp modelId="{2FB6E44F-0BDD-4349-93BF-59889AFFADD8}">
      <dsp:nvSpPr>
        <dsp:cNvPr id="0" name=""/>
        <dsp:cNvSpPr/>
      </dsp:nvSpPr>
      <dsp:spPr>
        <a:xfrm>
          <a:off x="1573143" y="355840"/>
          <a:ext cx="2347120" cy="2347120"/>
        </a:xfrm>
        <a:custGeom>
          <a:avLst/>
          <a:gdLst/>
          <a:ahLst/>
          <a:cxnLst/>
          <a:rect l="0" t="0" r="0" b="0"/>
          <a:pathLst>
            <a:path>
              <a:moveTo>
                <a:pt x="57649" y="810261"/>
              </a:moveTo>
              <a:arcTo wR="1173560" hR="1173560" stAng="11881999" swAng="2628761"/>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7EDA8-49EF-8E49-A082-F577F7B142F2}">
      <dsp:nvSpPr>
        <dsp:cNvPr id="0" name=""/>
        <dsp:cNvSpPr/>
      </dsp:nvSpPr>
      <dsp:spPr>
        <a:xfrm>
          <a:off x="4272416" y="2104"/>
          <a:ext cx="1626522" cy="1057239"/>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Run ML Model Trivially</a:t>
          </a:r>
        </a:p>
        <a:p>
          <a:pPr marL="57150" lvl="1" indent="-57150" algn="l" defTabSz="488950">
            <a:lnSpc>
              <a:spcPct val="90000"/>
            </a:lnSpc>
            <a:spcBef>
              <a:spcPct val="0"/>
            </a:spcBef>
            <a:spcAft>
              <a:spcPct val="15000"/>
            </a:spcAft>
            <a:buChar char="•"/>
          </a:pPr>
          <a:r>
            <a:rPr lang="en-US" sz="1100" kern="1200" dirty="0"/>
            <a:t>View the Decision Space</a:t>
          </a:r>
        </a:p>
      </dsp:txBody>
      <dsp:txXfrm>
        <a:off x="4324026" y="53714"/>
        <a:ext cx="1523302" cy="954019"/>
      </dsp:txXfrm>
    </dsp:sp>
    <dsp:sp modelId="{CA0AF5B9-281F-4D47-A6A6-7F46F7166185}">
      <dsp:nvSpPr>
        <dsp:cNvPr id="0" name=""/>
        <dsp:cNvSpPr/>
      </dsp:nvSpPr>
      <dsp:spPr>
        <a:xfrm>
          <a:off x="3340723" y="530724"/>
          <a:ext cx="3489909" cy="3489909"/>
        </a:xfrm>
        <a:custGeom>
          <a:avLst/>
          <a:gdLst/>
          <a:ahLst/>
          <a:cxnLst/>
          <a:rect l="0" t="0" r="0" b="0"/>
          <a:pathLst>
            <a:path>
              <a:moveTo>
                <a:pt x="2782235" y="341774"/>
              </a:moveTo>
              <a:arcTo wR="1744954" hR="1744954" stAng="18388388" swAng="1631909"/>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4A40738-26EB-4242-A28C-FD93CED5CEFA}">
      <dsp:nvSpPr>
        <dsp:cNvPr id="0" name=""/>
        <dsp:cNvSpPr/>
      </dsp:nvSpPr>
      <dsp:spPr>
        <a:xfrm>
          <a:off x="6017371" y="1747059"/>
          <a:ext cx="1626522" cy="1057239"/>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Explore the Data's Structure</a:t>
          </a:r>
        </a:p>
        <a:p>
          <a:pPr marL="57150" lvl="1" indent="-57150" algn="l" defTabSz="488950">
            <a:lnSpc>
              <a:spcPct val="90000"/>
            </a:lnSpc>
            <a:spcBef>
              <a:spcPct val="0"/>
            </a:spcBef>
            <a:spcAft>
              <a:spcPct val="15000"/>
            </a:spcAft>
            <a:buChar char="•"/>
          </a:pPr>
          <a:r>
            <a:rPr lang="en-US" sz="1100" kern="1200" dirty="0"/>
            <a:t>View the Feature Space relative to the Data</a:t>
          </a:r>
        </a:p>
      </dsp:txBody>
      <dsp:txXfrm>
        <a:off x="6068981" y="1798669"/>
        <a:ext cx="1523302" cy="954019"/>
      </dsp:txXfrm>
    </dsp:sp>
    <dsp:sp modelId="{5E2C1B8B-620B-0A44-8146-8C96D19F11ED}">
      <dsp:nvSpPr>
        <dsp:cNvPr id="0" name=""/>
        <dsp:cNvSpPr/>
      </dsp:nvSpPr>
      <dsp:spPr>
        <a:xfrm>
          <a:off x="3340723" y="530724"/>
          <a:ext cx="3489909" cy="3489909"/>
        </a:xfrm>
        <a:custGeom>
          <a:avLst/>
          <a:gdLst/>
          <a:ahLst/>
          <a:cxnLst/>
          <a:rect l="0" t="0" r="0" b="0"/>
          <a:pathLst>
            <a:path>
              <a:moveTo>
                <a:pt x="3308899" y="2518868"/>
              </a:moveTo>
              <a:arcTo wR="1744954" hR="1744954" stAng="1579703" swAng="1631909"/>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D76D42E-EBB8-354C-9A90-87EA1F0D73F7}">
      <dsp:nvSpPr>
        <dsp:cNvPr id="0" name=""/>
        <dsp:cNvSpPr/>
      </dsp:nvSpPr>
      <dsp:spPr>
        <a:xfrm>
          <a:off x="4272416" y="3492014"/>
          <a:ext cx="1626522" cy="1057239"/>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Explore Feature Importance</a:t>
          </a:r>
        </a:p>
        <a:p>
          <a:pPr marL="57150" lvl="1" indent="-57150" algn="l" defTabSz="488950">
            <a:lnSpc>
              <a:spcPct val="90000"/>
            </a:lnSpc>
            <a:spcBef>
              <a:spcPct val="0"/>
            </a:spcBef>
            <a:spcAft>
              <a:spcPct val="15000"/>
            </a:spcAft>
            <a:buChar char="•"/>
          </a:pPr>
          <a:r>
            <a:rPr lang="en-US" sz="1100" kern="1200" dirty="0"/>
            <a:t>View Features Relative to model</a:t>
          </a:r>
        </a:p>
      </dsp:txBody>
      <dsp:txXfrm>
        <a:off x="4324026" y="3543624"/>
        <a:ext cx="1523302" cy="954019"/>
      </dsp:txXfrm>
    </dsp:sp>
    <dsp:sp modelId="{3756F39B-C73A-7A4E-AF5A-52376E894AD1}">
      <dsp:nvSpPr>
        <dsp:cNvPr id="0" name=""/>
        <dsp:cNvSpPr/>
      </dsp:nvSpPr>
      <dsp:spPr>
        <a:xfrm>
          <a:off x="3340723" y="530724"/>
          <a:ext cx="3489909" cy="3489909"/>
        </a:xfrm>
        <a:custGeom>
          <a:avLst/>
          <a:gdLst/>
          <a:ahLst/>
          <a:cxnLst/>
          <a:rect l="0" t="0" r="0" b="0"/>
          <a:pathLst>
            <a:path>
              <a:moveTo>
                <a:pt x="707673" y="3148135"/>
              </a:moveTo>
              <a:arcTo wR="1744954" hR="1744954" stAng="7588388" swAng="1631909"/>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095CE6F-BE9E-104D-8C96-785660D8DCC9}">
      <dsp:nvSpPr>
        <dsp:cNvPr id="0" name=""/>
        <dsp:cNvSpPr/>
      </dsp:nvSpPr>
      <dsp:spPr>
        <a:xfrm>
          <a:off x="2527461" y="1747059"/>
          <a:ext cx="1626522" cy="1057239"/>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Add more Data</a:t>
          </a:r>
        </a:p>
      </dsp:txBody>
      <dsp:txXfrm>
        <a:off x="2579071" y="1798669"/>
        <a:ext cx="1523302" cy="954019"/>
      </dsp:txXfrm>
    </dsp:sp>
    <dsp:sp modelId="{31AE0F6E-BA00-B04D-9294-6B5562B6B333}">
      <dsp:nvSpPr>
        <dsp:cNvPr id="0" name=""/>
        <dsp:cNvSpPr/>
      </dsp:nvSpPr>
      <dsp:spPr>
        <a:xfrm>
          <a:off x="3340723" y="530724"/>
          <a:ext cx="3489909" cy="3489909"/>
        </a:xfrm>
        <a:custGeom>
          <a:avLst/>
          <a:gdLst/>
          <a:ahLst/>
          <a:cxnLst/>
          <a:rect l="0" t="0" r="0" b="0"/>
          <a:pathLst>
            <a:path>
              <a:moveTo>
                <a:pt x="181009" y="971040"/>
              </a:moveTo>
              <a:arcTo wR="1744954" hR="1744954" stAng="12379703" swAng="1631909"/>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B80DB-5ACE-5942-A0FA-4886FB89992E}" type="datetimeFigureOut">
              <a:rPr lang="en-US" smtClean="0"/>
              <a:t>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1060A-E851-9C41-8A9A-65162BFD8B0F}" type="slidenum">
              <a:rPr lang="en-US" smtClean="0"/>
              <a:t>‹#›</a:t>
            </a:fld>
            <a:endParaRPr lang="en-US"/>
          </a:p>
        </p:txBody>
      </p:sp>
    </p:spTree>
    <p:extLst>
      <p:ext uri="{BB962C8B-B14F-4D97-AF65-F5344CB8AC3E}">
        <p14:creationId xmlns:p14="http://schemas.microsoft.com/office/powerpoint/2010/main" val="3981012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https://</a:t>
            </a:r>
            <a:r>
              <a:rPr lang="en-US" dirty="0" err="1"/>
              <a:t>learning.oreilly.com</a:t>
            </a:r>
            <a:r>
              <a:rPr lang="en-US" dirty="0"/>
              <a:t> </a:t>
            </a:r>
          </a:p>
          <a:p>
            <a:r>
              <a:rPr lang="en-US" dirty="0"/>
              <a:t>1. https://</a:t>
            </a:r>
            <a:r>
              <a:rPr lang="en-US" dirty="0" err="1"/>
              <a:t>www.amazon.com</a:t>
            </a:r>
            <a:r>
              <a:rPr lang="en-US" dirty="0"/>
              <a:t>/</a:t>
            </a:r>
            <a:r>
              <a:rPr lang="en-US" dirty="0" err="1"/>
              <a:t>dp</a:t>
            </a:r>
            <a:r>
              <a:rPr lang="en-US" dirty="0"/>
              <a:t>/B08FXWH6V8/ref=</a:t>
            </a:r>
            <a:r>
              <a:rPr lang="en-US" dirty="0" err="1"/>
              <a:t>dp</a:t>
            </a:r>
            <a:r>
              <a:rPr lang="en-US" dirty="0"/>
              <a:t>-</a:t>
            </a:r>
            <a:r>
              <a:rPr lang="en-US" dirty="0" err="1"/>
              <a:t>kindle-redirect?_encoding</a:t>
            </a:r>
            <a:r>
              <a:rPr lang="en-US" dirty="0"/>
              <a:t>=UTF8&amp;btkr=1 </a:t>
            </a:r>
          </a:p>
          <a:p>
            <a:r>
              <a:rPr lang="en-US" dirty="0"/>
              <a:t>2. https://</a:t>
            </a:r>
            <a:r>
              <a:rPr lang="en-US" dirty="0" err="1"/>
              <a:t>statisticsbyjim.com</a:t>
            </a:r>
            <a:r>
              <a:rPr lang="en-US" dirty="0"/>
              <a:t>/basics/introduction-statistics-intuitive-guide/ </a:t>
            </a:r>
          </a:p>
          <a:p>
            <a:r>
              <a:rPr lang="en-US" dirty="0"/>
              <a:t>3. https://</a:t>
            </a:r>
            <a:r>
              <a:rPr lang="en-US" dirty="0" err="1"/>
              <a:t>www.amazon.com</a:t>
            </a:r>
            <a:r>
              <a:rPr lang="en-US" dirty="0"/>
              <a:t>/Deep-Learning-Coders-</a:t>
            </a:r>
            <a:r>
              <a:rPr lang="en-US" dirty="0" err="1"/>
              <a:t>fastai</a:t>
            </a:r>
            <a:r>
              <a:rPr lang="en-US" dirty="0"/>
              <a:t>-</a:t>
            </a:r>
            <a:r>
              <a:rPr lang="en-US" dirty="0" err="1"/>
              <a:t>PyTorch</a:t>
            </a:r>
            <a:r>
              <a:rPr lang="en-US" dirty="0"/>
              <a:t>/</a:t>
            </a:r>
            <a:r>
              <a:rPr lang="en-US" dirty="0" err="1"/>
              <a:t>dp</a:t>
            </a:r>
            <a:r>
              <a:rPr lang="en-US" dirty="0"/>
              <a:t>/1492045527</a:t>
            </a:r>
          </a:p>
          <a:p>
            <a:r>
              <a:rPr lang="en-US" dirty="0"/>
              <a:t>4. https://</a:t>
            </a:r>
            <a:r>
              <a:rPr lang="en-US" dirty="0" err="1"/>
              <a:t>course.fast.ai</a:t>
            </a:r>
            <a:r>
              <a:rPr lang="en-US" dirty="0"/>
              <a:t> </a:t>
            </a:r>
          </a:p>
          <a:p>
            <a:r>
              <a:rPr lang="en-US" dirty="0"/>
              <a:t>5. https://scikit-</a:t>
            </a:r>
            <a:r>
              <a:rPr lang="en-US" dirty="0" err="1"/>
              <a:t>learn.org</a:t>
            </a:r>
            <a:r>
              <a:rPr lang="en-US" dirty="0"/>
              <a:t>/stable/</a:t>
            </a:r>
          </a:p>
          <a:p>
            <a:r>
              <a:rPr lang="en-US" dirty="0"/>
              <a:t>6. https://</a:t>
            </a:r>
            <a:r>
              <a:rPr lang="en-US" dirty="0" err="1"/>
              <a:t>matplotlib.org</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741060A-E851-9C41-8A9A-65162BFD8B0F}" type="slidenum">
              <a:rPr lang="en-US" smtClean="0"/>
              <a:t>13</a:t>
            </a:fld>
            <a:endParaRPr lang="en-US"/>
          </a:p>
        </p:txBody>
      </p:sp>
    </p:spTree>
    <p:extLst>
      <p:ext uri="{BB962C8B-B14F-4D97-AF65-F5344CB8AC3E}">
        <p14:creationId xmlns:p14="http://schemas.microsoft.com/office/powerpoint/2010/main" val="1840018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course.fast.ai/" TargetMode="External"/><Relationship Id="rId3" Type="http://schemas.openxmlformats.org/officeDocument/2006/relationships/hyperlink" Target="https://learning.oreilly.com/" TargetMode="External"/><Relationship Id="rId7" Type="http://schemas.openxmlformats.org/officeDocument/2006/relationships/hyperlink" Target="https://www.amazon.com/Deep-Learning-Coders-fastai-PyTorch/dp/149204552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atplotlib.org/" TargetMode="External"/><Relationship Id="rId5" Type="http://schemas.openxmlformats.org/officeDocument/2006/relationships/hyperlink" Target="https://statisticsbyjim.com/basics/introduction-statistics-intuitive-guide/" TargetMode="External"/><Relationship Id="rId4" Type="http://schemas.openxmlformats.org/officeDocument/2006/relationships/hyperlink" Target="https://www.amazon.com/dp/B08FXWH6V8/ref=dp-kindle-redirect?_encoding=UTF8&amp;btkr=1" TargetMode="External"/><Relationship Id="rId9" Type="http://schemas.openxmlformats.org/officeDocument/2006/relationships/hyperlink" Target="https://scikit-learn.org/st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B509-3EB1-8A47-9478-44E20F8BD034}"/>
              </a:ext>
            </a:extLst>
          </p:cNvPr>
          <p:cNvSpPr>
            <a:spLocks noGrp="1"/>
          </p:cNvSpPr>
          <p:nvPr>
            <p:ph type="ctrTitle"/>
          </p:nvPr>
        </p:nvSpPr>
        <p:spPr/>
        <p:txBody>
          <a:bodyPr/>
          <a:lstStyle/>
          <a:p>
            <a:r>
              <a:rPr lang="en-US" dirty="0"/>
              <a:t>Intro to Data Analysis &amp; machine learning</a:t>
            </a:r>
          </a:p>
        </p:txBody>
      </p:sp>
      <p:sp>
        <p:nvSpPr>
          <p:cNvPr id="3" name="Subtitle 2">
            <a:extLst>
              <a:ext uri="{FF2B5EF4-FFF2-40B4-BE49-F238E27FC236}">
                <a16:creationId xmlns:a16="http://schemas.microsoft.com/office/drawing/2014/main" id="{40FA621D-23AA-BF4F-9D45-E988B1EF73D3}"/>
              </a:ext>
            </a:extLst>
          </p:cNvPr>
          <p:cNvSpPr>
            <a:spLocks noGrp="1"/>
          </p:cNvSpPr>
          <p:nvPr>
            <p:ph type="subTitle" idx="1"/>
          </p:nvPr>
        </p:nvSpPr>
        <p:spPr/>
        <p:txBody>
          <a:bodyPr/>
          <a:lstStyle/>
          <a:p>
            <a:r>
              <a:rPr lang="en-US" dirty="0" err="1"/>
              <a:t>Capt</a:t>
            </a:r>
            <a:r>
              <a:rPr lang="en-US" dirty="0"/>
              <a:t> Guillermo Aguirre</a:t>
            </a:r>
          </a:p>
          <a:p>
            <a:r>
              <a:rPr lang="en-US" dirty="0"/>
              <a:t>11 </a:t>
            </a:r>
            <a:r>
              <a:rPr lang="en-US" dirty="0" err="1"/>
              <a:t>feb</a:t>
            </a:r>
            <a:r>
              <a:rPr lang="en-US" dirty="0"/>
              <a:t> 2021</a:t>
            </a:r>
          </a:p>
        </p:txBody>
      </p:sp>
    </p:spTree>
    <p:extLst>
      <p:ext uri="{BB962C8B-B14F-4D97-AF65-F5344CB8AC3E}">
        <p14:creationId xmlns:p14="http://schemas.microsoft.com/office/powerpoint/2010/main" val="2380382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CD81-BEB7-B24D-A31C-8BD198C5C0B2}"/>
              </a:ext>
            </a:extLst>
          </p:cNvPr>
          <p:cNvSpPr>
            <a:spLocks noGrp="1"/>
          </p:cNvSpPr>
          <p:nvPr>
            <p:ph type="title"/>
          </p:nvPr>
        </p:nvSpPr>
        <p:spPr/>
        <p:txBody>
          <a:bodyPr/>
          <a:lstStyle/>
          <a:p>
            <a:r>
              <a:rPr lang="en-US" dirty="0"/>
              <a:t>ML Model: decision trees</a:t>
            </a:r>
          </a:p>
        </p:txBody>
      </p:sp>
      <p:sp>
        <p:nvSpPr>
          <p:cNvPr id="3" name="Content Placeholder 2">
            <a:extLst>
              <a:ext uri="{FF2B5EF4-FFF2-40B4-BE49-F238E27FC236}">
                <a16:creationId xmlns:a16="http://schemas.microsoft.com/office/drawing/2014/main" id="{4A260B83-80E6-C94C-92D8-C2B0CD37BA2F}"/>
              </a:ext>
            </a:extLst>
          </p:cNvPr>
          <p:cNvSpPr>
            <a:spLocks noGrp="1"/>
          </p:cNvSpPr>
          <p:nvPr>
            <p:ph idx="1"/>
          </p:nvPr>
        </p:nvSpPr>
        <p:spPr>
          <a:xfrm>
            <a:off x="1141413" y="2249488"/>
            <a:ext cx="6288652" cy="2511426"/>
          </a:xfrm>
        </p:spPr>
        <p:txBody>
          <a:bodyPr>
            <a:normAutofit/>
          </a:bodyPr>
          <a:lstStyle/>
          <a:p>
            <a:r>
              <a:rPr lang="en-US" dirty="0"/>
              <a:t>Easiest to comprehend</a:t>
            </a:r>
          </a:p>
          <a:p>
            <a:r>
              <a:rPr lang="en-US" dirty="0"/>
              <a:t>White-box algorithm</a:t>
            </a:r>
          </a:p>
          <a:p>
            <a:r>
              <a:rPr lang="en-US" dirty="0"/>
              <a:t>Performs decently, even when applied trivially</a:t>
            </a:r>
          </a:p>
          <a:p>
            <a:r>
              <a:rPr lang="en-US" dirty="0"/>
              <a:t>A </a:t>
            </a:r>
            <a:r>
              <a:rPr lang="en-US" u="sng" dirty="0"/>
              <a:t>supervised</a:t>
            </a:r>
            <a:r>
              <a:rPr lang="en-US" dirty="0"/>
              <a:t> learning paradigm</a:t>
            </a:r>
          </a:p>
        </p:txBody>
      </p:sp>
      <p:pic>
        <p:nvPicPr>
          <p:cNvPr id="5" name="Picture 4" descr="Diagram&#10;&#10;Description automatically generated">
            <a:extLst>
              <a:ext uri="{FF2B5EF4-FFF2-40B4-BE49-F238E27FC236}">
                <a16:creationId xmlns:a16="http://schemas.microsoft.com/office/drawing/2014/main" id="{42461F72-86BE-2E46-86A3-98325D3C899A}"/>
              </a:ext>
            </a:extLst>
          </p:cNvPr>
          <p:cNvPicPr>
            <a:picLocks noChangeAspect="1"/>
          </p:cNvPicPr>
          <p:nvPr/>
        </p:nvPicPr>
        <p:blipFill>
          <a:blip r:embed="rId2"/>
          <a:stretch>
            <a:fillRect/>
          </a:stretch>
        </p:blipFill>
        <p:spPr>
          <a:xfrm>
            <a:off x="7430065" y="1850994"/>
            <a:ext cx="3983817" cy="3156011"/>
          </a:xfrm>
          <a:prstGeom prst="rect">
            <a:avLst/>
          </a:prstGeom>
        </p:spPr>
      </p:pic>
    </p:spTree>
    <p:extLst>
      <p:ext uri="{BB962C8B-B14F-4D97-AF65-F5344CB8AC3E}">
        <p14:creationId xmlns:p14="http://schemas.microsoft.com/office/powerpoint/2010/main" val="282492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B640-6353-B848-AE3B-E20D34E01BF7}"/>
              </a:ext>
            </a:extLst>
          </p:cNvPr>
          <p:cNvSpPr>
            <a:spLocks noGrp="1"/>
          </p:cNvSpPr>
          <p:nvPr>
            <p:ph type="title"/>
          </p:nvPr>
        </p:nvSpPr>
        <p:spPr/>
        <p:txBody>
          <a:bodyPr>
            <a:normAutofit/>
          </a:bodyPr>
          <a:lstStyle/>
          <a:p>
            <a:r>
              <a:rPr lang="en-US" sz="3200" dirty="0"/>
              <a:t>Tradecraft session Coding rhythm overview </a:t>
            </a:r>
            <a:br>
              <a:rPr lang="en-US" sz="3200" dirty="0"/>
            </a:br>
            <a:r>
              <a:rPr lang="en-US" sz="3200" dirty="0"/>
              <a:t>(not the ml process)</a:t>
            </a:r>
          </a:p>
        </p:txBody>
      </p:sp>
      <p:graphicFrame>
        <p:nvGraphicFramePr>
          <p:cNvPr id="4" name="Content Placeholder 3">
            <a:extLst>
              <a:ext uri="{FF2B5EF4-FFF2-40B4-BE49-F238E27FC236}">
                <a16:creationId xmlns:a16="http://schemas.microsoft.com/office/drawing/2014/main" id="{48711691-F16F-4841-AAAF-7F0C848B4709}"/>
              </a:ext>
            </a:extLst>
          </p:cNvPr>
          <p:cNvGraphicFramePr>
            <a:graphicFrameLocks noGrp="1"/>
          </p:cNvGraphicFramePr>
          <p:nvPr>
            <p:ph idx="1"/>
            <p:extLst>
              <p:ext uri="{D42A27DB-BD31-4B8C-83A1-F6EECF244321}">
                <p14:modId xmlns:p14="http://schemas.microsoft.com/office/powerpoint/2010/main" val="2139679926"/>
              </p:ext>
            </p:extLst>
          </p:nvPr>
        </p:nvGraphicFramePr>
        <p:xfrm>
          <a:off x="1010322" y="1875692"/>
          <a:ext cx="10171356" cy="4551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56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8672-5A9B-D444-BB99-15295A8E29C4}"/>
              </a:ext>
            </a:extLst>
          </p:cNvPr>
          <p:cNvSpPr>
            <a:spLocks noGrp="1"/>
          </p:cNvSpPr>
          <p:nvPr>
            <p:ph type="title"/>
          </p:nvPr>
        </p:nvSpPr>
        <p:spPr>
          <a:xfrm>
            <a:off x="1143001" y="2689715"/>
            <a:ext cx="9905998" cy="1478570"/>
          </a:xfrm>
        </p:spPr>
        <p:txBody>
          <a:bodyPr/>
          <a:lstStyle/>
          <a:p>
            <a:pPr algn="ctr"/>
            <a:r>
              <a:rPr lang="en-US" dirty="0"/>
              <a:t>To the notebooks!</a:t>
            </a:r>
          </a:p>
        </p:txBody>
      </p:sp>
    </p:spTree>
    <p:extLst>
      <p:ext uri="{BB962C8B-B14F-4D97-AF65-F5344CB8AC3E}">
        <p14:creationId xmlns:p14="http://schemas.microsoft.com/office/powerpoint/2010/main" val="188230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5803-6081-2F47-B9DD-1F3B0DB28B23}"/>
              </a:ext>
            </a:extLst>
          </p:cNvPr>
          <p:cNvSpPr>
            <a:spLocks noGrp="1"/>
          </p:cNvSpPr>
          <p:nvPr>
            <p:ph type="title"/>
          </p:nvPr>
        </p:nvSpPr>
        <p:spPr/>
        <p:txBody>
          <a:bodyPr/>
          <a:lstStyle/>
          <a:p>
            <a:r>
              <a:rPr lang="en-US" dirty="0"/>
              <a:t>Data Analysis &amp; Machine learning resources</a:t>
            </a:r>
          </a:p>
        </p:txBody>
      </p:sp>
      <p:sp>
        <p:nvSpPr>
          <p:cNvPr id="3" name="Content Placeholder 2">
            <a:extLst>
              <a:ext uri="{FF2B5EF4-FFF2-40B4-BE49-F238E27FC236}">
                <a16:creationId xmlns:a16="http://schemas.microsoft.com/office/drawing/2014/main" id="{3B047343-37E2-E14E-A250-EF5D23796637}"/>
              </a:ext>
            </a:extLst>
          </p:cNvPr>
          <p:cNvSpPr>
            <a:spLocks noGrp="1"/>
          </p:cNvSpPr>
          <p:nvPr>
            <p:ph idx="1"/>
          </p:nvPr>
        </p:nvSpPr>
        <p:spPr>
          <a:xfrm>
            <a:off x="1141412" y="2249486"/>
            <a:ext cx="10315482" cy="3989995"/>
          </a:xfrm>
        </p:spPr>
        <p:txBody>
          <a:bodyPr>
            <a:normAutofit fontScale="92500" lnSpcReduction="20000"/>
          </a:bodyPr>
          <a:lstStyle/>
          <a:p>
            <a:r>
              <a:rPr lang="en-US" dirty="0"/>
              <a:t>All things nerdy</a:t>
            </a:r>
          </a:p>
          <a:p>
            <a:pPr lvl="1"/>
            <a:r>
              <a:rPr lang="en-US" dirty="0"/>
              <a:t>O’Reilly Books Online [</a:t>
            </a:r>
            <a:r>
              <a:rPr lang="en-US" dirty="0">
                <a:hlinkClick r:id="rId3"/>
              </a:rPr>
              <a:t>0</a:t>
            </a:r>
            <a:r>
              <a:rPr lang="en-US" dirty="0"/>
              <a:t>], free for military members!</a:t>
            </a:r>
          </a:p>
          <a:p>
            <a:r>
              <a:rPr lang="en-US" dirty="0"/>
              <a:t>Data Analysis</a:t>
            </a:r>
          </a:p>
          <a:p>
            <a:pPr lvl="1"/>
            <a:r>
              <a:rPr lang="en-US" dirty="0"/>
              <a:t>Introduction to Statistics, by Jim Frost [</a:t>
            </a:r>
            <a:r>
              <a:rPr lang="en-US" dirty="0">
                <a:hlinkClick r:id="rId4"/>
              </a:rPr>
              <a:t>1</a:t>
            </a:r>
            <a:r>
              <a:rPr lang="en-US" dirty="0"/>
              <a:t>] | [</a:t>
            </a:r>
            <a:r>
              <a:rPr lang="en-US" dirty="0">
                <a:hlinkClick r:id="rId5"/>
              </a:rPr>
              <a:t>2</a:t>
            </a:r>
            <a:r>
              <a:rPr lang="en-US" dirty="0"/>
              <a:t>]</a:t>
            </a:r>
          </a:p>
          <a:p>
            <a:pPr lvl="1"/>
            <a:r>
              <a:rPr lang="en-US" dirty="0"/>
              <a:t>Matplotlib [</a:t>
            </a:r>
            <a:r>
              <a:rPr lang="en-US" dirty="0">
                <a:hlinkClick r:id="rId6"/>
              </a:rPr>
              <a:t>6</a:t>
            </a:r>
            <a:r>
              <a:rPr lang="en-US" dirty="0"/>
              <a:t>]</a:t>
            </a:r>
          </a:p>
          <a:p>
            <a:r>
              <a:rPr lang="en-US" dirty="0"/>
              <a:t>Machine Learning</a:t>
            </a:r>
          </a:p>
          <a:p>
            <a:pPr lvl="1"/>
            <a:r>
              <a:rPr lang="en-US" dirty="0"/>
              <a:t>Deep Learning for Coders with </a:t>
            </a:r>
            <a:r>
              <a:rPr lang="en-US" dirty="0" err="1"/>
              <a:t>Fastai</a:t>
            </a:r>
            <a:r>
              <a:rPr lang="en-US" dirty="0"/>
              <a:t> and </a:t>
            </a:r>
            <a:r>
              <a:rPr lang="en-US" dirty="0" err="1"/>
              <a:t>PyTorch</a:t>
            </a:r>
            <a:r>
              <a:rPr lang="en-US" dirty="0"/>
              <a:t>: AI Applications Without a PhD, by Jeremy Howard [</a:t>
            </a:r>
            <a:r>
              <a:rPr lang="en-US" dirty="0">
                <a:hlinkClick r:id="rId7"/>
              </a:rPr>
              <a:t>3</a:t>
            </a:r>
            <a:r>
              <a:rPr lang="en-US" dirty="0"/>
              <a:t>] (free on O’Reilly too!)</a:t>
            </a:r>
          </a:p>
          <a:p>
            <a:pPr lvl="1"/>
            <a:r>
              <a:rPr lang="en-US" dirty="0"/>
              <a:t>Practical Deep Learning for Coders Course, Jeremy Howard [</a:t>
            </a:r>
            <a:r>
              <a:rPr lang="en-US" dirty="0">
                <a:hlinkClick r:id="rId8"/>
              </a:rPr>
              <a:t>4</a:t>
            </a:r>
            <a:r>
              <a:rPr lang="en-US" dirty="0"/>
              <a:t>]</a:t>
            </a:r>
          </a:p>
          <a:p>
            <a:pPr lvl="1"/>
            <a:r>
              <a:rPr lang="en-US" dirty="0"/>
              <a:t>Scikit Learn [</a:t>
            </a:r>
            <a:r>
              <a:rPr lang="en-US" dirty="0">
                <a:hlinkClick r:id="rId9"/>
              </a:rPr>
              <a:t>5</a:t>
            </a:r>
            <a:r>
              <a:rPr lang="en-US" dirty="0"/>
              <a:t>]</a:t>
            </a:r>
          </a:p>
          <a:p>
            <a:pPr lvl="1"/>
            <a:endParaRPr lang="en-US" dirty="0"/>
          </a:p>
        </p:txBody>
      </p:sp>
    </p:spTree>
    <p:extLst>
      <p:ext uri="{BB962C8B-B14F-4D97-AF65-F5344CB8AC3E}">
        <p14:creationId xmlns:p14="http://schemas.microsoft.com/office/powerpoint/2010/main" val="128788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7619-EE30-C143-9F00-C54DB2D3D915}"/>
              </a:ext>
            </a:extLst>
          </p:cNvPr>
          <p:cNvSpPr>
            <a:spLocks noGrp="1"/>
          </p:cNvSpPr>
          <p:nvPr>
            <p:ph type="title"/>
          </p:nvPr>
        </p:nvSpPr>
        <p:spPr/>
        <p:txBody>
          <a:bodyPr>
            <a:normAutofit/>
          </a:bodyPr>
          <a:lstStyle/>
          <a:p>
            <a:r>
              <a:rPr lang="en-US" sz="4000" dirty="0"/>
              <a:t>ICE BREAKER</a:t>
            </a:r>
          </a:p>
        </p:txBody>
      </p:sp>
      <p:sp>
        <p:nvSpPr>
          <p:cNvPr id="3" name="Content Placeholder 2">
            <a:extLst>
              <a:ext uri="{FF2B5EF4-FFF2-40B4-BE49-F238E27FC236}">
                <a16:creationId xmlns:a16="http://schemas.microsoft.com/office/drawing/2014/main" id="{A24046B7-4590-BC4B-BEC8-414BCFC8F859}"/>
              </a:ext>
            </a:extLst>
          </p:cNvPr>
          <p:cNvSpPr>
            <a:spLocks noGrp="1"/>
          </p:cNvSpPr>
          <p:nvPr>
            <p:ph idx="1"/>
          </p:nvPr>
        </p:nvSpPr>
        <p:spPr/>
        <p:txBody>
          <a:bodyPr>
            <a:normAutofit/>
          </a:bodyPr>
          <a:lstStyle/>
          <a:p>
            <a:r>
              <a:rPr lang="en-US" sz="3200" dirty="0"/>
              <a:t>Is it pronounced, </a:t>
            </a:r>
            <a:r>
              <a:rPr lang="en-US" sz="3200" dirty="0" err="1"/>
              <a:t>dayta</a:t>
            </a:r>
            <a:r>
              <a:rPr lang="en-US" sz="3200" dirty="0"/>
              <a:t> or </a:t>
            </a:r>
            <a:r>
              <a:rPr lang="en-US" sz="3200" dirty="0" err="1"/>
              <a:t>d@ta</a:t>
            </a:r>
            <a:r>
              <a:rPr lang="en-US" sz="3200" dirty="0"/>
              <a:t> ???</a:t>
            </a:r>
          </a:p>
        </p:txBody>
      </p:sp>
    </p:spTree>
    <p:extLst>
      <p:ext uri="{BB962C8B-B14F-4D97-AF65-F5344CB8AC3E}">
        <p14:creationId xmlns:p14="http://schemas.microsoft.com/office/powerpoint/2010/main" val="271310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63DA-A41E-4D4B-9094-F393EAD59D4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F858828-52EC-6640-B5CC-E16CEEBEFEFC}"/>
              </a:ext>
            </a:extLst>
          </p:cNvPr>
          <p:cNvSpPr>
            <a:spLocks noGrp="1"/>
          </p:cNvSpPr>
          <p:nvPr>
            <p:ph idx="1"/>
          </p:nvPr>
        </p:nvSpPr>
        <p:spPr/>
        <p:txBody>
          <a:bodyPr>
            <a:normAutofit fontScale="92500" lnSpcReduction="10000"/>
          </a:bodyPr>
          <a:lstStyle/>
          <a:p>
            <a:r>
              <a:rPr lang="en-US" dirty="0"/>
              <a:t>The Intent of this Tradecraft Session</a:t>
            </a:r>
          </a:p>
          <a:p>
            <a:r>
              <a:rPr lang="en-US" dirty="0"/>
              <a:t>What not to expect from this Tradecraft Session</a:t>
            </a:r>
          </a:p>
          <a:p>
            <a:r>
              <a:rPr lang="en-US" dirty="0"/>
              <a:t>Rules of Engagement</a:t>
            </a:r>
          </a:p>
          <a:p>
            <a:r>
              <a:rPr lang="en-US" dirty="0"/>
              <a:t>Why Machine Learning?</a:t>
            </a:r>
          </a:p>
          <a:p>
            <a:r>
              <a:rPr lang="en-US" dirty="0"/>
              <a:t>Why not Machine Learning?</a:t>
            </a:r>
          </a:p>
          <a:p>
            <a:r>
              <a:rPr lang="en-US" dirty="0"/>
              <a:t>The ML model we will explore</a:t>
            </a:r>
          </a:p>
          <a:p>
            <a:r>
              <a:rPr lang="en-US" dirty="0"/>
              <a:t>To the notebooks!</a:t>
            </a:r>
          </a:p>
        </p:txBody>
      </p:sp>
    </p:spTree>
    <p:extLst>
      <p:ext uri="{BB962C8B-B14F-4D97-AF65-F5344CB8AC3E}">
        <p14:creationId xmlns:p14="http://schemas.microsoft.com/office/powerpoint/2010/main" val="428302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B512-876D-C04B-B874-FEFFA1D0AC0B}"/>
              </a:ext>
            </a:extLst>
          </p:cNvPr>
          <p:cNvSpPr>
            <a:spLocks noGrp="1"/>
          </p:cNvSpPr>
          <p:nvPr>
            <p:ph type="title"/>
          </p:nvPr>
        </p:nvSpPr>
        <p:spPr/>
        <p:txBody>
          <a:bodyPr/>
          <a:lstStyle/>
          <a:p>
            <a:r>
              <a:rPr lang="en-US" dirty="0"/>
              <a:t>The Intent of this Tradecraft Session</a:t>
            </a:r>
          </a:p>
        </p:txBody>
      </p:sp>
      <p:sp>
        <p:nvSpPr>
          <p:cNvPr id="3" name="Content Placeholder 2">
            <a:extLst>
              <a:ext uri="{FF2B5EF4-FFF2-40B4-BE49-F238E27FC236}">
                <a16:creationId xmlns:a16="http://schemas.microsoft.com/office/drawing/2014/main" id="{0AB61912-EB2E-DD47-9C1B-C6B64E9CBFD4}"/>
              </a:ext>
            </a:extLst>
          </p:cNvPr>
          <p:cNvSpPr>
            <a:spLocks noGrp="1"/>
          </p:cNvSpPr>
          <p:nvPr>
            <p:ph idx="1"/>
          </p:nvPr>
        </p:nvSpPr>
        <p:spPr/>
        <p:txBody>
          <a:bodyPr/>
          <a:lstStyle/>
          <a:p>
            <a:r>
              <a:rPr lang="en-US" dirty="0"/>
              <a:t>Exposure to the </a:t>
            </a:r>
          </a:p>
          <a:p>
            <a:pPr lvl="1"/>
            <a:r>
              <a:rPr lang="en-US" dirty="0"/>
              <a:t>ML process</a:t>
            </a:r>
          </a:p>
          <a:p>
            <a:pPr lvl="1"/>
            <a:r>
              <a:rPr lang="en-US" dirty="0"/>
              <a:t>Data analysis techniques &amp; their interpretations</a:t>
            </a:r>
          </a:p>
          <a:p>
            <a:pPr lvl="1"/>
            <a:r>
              <a:rPr lang="en-US" dirty="0"/>
              <a:t>ML concepts and limitations </a:t>
            </a:r>
          </a:p>
          <a:p>
            <a:r>
              <a:rPr lang="en-US" dirty="0"/>
              <a:t>To have a high-level understanding of what ML is and is not. </a:t>
            </a:r>
          </a:p>
          <a:p>
            <a:r>
              <a:rPr lang="en-US" dirty="0"/>
              <a:t>To arm you with knowledge of the ML process from a practitioner's perspective</a:t>
            </a:r>
          </a:p>
          <a:p>
            <a:pPr lvl="1"/>
            <a:endParaRPr lang="en-US" dirty="0"/>
          </a:p>
        </p:txBody>
      </p:sp>
    </p:spTree>
    <p:extLst>
      <p:ext uri="{BB962C8B-B14F-4D97-AF65-F5344CB8AC3E}">
        <p14:creationId xmlns:p14="http://schemas.microsoft.com/office/powerpoint/2010/main" val="904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F468-93D6-5144-8AA6-AA8A00ECD27F}"/>
              </a:ext>
            </a:extLst>
          </p:cNvPr>
          <p:cNvSpPr>
            <a:spLocks noGrp="1"/>
          </p:cNvSpPr>
          <p:nvPr>
            <p:ph type="title"/>
          </p:nvPr>
        </p:nvSpPr>
        <p:spPr/>
        <p:txBody>
          <a:bodyPr>
            <a:normAutofit/>
          </a:bodyPr>
          <a:lstStyle/>
          <a:p>
            <a:r>
              <a:rPr lang="en-US" sz="3200" dirty="0"/>
              <a:t>What not to expect from this Tradecraft Session</a:t>
            </a:r>
          </a:p>
        </p:txBody>
      </p:sp>
      <p:sp>
        <p:nvSpPr>
          <p:cNvPr id="3" name="Content Placeholder 2">
            <a:extLst>
              <a:ext uri="{FF2B5EF4-FFF2-40B4-BE49-F238E27FC236}">
                <a16:creationId xmlns:a16="http://schemas.microsoft.com/office/drawing/2014/main" id="{F7654BFA-E25A-3942-B4AF-502EB7532EDB}"/>
              </a:ext>
            </a:extLst>
          </p:cNvPr>
          <p:cNvSpPr>
            <a:spLocks noGrp="1"/>
          </p:cNvSpPr>
          <p:nvPr>
            <p:ph idx="1"/>
          </p:nvPr>
        </p:nvSpPr>
        <p:spPr>
          <a:xfrm>
            <a:off x="1141413" y="2097088"/>
            <a:ext cx="9747304" cy="1029741"/>
          </a:xfrm>
        </p:spPr>
        <p:txBody>
          <a:bodyPr/>
          <a:lstStyle/>
          <a:p>
            <a:r>
              <a:rPr lang="en-US" dirty="0"/>
              <a:t>As a result of this session, you will not be a machine learning engineer or data scientist</a:t>
            </a:r>
          </a:p>
        </p:txBody>
      </p:sp>
      <p:graphicFrame>
        <p:nvGraphicFramePr>
          <p:cNvPr id="4" name="Table 4">
            <a:extLst>
              <a:ext uri="{FF2B5EF4-FFF2-40B4-BE49-F238E27FC236}">
                <a16:creationId xmlns:a16="http://schemas.microsoft.com/office/drawing/2014/main" id="{EC6972A0-15FC-2043-ADB1-925DD2D44E59}"/>
              </a:ext>
            </a:extLst>
          </p:cNvPr>
          <p:cNvGraphicFramePr>
            <a:graphicFrameLocks noGrp="1"/>
          </p:cNvGraphicFramePr>
          <p:nvPr>
            <p:extLst>
              <p:ext uri="{D42A27DB-BD31-4B8C-83A1-F6EECF244321}">
                <p14:modId xmlns:p14="http://schemas.microsoft.com/office/powerpoint/2010/main" val="3239778054"/>
              </p:ext>
            </p:extLst>
          </p:nvPr>
        </p:nvGraphicFramePr>
        <p:xfrm>
          <a:off x="1951065" y="3410847"/>
          <a:ext cx="8128000" cy="282863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27544888"/>
                    </a:ext>
                  </a:extLst>
                </a:gridCol>
                <a:gridCol w="4064000">
                  <a:extLst>
                    <a:ext uri="{9D8B030D-6E8A-4147-A177-3AD203B41FA5}">
                      <a16:colId xmlns:a16="http://schemas.microsoft.com/office/drawing/2014/main" val="2036616688"/>
                    </a:ext>
                  </a:extLst>
                </a:gridCol>
              </a:tblGrid>
              <a:tr h="496283">
                <a:tc>
                  <a:txBody>
                    <a:bodyPr/>
                    <a:lstStyle/>
                    <a:p>
                      <a:r>
                        <a:rPr lang="en-US" dirty="0"/>
                        <a:t>What I think my skill-level is…</a:t>
                      </a:r>
                    </a:p>
                  </a:txBody>
                  <a:tcPr/>
                </a:tc>
                <a:tc>
                  <a:txBody>
                    <a:bodyPr/>
                    <a:lstStyle/>
                    <a:p>
                      <a:r>
                        <a:rPr lang="en-US" dirty="0"/>
                        <a:t>What my skill-level actually is…</a:t>
                      </a:r>
                    </a:p>
                  </a:txBody>
                  <a:tcPr/>
                </a:tc>
                <a:extLst>
                  <a:ext uri="{0D108BD9-81ED-4DB2-BD59-A6C34878D82A}">
                    <a16:rowId xmlns:a16="http://schemas.microsoft.com/office/drawing/2014/main" val="1698646498"/>
                  </a:ext>
                </a:extLst>
              </a:tr>
              <a:tr h="233235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41436051"/>
                  </a:ext>
                </a:extLst>
              </a:tr>
            </a:tbl>
          </a:graphicData>
        </a:graphic>
      </p:graphicFrame>
      <p:pic>
        <p:nvPicPr>
          <p:cNvPr id="6" name="Picture 5" descr="A picture containing person&#10;&#10;Description automatically generated">
            <a:extLst>
              <a:ext uri="{FF2B5EF4-FFF2-40B4-BE49-F238E27FC236}">
                <a16:creationId xmlns:a16="http://schemas.microsoft.com/office/drawing/2014/main" id="{055C528A-094D-0D42-85E5-EE1546F02057}"/>
              </a:ext>
            </a:extLst>
          </p:cNvPr>
          <p:cNvPicPr>
            <a:picLocks noChangeAspect="1"/>
          </p:cNvPicPr>
          <p:nvPr/>
        </p:nvPicPr>
        <p:blipFill>
          <a:blip r:embed="rId2"/>
          <a:stretch>
            <a:fillRect/>
          </a:stretch>
        </p:blipFill>
        <p:spPr>
          <a:xfrm>
            <a:off x="2672888" y="4121389"/>
            <a:ext cx="2451561" cy="1831626"/>
          </a:xfrm>
          <a:prstGeom prst="rect">
            <a:avLst/>
          </a:prstGeom>
        </p:spPr>
      </p:pic>
      <p:pic>
        <p:nvPicPr>
          <p:cNvPr id="8" name="Picture 7">
            <a:extLst>
              <a:ext uri="{FF2B5EF4-FFF2-40B4-BE49-F238E27FC236}">
                <a16:creationId xmlns:a16="http://schemas.microsoft.com/office/drawing/2014/main" id="{A266C87B-786F-964A-A81B-4A44B72E3437}"/>
              </a:ext>
            </a:extLst>
          </p:cNvPr>
          <p:cNvPicPr>
            <a:picLocks noChangeAspect="1"/>
          </p:cNvPicPr>
          <p:nvPr/>
        </p:nvPicPr>
        <p:blipFill>
          <a:blip r:embed="rId3"/>
          <a:stretch>
            <a:fillRect/>
          </a:stretch>
        </p:blipFill>
        <p:spPr>
          <a:xfrm>
            <a:off x="6806548" y="4117866"/>
            <a:ext cx="2451562" cy="1838672"/>
          </a:xfrm>
          <a:prstGeom prst="rect">
            <a:avLst/>
          </a:prstGeom>
        </p:spPr>
      </p:pic>
    </p:spTree>
    <p:extLst>
      <p:ext uri="{BB962C8B-B14F-4D97-AF65-F5344CB8AC3E}">
        <p14:creationId xmlns:p14="http://schemas.microsoft.com/office/powerpoint/2010/main" val="285582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8D0F-3FC1-0E4C-A039-3DEAE5EF9C0C}"/>
              </a:ext>
            </a:extLst>
          </p:cNvPr>
          <p:cNvSpPr>
            <a:spLocks noGrp="1"/>
          </p:cNvSpPr>
          <p:nvPr>
            <p:ph type="title"/>
          </p:nvPr>
        </p:nvSpPr>
        <p:spPr>
          <a:xfrm>
            <a:off x="1141412" y="618518"/>
            <a:ext cx="5894387" cy="1224570"/>
          </a:xfrm>
        </p:spPr>
        <p:txBody>
          <a:bodyPr anchor="b">
            <a:normAutofit/>
          </a:bodyPr>
          <a:lstStyle/>
          <a:p>
            <a:r>
              <a:rPr lang="en-US" dirty="0"/>
              <a:t>Rules of engagement</a:t>
            </a:r>
          </a:p>
        </p:txBody>
      </p:sp>
      <p:sp>
        <p:nvSpPr>
          <p:cNvPr id="3" name="Content Placeholder 2">
            <a:extLst>
              <a:ext uri="{FF2B5EF4-FFF2-40B4-BE49-F238E27FC236}">
                <a16:creationId xmlns:a16="http://schemas.microsoft.com/office/drawing/2014/main" id="{18D6B26A-5878-4142-A7EE-C7EE45B0DAB2}"/>
              </a:ext>
            </a:extLst>
          </p:cNvPr>
          <p:cNvSpPr>
            <a:spLocks noGrp="1"/>
          </p:cNvSpPr>
          <p:nvPr>
            <p:ph idx="1"/>
          </p:nvPr>
        </p:nvSpPr>
        <p:spPr>
          <a:xfrm>
            <a:off x="1141412" y="2249487"/>
            <a:ext cx="5894388" cy="3541714"/>
          </a:xfrm>
        </p:spPr>
        <p:txBody>
          <a:bodyPr>
            <a:normAutofit/>
          </a:bodyPr>
          <a:lstStyle/>
          <a:p>
            <a:pPr>
              <a:lnSpc>
                <a:spcPct val="110000"/>
              </a:lnSpc>
            </a:pPr>
            <a:r>
              <a:rPr lang="en-US" sz="2000" dirty="0"/>
              <a:t>This is the way. Some concepts or actions are best practices or are from my experience. So, some questions I’ll refer you to external resources and I don’t want to belabor theory explaining. However, I encourage questions along the way!</a:t>
            </a:r>
          </a:p>
          <a:p>
            <a:pPr>
              <a:lnSpc>
                <a:spcPct val="110000"/>
              </a:lnSpc>
            </a:pPr>
            <a:r>
              <a:rPr lang="en-US" sz="2000" dirty="0"/>
              <a:t>I may ask questions from people in the audience.</a:t>
            </a:r>
          </a:p>
          <a:p>
            <a:pPr>
              <a:lnSpc>
                <a:spcPct val="110000"/>
              </a:lnSpc>
            </a:pPr>
            <a:r>
              <a:rPr lang="en-US" sz="2000" dirty="0"/>
              <a:t>Feel free to tinker and experiment with the notebooks as we go along! In fact, there are at least two parts where we do just that </a:t>
            </a:r>
            <a:r>
              <a:rPr lang="en-US" sz="2000" dirty="0">
                <a:sym typeface="Wingdings" pitchFamily="2" charset="2"/>
              </a:rPr>
              <a:t> </a:t>
            </a:r>
            <a:endParaRPr lang="en-US" sz="2000" dirty="0"/>
          </a:p>
        </p:txBody>
      </p:sp>
      <p:pic>
        <p:nvPicPr>
          <p:cNvPr id="5" name="Picture 4" descr="A picture containing text, outdoor, sunset&#10;&#10;Description automatically generated">
            <a:extLst>
              <a:ext uri="{FF2B5EF4-FFF2-40B4-BE49-F238E27FC236}">
                <a16:creationId xmlns:a16="http://schemas.microsoft.com/office/drawing/2014/main" id="{33D33582-E72F-8F41-ADDB-C43F5A1266EE}"/>
              </a:ext>
            </a:extLst>
          </p:cNvPr>
          <p:cNvPicPr>
            <a:picLocks noChangeAspect="1"/>
          </p:cNvPicPr>
          <p:nvPr/>
        </p:nvPicPr>
        <p:blipFill rotWithShape="1">
          <a:blip r:embed="rId3"/>
          <a:srcRect l="19464" r="9774" b="1"/>
          <a:stretch/>
        </p:blipFill>
        <p:spPr>
          <a:xfrm>
            <a:off x="7619998" y="780235"/>
            <a:ext cx="3425199"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5171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C445-DD58-F646-AF9F-768935CD2E1C}"/>
              </a:ext>
            </a:extLst>
          </p:cNvPr>
          <p:cNvSpPr>
            <a:spLocks noGrp="1"/>
          </p:cNvSpPr>
          <p:nvPr>
            <p:ph type="title"/>
          </p:nvPr>
        </p:nvSpPr>
        <p:spPr/>
        <p:txBody>
          <a:bodyPr/>
          <a:lstStyle/>
          <a:p>
            <a:r>
              <a:rPr lang="en-US" dirty="0"/>
              <a:t>Why machine learning?</a:t>
            </a:r>
          </a:p>
        </p:txBody>
      </p:sp>
      <p:sp>
        <p:nvSpPr>
          <p:cNvPr id="3" name="Content Placeholder 2">
            <a:extLst>
              <a:ext uri="{FF2B5EF4-FFF2-40B4-BE49-F238E27FC236}">
                <a16:creationId xmlns:a16="http://schemas.microsoft.com/office/drawing/2014/main" id="{CB47C99C-BCAA-7640-B6AD-D1A57B5C88B2}"/>
              </a:ext>
            </a:extLst>
          </p:cNvPr>
          <p:cNvSpPr>
            <a:spLocks noGrp="1"/>
          </p:cNvSpPr>
          <p:nvPr>
            <p:ph idx="1"/>
          </p:nvPr>
        </p:nvSpPr>
        <p:spPr>
          <a:xfrm>
            <a:off x="1141412" y="2249487"/>
            <a:ext cx="9905999" cy="3131810"/>
          </a:xfrm>
        </p:spPr>
        <p:txBody>
          <a:bodyPr/>
          <a:lstStyle/>
          <a:p>
            <a:r>
              <a:rPr lang="en-US" dirty="0"/>
              <a:t>I started my career in a defensive cyber operations (DCO) mindset and then expanded to enterprise DOD information networks operations (DODIN Ops). Both of these environments require interacting and interpreting massive datasets. </a:t>
            </a:r>
          </a:p>
          <a:p>
            <a:r>
              <a:rPr lang="en-US" dirty="0"/>
              <a:t>To handle such information, one must have the means of organizing and developing insight from the data at hand. </a:t>
            </a:r>
          </a:p>
        </p:txBody>
      </p:sp>
    </p:spTree>
    <p:extLst>
      <p:ext uri="{BB962C8B-B14F-4D97-AF65-F5344CB8AC3E}">
        <p14:creationId xmlns:p14="http://schemas.microsoft.com/office/powerpoint/2010/main" val="358503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84B0-EE7C-4647-9D57-E574C8DBF376}"/>
              </a:ext>
            </a:extLst>
          </p:cNvPr>
          <p:cNvSpPr>
            <a:spLocks noGrp="1"/>
          </p:cNvSpPr>
          <p:nvPr>
            <p:ph type="title"/>
          </p:nvPr>
        </p:nvSpPr>
        <p:spPr/>
        <p:txBody>
          <a:bodyPr/>
          <a:lstStyle/>
          <a:p>
            <a:r>
              <a:rPr lang="en-US" dirty="0"/>
              <a:t>Why machine learning?</a:t>
            </a:r>
          </a:p>
        </p:txBody>
      </p:sp>
      <p:graphicFrame>
        <p:nvGraphicFramePr>
          <p:cNvPr id="4" name="Table 4">
            <a:extLst>
              <a:ext uri="{FF2B5EF4-FFF2-40B4-BE49-F238E27FC236}">
                <a16:creationId xmlns:a16="http://schemas.microsoft.com/office/drawing/2014/main" id="{3619279F-4FD0-7540-8867-42FC7982EFE8}"/>
              </a:ext>
            </a:extLst>
          </p:cNvPr>
          <p:cNvGraphicFramePr>
            <a:graphicFrameLocks noGrp="1"/>
          </p:cNvGraphicFramePr>
          <p:nvPr>
            <p:ph idx="1"/>
            <p:extLst>
              <p:ext uri="{D42A27DB-BD31-4B8C-83A1-F6EECF244321}">
                <p14:modId xmlns:p14="http://schemas.microsoft.com/office/powerpoint/2010/main" val="2438718599"/>
              </p:ext>
            </p:extLst>
          </p:nvPr>
        </p:nvGraphicFramePr>
        <p:xfrm>
          <a:off x="1141411" y="2097088"/>
          <a:ext cx="9906000" cy="3940870"/>
        </p:xfrm>
        <a:graphic>
          <a:graphicData uri="http://schemas.openxmlformats.org/drawingml/2006/table">
            <a:tbl>
              <a:tblPr firstRow="1" bandRow="1">
                <a:tableStyleId>{7DF18680-E054-41AD-8BC1-D1AEF772440D}</a:tableStyleId>
              </a:tblPr>
              <a:tblGrid>
                <a:gridCol w="4953000">
                  <a:extLst>
                    <a:ext uri="{9D8B030D-6E8A-4147-A177-3AD203B41FA5}">
                      <a16:colId xmlns:a16="http://schemas.microsoft.com/office/drawing/2014/main" val="698539221"/>
                    </a:ext>
                  </a:extLst>
                </a:gridCol>
                <a:gridCol w="4953000">
                  <a:extLst>
                    <a:ext uri="{9D8B030D-6E8A-4147-A177-3AD203B41FA5}">
                      <a16:colId xmlns:a16="http://schemas.microsoft.com/office/drawing/2014/main" val="2092692840"/>
                    </a:ext>
                  </a:extLst>
                </a:gridCol>
              </a:tblGrid>
              <a:tr h="441160">
                <a:tc>
                  <a:txBody>
                    <a:bodyPr/>
                    <a:lstStyle/>
                    <a:p>
                      <a:pPr algn="ctr"/>
                      <a:r>
                        <a:rPr lang="en-US" dirty="0"/>
                        <a:t>DCO</a:t>
                      </a:r>
                    </a:p>
                  </a:txBody>
                  <a:tcPr/>
                </a:tc>
                <a:tc>
                  <a:txBody>
                    <a:bodyPr/>
                    <a:lstStyle/>
                    <a:p>
                      <a:pPr algn="ctr"/>
                      <a:r>
                        <a:rPr lang="en-US" dirty="0"/>
                        <a:t>DODIN</a:t>
                      </a:r>
                    </a:p>
                  </a:txBody>
                  <a:tcPr/>
                </a:tc>
                <a:extLst>
                  <a:ext uri="{0D108BD9-81ED-4DB2-BD59-A6C34878D82A}">
                    <a16:rowId xmlns:a16="http://schemas.microsoft.com/office/drawing/2014/main" val="54740284"/>
                  </a:ext>
                </a:extLst>
              </a:tr>
              <a:tr h="349971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9317062"/>
                  </a:ext>
                </a:extLst>
              </a:tr>
            </a:tbl>
          </a:graphicData>
        </a:graphic>
      </p:graphicFrame>
      <p:graphicFrame>
        <p:nvGraphicFramePr>
          <p:cNvPr id="5" name="Diagram 4">
            <a:extLst>
              <a:ext uri="{FF2B5EF4-FFF2-40B4-BE49-F238E27FC236}">
                <a16:creationId xmlns:a16="http://schemas.microsoft.com/office/drawing/2014/main" id="{8BA5E9B2-8C38-D046-977C-BD038723D4D3}"/>
              </a:ext>
            </a:extLst>
          </p:cNvPr>
          <p:cNvGraphicFramePr/>
          <p:nvPr>
            <p:extLst>
              <p:ext uri="{D42A27DB-BD31-4B8C-83A1-F6EECF244321}">
                <p14:modId xmlns:p14="http://schemas.microsoft.com/office/powerpoint/2010/main" val="1113932053"/>
              </p:ext>
            </p:extLst>
          </p:nvPr>
        </p:nvGraphicFramePr>
        <p:xfrm>
          <a:off x="1348827" y="2785241"/>
          <a:ext cx="4579007" cy="3058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86DFB92C-8F46-C449-997F-EE5E5E7AD36D}"/>
              </a:ext>
            </a:extLst>
          </p:cNvPr>
          <p:cNvGraphicFramePr/>
          <p:nvPr>
            <p:extLst>
              <p:ext uri="{D42A27DB-BD31-4B8C-83A1-F6EECF244321}">
                <p14:modId xmlns:p14="http://schemas.microsoft.com/office/powerpoint/2010/main" val="3762959204"/>
              </p:ext>
            </p:extLst>
          </p:nvPr>
        </p:nvGraphicFramePr>
        <p:xfrm>
          <a:off x="5906813" y="2785241"/>
          <a:ext cx="5493407" cy="30588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5805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915C-1F09-9942-B871-BEA7DF5B080E}"/>
              </a:ext>
            </a:extLst>
          </p:cNvPr>
          <p:cNvSpPr>
            <a:spLocks noGrp="1"/>
          </p:cNvSpPr>
          <p:nvPr>
            <p:ph type="title"/>
          </p:nvPr>
        </p:nvSpPr>
        <p:spPr/>
        <p:txBody>
          <a:bodyPr/>
          <a:lstStyle/>
          <a:p>
            <a:r>
              <a:rPr lang="en-US" dirty="0"/>
              <a:t>Why not machine learning?</a:t>
            </a:r>
          </a:p>
        </p:txBody>
      </p:sp>
      <p:sp>
        <p:nvSpPr>
          <p:cNvPr id="3" name="Content Placeholder 2">
            <a:extLst>
              <a:ext uri="{FF2B5EF4-FFF2-40B4-BE49-F238E27FC236}">
                <a16:creationId xmlns:a16="http://schemas.microsoft.com/office/drawing/2014/main" id="{F940B8E9-3305-3A4E-99C9-7889E4ED7DBE}"/>
              </a:ext>
            </a:extLst>
          </p:cNvPr>
          <p:cNvSpPr>
            <a:spLocks noGrp="1"/>
          </p:cNvSpPr>
          <p:nvPr>
            <p:ph idx="1"/>
          </p:nvPr>
        </p:nvSpPr>
        <p:spPr>
          <a:xfrm>
            <a:off x="1141413" y="2097088"/>
            <a:ext cx="9905999" cy="3888554"/>
          </a:xfrm>
        </p:spPr>
        <p:txBody>
          <a:bodyPr>
            <a:normAutofit fontScale="92500" lnSpcReduction="10000"/>
          </a:bodyPr>
          <a:lstStyle/>
          <a:p>
            <a:r>
              <a:rPr lang="en-US" dirty="0"/>
              <a:t>Can use in your personal life, such as predictive next years electric bills using data of weather, electric usage, vacations taken, </a:t>
            </a:r>
            <a:r>
              <a:rPr lang="en-US" dirty="0" err="1"/>
              <a:t>etc</a:t>
            </a:r>
            <a:endParaRPr lang="en-US" dirty="0"/>
          </a:p>
          <a:p>
            <a:r>
              <a:rPr lang="en-US" dirty="0"/>
              <a:t>Can leverage in your professional life, such as discovering trends in meeting durations, budget, ADLS training completions, OPR/EPR completions, etc. </a:t>
            </a:r>
          </a:p>
          <a:p>
            <a:r>
              <a:rPr lang="en-US" dirty="0"/>
              <a:t>There are emerging python platforms that are becoming mainstream where you don’t have to understand matrix calculus, probability theory, and linear algebra. And I’ll provide links to an amazing resource(s) where you can explore your domain with ML frameworks!</a:t>
            </a:r>
          </a:p>
          <a:p>
            <a:r>
              <a:rPr lang="en-US" dirty="0"/>
              <a:t>Again, I just want to expose you to the ML process </a:t>
            </a:r>
            <a:r>
              <a:rPr lang="en-US" dirty="0">
                <a:sym typeface="Wingdings" pitchFamily="2" charset="2"/>
              </a:rPr>
              <a:t> </a:t>
            </a:r>
            <a:endParaRPr lang="en-US" dirty="0"/>
          </a:p>
        </p:txBody>
      </p:sp>
    </p:spTree>
    <p:extLst>
      <p:ext uri="{BB962C8B-B14F-4D97-AF65-F5344CB8AC3E}">
        <p14:creationId xmlns:p14="http://schemas.microsoft.com/office/powerpoint/2010/main" val="3129083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1110</TotalTime>
  <Words>673</Words>
  <Application>Microsoft Macintosh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Intro to Data Analysis &amp; machine learning</vt:lpstr>
      <vt:lpstr>ICE BREAKER</vt:lpstr>
      <vt:lpstr>Overview</vt:lpstr>
      <vt:lpstr>The Intent of this Tradecraft Session</vt:lpstr>
      <vt:lpstr>What not to expect from this Tradecraft Session</vt:lpstr>
      <vt:lpstr>Rules of engagement</vt:lpstr>
      <vt:lpstr>Why machine learning?</vt:lpstr>
      <vt:lpstr>Why machine learning?</vt:lpstr>
      <vt:lpstr>Why not machine learning?</vt:lpstr>
      <vt:lpstr>ML Model: decision trees</vt:lpstr>
      <vt:lpstr>Tradecraft session Coding rhythm overview  (not the ml process)</vt:lpstr>
      <vt:lpstr>To the notebooks!</vt:lpstr>
      <vt:lpstr>Data Analysis &amp; Machine learning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Analysis &amp; machine learning</dc:title>
  <dc:creator>Aguirre, Guillermo A</dc:creator>
  <cp:lastModifiedBy>Aguirre, Guillermo A</cp:lastModifiedBy>
  <cp:revision>19</cp:revision>
  <dcterms:created xsi:type="dcterms:W3CDTF">2021-02-10T20:27:53Z</dcterms:created>
  <dcterms:modified xsi:type="dcterms:W3CDTF">2021-02-11T14:58:04Z</dcterms:modified>
</cp:coreProperties>
</file>