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2" r:id="rId1"/>
  </p:sldMasterIdLst>
  <p:notesMasterIdLst>
    <p:notesMasterId r:id="rId36"/>
  </p:notesMasterIdLst>
  <p:handoutMasterIdLst>
    <p:handoutMasterId r:id="rId37"/>
  </p:handoutMasterIdLst>
  <p:sldIdLst>
    <p:sldId id="331" r:id="rId2"/>
    <p:sldId id="377" r:id="rId3"/>
    <p:sldId id="378" r:id="rId4"/>
    <p:sldId id="382" r:id="rId5"/>
    <p:sldId id="386" r:id="rId6"/>
    <p:sldId id="379" r:id="rId7"/>
    <p:sldId id="380" r:id="rId8"/>
    <p:sldId id="383" r:id="rId9"/>
    <p:sldId id="384" r:id="rId10"/>
    <p:sldId id="385" r:id="rId11"/>
    <p:sldId id="376" r:id="rId12"/>
    <p:sldId id="344" r:id="rId13"/>
    <p:sldId id="348" r:id="rId14"/>
    <p:sldId id="347" r:id="rId15"/>
    <p:sldId id="362" r:id="rId16"/>
    <p:sldId id="345" r:id="rId17"/>
    <p:sldId id="357" r:id="rId18"/>
    <p:sldId id="363" r:id="rId19"/>
    <p:sldId id="358" r:id="rId20"/>
    <p:sldId id="359" r:id="rId21"/>
    <p:sldId id="364" r:id="rId22"/>
    <p:sldId id="360" r:id="rId23"/>
    <p:sldId id="366" r:id="rId24"/>
    <p:sldId id="365" r:id="rId25"/>
    <p:sldId id="367" r:id="rId26"/>
    <p:sldId id="368" r:id="rId27"/>
    <p:sldId id="369" r:id="rId28"/>
    <p:sldId id="370" r:id="rId29"/>
    <p:sldId id="373" r:id="rId30"/>
    <p:sldId id="372" r:id="rId31"/>
    <p:sldId id="371" r:id="rId32"/>
    <p:sldId id="375" r:id="rId33"/>
    <p:sldId id="374" r:id="rId34"/>
    <p:sldId id="339" r:id="rId35"/>
  </p:sldIdLst>
  <p:sldSz cx="12192000" cy="6858000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86E"/>
    <a:srgbClr val="206489"/>
    <a:srgbClr val="5E93BF"/>
    <a:srgbClr val="AAC6D4"/>
    <a:srgbClr val="C2D4DE"/>
    <a:srgbClr val="85A5BA"/>
    <a:srgbClr val="776A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 autoAdjust="0"/>
    <p:restoredTop sz="98302" autoAdjust="0"/>
  </p:normalViewPr>
  <p:slideViewPr>
    <p:cSldViewPr snapToGrid="0">
      <p:cViewPr varScale="1">
        <p:scale>
          <a:sx n="110" d="100"/>
          <a:sy n="110" d="100"/>
        </p:scale>
        <p:origin x="72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96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F55F4C9-BA4F-4D3F-B67E-D58C93F9D71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17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0563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43704B-0E91-4AF8-B8D6-51E975B62F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8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9_ASG_Cov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08" y="2308040"/>
            <a:ext cx="3769811" cy="30442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39181" y="2420479"/>
            <a:ext cx="5652564" cy="1135731"/>
          </a:xfrm>
        </p:spPr>
        <p:txBody>
          <a:bodyPr anchor="b" anchorCtr="0">
            <a:normAutofit/>
          </a:bodyPr>
          <a:lstStyle>
            <a:lvl1pPr algn="l">
              <a:lnSpc>
                <a:spcPct val="11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 – ALL CAPS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9181" y="3670333"/>
            <a:ext cx="5652564" cy="1151049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835" y="968314"/>
            <a:ext cx="1106803" cy="1024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16378" y="6448701"/>
            <a:ext cx="2388359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aseline="0">
                <a:solidFill>
                  <a:schemeClr val="tx1"/>
                </a:solidFill>
              </a:rPr>
              <a:t>© 2020 </a:t>
            </a:r>
            <a:r>
              <a:rPr lang="en-US" sz="800" baseline="0" dirty="0">
                <a:solidFill>
                  <a:schemeClr val="tx1"/>
                </a:solidFill>
              </a:rPr>
              <a:t>ASG</a:t>
            </a:r>
            <a:br>
              <a:rPr lang="en-US" sz="800" baseline="0" dirty="0">
                <a:solidFill>
                  <a:schemeClr val="tx1"/>
                </a:solidFill>
              </a:rPr>
            </a:br>
            <a:r>
              <a:rPr lang="en-US" sz="800" baseline="0" dirty="0">
                <a:solidFill>
                  <a:schemeClr val="tx1"/>
                </a:solidFill>
              </a:rPr>
              <a:t>All rights reserved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0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SG_Textboxes(2)_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1420837"/>
            <a:ext cx="4557670" cy="49007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6096000" y="1164474"/>
            <a:ext cx="0" cy="518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8" y="1420837"/>
            <a:ext cx="4483817" cy="49007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2)_lin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1406769"/>
            <a:ext cx="4557670" cy="4914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8" y="1406769"/>
            <a:ext cx="4483817" cy="4914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E83799-F5C8-4FE6-82A4-5279CAA7DD5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164474"/>
            <a:ext cx="0" cy="518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3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Textboxes&amp;Title(2)_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2136684"/>
            <a:ext cx="4559874" cy="4184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8" y="2136684"/>
            <a:ext cx="4483817" cy="4184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0" y="1367308"/>
            <a:ext cx="4559874" cy="441158"/>
          </a:xfrm>
        </p:spPr>
        <p:txBody>
          <a:bodyPr anchor="ctr"/>
          <a:lstStyle>
            <a:lvl1pPr marL="0" indent="0" algn="ctr">
              <a:buNone/>
              <a:defRPr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3397" y="1367308"/>
            <a:ext cx="4483817" cy="441158"/>
          </a:xfrm>
        </p:spPr>
        <p:txBody>
          <a:bodyPr anchor="ctr"/>
          <a:lstStyle>
            <a:lvl1pPr marL="0" indent="0" algn="ctr">
              <a:buNone/>
              <a:defRPr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7EFEA5-DE86-4910-9390-D4699D558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164474"/>
            <a:ext cx="0" cy="518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0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&amp;Title(2)_lin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28730" y="2136684"/>
            <a:ext cx="4559874" cy="4184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705598" y="2136684"/>
            <a:ext cx="4483817" cy="4184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0" y="1371600"/>
            <a:ext cx="4559874" cy="441158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8" y="1371600"/>
            <a:ext cx="4483817" cy="441158"/>
          </a:xfrm>
        </p:spPr>
        <p:txBody>
          <a:bodyPr anchor="ctr"/>
          <a:lstStyle>
            <a:lvl1pPr marL="0" indent="0" algn="ctr">
              <a:buNone/>
              <a:defRPr cap="all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A8B2CC-90DC-47BD-B45F-72339077012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164474"/>
            <a:ext cx="0" cy="518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3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 -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28730" y="2127354"/>
            <a:ext cx="4559874" cy="4193450"/>
          </a:xfrm>
          <a:ln>
            <a:solidFill>
              <a:schemeClr val="bg2"/>
            </a:solidFill>
          </a:ln>
        </p:spPr>
        <p:txBody>
          <a:bodyPr lIns="137160" tIns="137160" rIns="10972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705598" y="2127354"/>
            <a:ext cx="4483817" cy="4193450"/>
          </a:xfrm>
          <a:ln>
            <a:solidFill>
              <a:schemeClr val="accent2"/>
            </a:solidFill>
          </a:ln>
        </p:spPr>
        <p:txBody>
          <a:bodyPr lIns="137160" tIns="137160" rIns="10972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0" y="1371600"/>
            <a:ext cx="4559874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8" y="1371600"/>
            <a:ext cx="4483817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56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 2 boxes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28730" y="2127354"/>
            <a:ext cx="4559874" cy="4193450"/>
          </a:xfrm>
          <a:ln>
            <a:solidFill>
              <a:schemeClr val="accent1"/>
            </a:solidFill>
          </a:ln>
        </p:spPr>
        <p:txBody>
          <a:bodyPr lIns="137160" tIns="137160" rIns="10972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05598" y="2127354"/>
            <a:ext cx="4483817" cy="4193450"/>
          </a:xfrm>
          <a:ln>
            <a:solidFill>
              <a:schemeClr val="accent2"/>
            </a:solidFill>
          </a:ln>
        </p:spPr>
        <p:txBody>
          <a:bodyPr lIns="137160" tIns="137160" rIns="10972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0" y="1371600"/>
            <a:ext cx="4559874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8" y="1371600"/>
            <a:ext cx="4483817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2526031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 -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28730" y="2127354"/>
            <a:ext cx="4559874" cy="4193450"/>
          </a:xfrm>
          <a:ln>
            <a:solidFill>
              <a:schemeClr val="bg2"/>
            </a:solidFill>
          </a:ln>
        </p:spPr>
        <p:txBody>
          <a:bodyPr lIns="137160" tIns="137160" rIns="10972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705598" y="2127354"/>
            <a:ext cx="4483817" cy="4193450"/>
          </a:xfrm>
          <a:ln>
            <a:solidFill>
              <a:schemeClr val="accent6"/>
            </a:solidFill>
          </a:ln>
        </p:spPr>
        <p:txBody>
          <a:bodyPr lIns="137160" tIns="137160" rIns="10972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0" y="1371600"/>
            <a:ext cx="4559874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8" y="1371600"/>
            <a:ext cx="4483817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9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 2 boxes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28730" y="2127354"/>
            <a:ext cx="4559874" cy="4193450"/>
          </a:xfrm>
          <a:ln>
            <a:solidFill>
              <a:schemeClr val="accent1"/>
            </a:solidFill>
          </a:ln>
        </p:spPr>
        <p:txBody>
          <a:bodyPr lIns="137160" tIns="137160" rIns="10972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705598" y="2127354"/>
            <a:ext cx="4483817" cy="4193450"/>
          </a:xfrm>
          <a:ln>
            <a:solidFill>
              <a:schemeClr val="accent6"/>
            </a:solidFill>
          </a:ln>
        </p:spPr>
        <p:txBody>
          <a:bodyPr lIns="137160" tIns="137160" rIns="109728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28730" y="1371600"/>
            <a:ext cx="4559874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705598" y="1371600"/>
            <a:ext cx="4483817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3705312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Textboxes&amp;Title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7856040" y="1162244"/>
            <a:ext cx="0" cy="520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82925" y="1162244"/>
            <a:ext cx="0" cy="520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2142700"/>
            <a:ext cx="3108960" cy="417810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541520" y="2142700"/>
            <a:ext cx="3108960" cy="417810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092440" y="2142700"/>
            <a:ext cx="3108960" cy="417810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41520" y="1371600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0" y="1371600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2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&amp;Title(3)_lin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856040" y="1162244"/>
            <a:ext cx="0" cy="520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82925" y="1162244"/>
            <a:ext cx="0" cy="520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928730" y="2142700"/>
            <a:ext cx="3108960" cy="417810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0"/>
          </p:nvPr>
        </p:nvSpPr>
        <p:spPr>
          <a:xfrm>
            <a:off x="4541520" y="2142700"/>
            <a:ext cx="3108960" cy="417810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1"/>
          </p:nvPr>
        </p:nvSpPr>
        <p:spPr>
          <a:xfrm>
            <a:off x="8092440" y="2142700"/>
            <a:ext cx="3108960" cy="417810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41520" y="1371600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0" y="1371600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877132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SG_Chapter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808451"/>
            <a:ext cx="10536379" cy="1867651"/>
          </a:xfrm>
        </p:spPr>
        <p:txBody>
          <a:bodyPr anchor="b">
            <a:normAutofit/>
          </a:bodyPr>
          <a:lstStyle>
            <a:lvl1pPr algn="ctr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737769"/>
            <a:ext cx="1053638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6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701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&amp;Title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2133370"/>
            <a:ext cx="3240000" cy="4187434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439073" y="2133370"/>
            <a:ext cx="3240000" cy="4187434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7949416" y="2133370"/>
            <a:ext cx="3240000" cy="4187434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439073" y="1371600"/>
            <a:ext cx="3240000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949416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38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Textboxes&amp;Title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2133370"/>
            <a:ext cx="3240000" cy="4187434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439073" y="2133370"/>
            <a:ext cx="3240000" cy="4187434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7949416" y="2133370"/>
            <a:ext cx="3240000" cy="4187434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439073" y="1371600"/>
            <a:ext cx="3240000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949416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4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Textboxes&amp;Title(3)_fram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730" y="2133370"/>
            <a:ext cx="3240000" cy="4187434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439073" y="2133370"/>
            <a:ext cx="3240000" cy="4187434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7949416" y="2133370"/>
            <a:ext cx="3240000" cy="4187434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439073" y="1371600"/>
            <a:ext cx="3240000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949416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262618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ASG_Textboxes&amp;Title(3)_fram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730" y="2133370"/>
            <a:ext cx="3240000" cy="4187434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439073" y="2133370"/>
            <a:ext cx="3240000" cy="4187434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7949416" y="2133370"/>
            <a:ext cx="3240000" cy="4187434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439073" y="1371600"/>
            <a:ext cx="3240000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949416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2034010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SG_Textboxes&amp;Title(3)_fram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895410-C70B-400B-B326-6457688E8EF6}"/>
              </a:ext>
            </a:extLst>
          </p:cNvPr>
          <p:cNvSpPr/>
          <p:nvPr/>
        </p:nvSpPr>
        <p:spPr>
          <a:xfrm>
            <a:off x="928731" y="1371600"/>
            <a:ext cx="3240000" cy="2524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730" y="4067174"/>
            <a:ext cx="3240000" cy="2253629"/>
          </a:xfrm>
          <a:ln>
            <a:solidFill>
              <a:schemeClr val="bg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436480" y="4067174"/>
            <a:ext cx="3240000" cy="2253629"/>
          </a:xfrm>
          <a:ln>
            <a:solidFill>
              <a:schemeClr val="accent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7944252" y="4067174"/>
            <a:ext cx="3240000" cy="2253629"/>
          </a:xfrm>
          <a:ln>
            <a:solidFill>
              <a:schemeClr val="bg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C74B41-37A7-47CD-9E56-E876EE78812A}"/>
              </a:ext>
            </a:extLst>
          </p:cNvPr>
          <p:cNvSpPr/>
          <p:nvPr/>
        </p:nvSpPr>
        <p:spPr>
          <a:xfrm>
            <a:off x="1842068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A317A59-F005-4E8B-A5D3-AFA6E2246F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8688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06B47-5166-455B-950D-3CEFAB499CC0}"/>
              </a:ext>
            </a:extLst>
          </p:cNvPr>
          <p:cNvSpPr/>
          <p:nvPr/>
        </p:nvSpPr>
        <p:spPr>
          <a:xfrm>
            <a:off x="4436480" y="1371600"/>
            <a:ext cx="3240000" cy="25241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08EF45-10F7-4B41-B5D8-2842F6A2E3CD}"/>
              </a:ext>
            </a:extLst>
          </p:cNvPr>
          <p:cNvSpPr/>
          <p:nvPr/>
        </p:nvSpPr>
        <p:spPr>
          <a:xfrm>
            <a:off x="5349818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115F0377-7C16-4B3A-A6CD-D1E07E172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6437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E09FF0-DF75-42B0-B65C-5CA40762916E}"/>
              </a:ext>
            </a:extLst>
          </p:cNvPr>
          <p:cNvSpPr/>
          <p:nvPr/>
        </p:nvSpPr>
        <p:spPr>
          <a:xfrm>
            <a:off x="7939044" y="1371600"/>
            <a:ext cx="3240000" cy="2524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87210D-2940-4813-8CA4-626AD0958E2A}"/>
              </a:ext>
            </a:extLst>
          </p:cNvPr>
          <p:cNvSpPr/>
          <p:nvPr/>
        </p:nvSpPr>
        <p:spPr>
          <a:xfrm>
            <a:off x="8857590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78E398A8-DF7D-48F8-B1AA-2BD1C7218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34684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154EE812-2096-4444-BAF5-8829984D2D3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20501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3932076E-5FF5-4F8A-A77F-DD8D6A31DF5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35226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B0AC3FFE-BF18-4BA8-ACE1-ED0E503FD52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21376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1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ASG_Textboxes&amp;Title(3)_fram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895410-C70B-400B-B326-6457688E8EF6}"/>
              </a:ext>
            </a:extLst>
          </p:cNvPr>
          <p:cNvSpPr/>
          <p:nvPr/>
        </p:nvSpPr>
        <p:spPr>
          <a:xfrm>
            <a:off x="928731" y="1371600"/>
            <a:ext cx="3240000" cy="2524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730" y="4067174"/>
            <a:ext cx="3240000" cy="2253629"/>
          </a:xfrm>
          <a:ln>
            <a:solidFill>
              <a:schemeClr val="bg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436480" y="4067174"/>
            <a:ext cx="3240000" cy="2253629"/>
          </a:xfrm>
          <a:ln>
            <a:solidFill>
              <a:schemeClr val="accent6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7944252" y="4067174"/>
            <a:ext cx="3240000" cy="2253629"/>
          </a:xfrm>
          <a:ln>
            <a:solidFill>
              <a:schemeClr val="bg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C74B41-37A7-47CD-9E56-E876EE78812A}"/>
              </a:ext>
            </a:extLst>
          </p:cNvPr>
          <p:cNvSpPr/>
          <p:nvPr/>
        </p:nvSpPr>
        <p:spPr>
          <a:xfrm>
            <a:off x="1842068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A317A59-F005-4E8B-A5D3-AFA6E2246F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8688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06B47-5166-455B-950D-3CEFAB499CC0}"/>
              </a:ext>
            </a:extLst>
          </p:cNvPr>
          <p:cNvSpPr/>
          <p:nvPr/>
        </p:nvSpPr>
        <p:spPr>
          <a:xfrm>
            <a:off x="4436480" y="1371600"/>
            <a:ext cx="3240000" cy="25241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08EF45-10F7-4B41-B5D8-2842F6A2E3CD}"/>
              </a:ext>
            </a:extLst>
          </p:cNvPr>
          <p:cNvSpPr/>
          <p:nvPr/>
        </p:nvSpPr>
        <p:spPr>
          <a:xfrm>
            <a:off x="5349818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115F0377-7C16-4B3A-A6CD-D1E07E172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6437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E09FF0-DF75-42B0-B65C-5CA40762916E}"/>
              </a:ext>
            </a:extLst>
          </p:cNvPr>
          <p:cNvSpPr/>
          <p:nvPr/>
        </p:nvSpPr>
        <p:spPr>
          <a:xfrm>
            <a:off x="7939044" y="1371600"/>
            <a:ext cx="3240000" cy="2524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87210D-2940-4813-8CA4-626AD0958E2A}"/>
              </a:ext>
            </a:extLst>
          </p:cNvPr>
          <p:cNvSpPr/>
          <p:nvPr/>
        </p:nvSpPr>
        <p:spPr>
          <a:xfrm>
            <a:off x="8857590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78E398A8-DF7D-48F8-B1AA-2BD1C7218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34684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154EE812-2096-4444-BAF5-8829984D2D3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20501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3932076E-5FF5-4F8A-A77F-DD8D6A31DF5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35226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B0AC3FFE-BF18-4BA8-ACE1-ED0E503FD52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21376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51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SG_Textboxes&amp;Title(3)_fram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895410-C70B-400B-B326-6457688E8EF6}"/>
              </a:ext>
            </a:extLst>
          </p:cNvPr>
          <p:cNvSpPr/>
          <p:nvPr/>
        </p:nvSpPr>
        <p:spPr>
          <a:xfrm>
            <a:off x="928731" y="1371600"/>
            <a:ext cx="3240000" cy="2524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731" y="4067174"/>
            <a:ext cx="3240000" cy="2253629"/>
          </a:xfrm>
          <a:ln>
            <a:solidFill>
              <a:schemeClr val="bg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436480" y="4067174"/>
            <a:ext cx="3240000" cy="2253629"/>
          </a:xfrm>
          <a:ln>
            <a:solidFill>
              <a:schemeClr val="accent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7939468" y="4067174"/>
            <a:ext cx="3240000" cy="2253629"/>
          </a:xfrm>
          <a:ln>
            <a:solidFill>
              <a:schemeClr val="bg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A317A59-F005-4E8B-A5D3-AFA6E2246F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8688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06B47-5166-455B-950D-3CEFAB499CC0}"/>
              </a:ext>
            </a:extLst>
          </p:cNvPr>
          <p:cNvSpPr/>
          <p:nvPr/>
        </p:nvSpPr>
        <p:spPr>
          <a:xfrm>
            <a:off x="4436480" y="1371600"/>
            <a:ext cx="3240000" cy="25241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115F0377-7C16-4B3A-A6CD-D1E07E172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6437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E09FF0-DF75-42B0-B65C-5CA40762916E}"/>
              </a:ext>
            </a:extLst>
          </p:cNvPr>
          <p:cNvSpPr/>
          <p:nvPr/>
        </p:nvSpPr>
        <p:spPr>
          <a:xfrm>
            <a:off x="7939468" y="1371600"/>
            <a:ext cx="3240000" cy="2524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 dirty="0">
              <a:solidFill>
                <a:schemeClr val="bg1"/>
              </a:solidFill>
            </a:endParaRP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78E398A8-DF7D-48F8-B1AA-2BD1C7218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39425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84CE25-3CA9-490A-A9D2-140457CA06DB}"/>
              </a:ext>
            </a:extLst>
          </p:cNvPr>
          <p:cNvSpPr/>
          <p:nvPr/>
        </p:nvSpPr>
        <p:spPr>
          <a:xfrm>
            <a:off x="1842069" y="1632864"/>
            <a:ext cx="1413324" cy="141332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9B409D-6FC6-4C35-9040-924D470D1964}"/>
              </a:ext>
            </a:extLst>
          </p:cNvPr>
          <p:cNvSpPr/>
          <p:nvPr/>
        </p:nvSpPr>
        <p:spPr>
          <a:xfrm>
            <a:off x="5349818" y="1632864"/>
            <a:ext cx="1413324" cy="141332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4B6F64-D4EE-45FD-8518-520DD20C3E9D}"/>
              </a:ext>
            </a:extLst>
          </p:cNvPr>
          <p:cNvSpPr/>
          <p:nvPr/>
        </p:nvSpPr>
        <p:spPr>
          <a:xfrm>
            <a:off x="8852806" y="1632864"/>
            <a:ext cx="1413324" cy="141332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DC84317-54C6-4390-87C2-EFF684F2022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82971" y="1973766"/>
            <a:ext cx="731520" cy="7315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AED0F9FB-2DC0-4BE2-AE00-49006AAD978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90720" y="1973766"/>
            <a:ext cx="731520" cy="7315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72A4B3C-E548-418F-951C-3B1D0151A11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93708" y="1973766"/>
            <a:ext cx="731520" cy="7315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4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ASG_Textboxes&amp;Title(3)_fram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895410-C70B-400B-B326-6457688E8EF6}"/>
              </a:ext>
            </a:extLst>
          </p:cNvPr>
          <p:cNvSpPr/>
          <p:nvPr/>
        </p:nvSpPr>
        <p:spPr>
          <a:xfrm>
            <a:off x="928731" y="1371600"/>
            <a:ext cx="3240000" cy="2524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731" y="4067174"/>
            <a:ext cx="3240000" cy="2253629"/>
          </a:xfrm>
          <a:ln>
            <a:solidFill>
              <a:schemeClr val="bg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436480" y="4067174"/>
            <a:ext cx="3240000" cy="2253629"/>
          </a:xfrm>
          <a:ln>
            <a:solidFill>
              <a:schemeClr val="accent6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7939468" y="4067174"/>
            <a:ext cx="3240000" cy="2253629"/>
          </a:xfrm>
          <a:ln>
            <a:solidFill>
              <a:schemeClr val="bg2"/>
            </a:solidFill>
          </a:ln>
        </p:spPr>
        <p:txBody>
          <a:bodyPr lIns="137160" tIns="91440" rIns="137160" bIns="13716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A317A59-F005-4E8B-A5D3-AFA6E2246F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8688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06B47-5166-455B-950D-3CEFAB499CC0}"/>
              </a:ext>
            </a:extLst>
          </p:cNvPr>
          <p:cNvSpPr/>
          <p:nvPr/>
        </p:nvSpPr>
        <p:spPr>
          <a:xfrm>
            <a:off x="4436480" y="1371600"/>
            <a:ext cx="3240000" cy="25241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115F0377-7C16-4B3A-A6CD-D1E07E172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6437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E09FF0-DF75-42B0-B65C-5CA40762916E}"/>
              </a:ext>
            </a:extLst>
          </p:cNvPr>
          <p:cNvSpPr/>
          <p:nvPr/>
        </p:nvSpPr>
        <p:spPr>
          <a:xfrm>
            <a:off x="7939468" y="1371600"/>
            <a:ext cx="3240000" cy="25241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 dirty="0">
              <a:solidFill>
                <a:schemeClr val="bg1"/>
              </a:solidFill>
            </a:endParaRP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78E398A8-DF7D-48F8-B1AA-2BD1C7218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39425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84CE25-3CA9-490A-A9D2-140457CA06DB}"/>
              </a:ext>
            </a:extLst>
          </p:cNvPr>
          <p:cNvSpPr/>
          <p:nvPr/>
        </p:nvSpPr>
        <p:spPr>
          <a:xfrm>
            <a:off x="1842069" y="1632864"/>
            <a:ext cx="1413324" cy="141332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9B409D-6FC6-4C35-9040-924D470D1964}"/>
              </a:ext>
            </a:extLst>
          </p:cNvPr>
          <p:cNvSpPr/>
          <p:nvPr/>
        </p:nvSpPr>
        <p:spPr>
          <a:xfrm>
            <a:off x="5349818" y="1632864"/>
            <a:ext cx="1413324" cy="141332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4B6F64-D4EE-45FD-8518-520DD20C3E9D}"/>
              </a:ext>
            </a:extLst>
          </p:cNvPr>
          <p:cNvSpPr/>
          <p:nvPr/>
        </p:nvSpPr>
        <p:spPr>
          <a:xfrm>
            <a:off x="8852806" y="1632864"/>
            <a:ext cx="1413324" cy="1413324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DC84317-54C6-4390-87C2-EFF684F2022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82971" y="1973766"/>
            <a:ext cx="731520" cy="7315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AED0F9FB-2DC0-4BE2-AE00-49006AAD978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90720" y="1973766"/>
            <a:ext cx="731520" cy="7315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72A4B3C-E548-418F-951C-3B1D0151A11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93708" y="1973766"/>
            <a:ext cx="731520" cy="7315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78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SG_Textboxes&amp;Title(3)_fram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895410-C70B-400B-B326-6457688E8EF6}"/>
              </a:ext>
            </a:extLst>
          </p:cNvPr>
          <p:cNvSpPr/>
          <p:nvPr/>
        </p:nvSpPr>
        <p:spPr>
          <a:xfrm>
            <a:off x="928731" y="1371600"/>
            <a:ext cx="3240000" cy="49492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06B47-5166-455B-950D-3CEFAB499CC0}"/>
              </a:ext>
            </a:extLst>
          </p:cNvPr>
          <p:cNvSpPr/>
          <p:nvPr/>
        </p:nvSpPr>
        <p:spPr>
          <a:xfrm>
            <a:off x="4436480" y="1371600"/>
            <a:ext cx="3240000" cy="4949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E09FF0-DF75-42B0-B65C-5CA40762916E}"/>
              </a:ext>
            </a:extLst>
          </p:cNvPr>
          <p:cNvSpPr/>
          <p:nvPr/>
        </p:nvSpPr>
        <p:spPr>
          <a:xfrm>
            <a:off x="7939044" y="1371600"/>
            <a:ext cx="3240000" cy="49492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730" y="3976118"/>
            <a:ext cx="3240000" cy="2344685"/>
          </a:xfrm>
          <a:ln>
            <a:noFill/>
          </a:ln>
        </p:spPr>
        <p:txBody>
          <a:bodyPr lIns="274320" tIns="91440" rIns="274320" bIns="137160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436480" y="3976118"/>
            <a:ext cx="3240000" cy="2344685"/>
          </a:xfrm>
          <a:ln>
            <a:noFill/>
          </a:ln>
        </p:spPr>
        <p:txBody>
          <a:bodyPr lIns="274320" tIns="91440" rIns="274320" bIns="137160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7944252" y="3976118"/>
            <a:ext cx="3240000" cy="2344685"/>
          </a:xfrm>
          <a:ln>
            <a:noFill/>
          </a:ln>
        </p:spPr>
        <p:txBody>
          <a:bodyPr lIns="274320" tIns="91440" rIns="274320" bIns="137160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C74B41-37A7-47CD-9E56-E876EE78812A}"/>
              </a:ext>
            </a:extLst>
          </p:cNvPr>
          <p:cNvSpPr/>
          <p:nvPr/>
        </p:nvSpPr>
        <p:spPr>
          <a:xfrm>
            <a:off x="1842068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A317A59-F005-4E8B-A5D3-AFA6E2246F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8688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08EF45-10F7-4B41-B5D8-2842F6A2E3CD}"/>
              </a:ext>
            </a:extLst>
          </p:cNvPr>
          <p:cNvSpPr/>
          <p:nvPr/>
        </p:nvSpPr>
        <p:spPr>
          <a:xfrm>
            <a:off x="5349818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115F0377-7C16-4B3A-A6CD-D1E07E172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6437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87210D-2940-4813-8CA4-626AD0958E2A}"/>
              </a:ext>
            </a:extLst>
          </p:cNvPr>
          <p:cNvSpPr/>
          <p:nvPr/>
        </p:nvSpPr>
        <p:spPr>
          <a:xfrm>
            <a:off x="8857590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78E398A8-DF7D-48F8-B1AA-2BD1C7218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34684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820138-D1D6-4A09-848B-E03AE1C536D2}"/>
              </a:ext>
            </a:extLst>
          </p:cNvPr>
          <p:cNvCxnSpPr>
            <a:cxnSpLocks/>
          </p:cNvCxnSpPr>
          <p:nvPr/>
        </p:nvCxnSpPr>
        <p:spPr>
          <a:xfrm>
            <a:off x="8148566" y="3867150"/>
            <a:ext cx="2841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3F8D80-EA35-4E67-8C89-D0ED4301CE21}"/>
              </a:ext>
            </a:extLst>
          </p:cNvPr>
          <p:cNvCxnSpPr>
            <a:cxnSpLocks/>
          </p:cNvCxnSpPr>
          <p:nvPr/>
        </p:nvCxnSpPr>
        <p:spPr>
          <a:xfrm>
            <a:off x="4638223" y="3867150"/>
            <a:ext cx="2841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E3CCAB-0639-497A-9251-8D46515E9EE6}"/>
              </a:ext>
            </a:extLst>
          </p:cNvPr>
          <p:cNvCxnSpPr>
            <a:cxnSpLocks/>
          </p:cNvCxnSpPr>
          <p:nvPr/>
        </p:nvCxnSpPr>
        <p:spPr>
          <a:xfrm>
            <a:off x="1127880" y="3867150"/>
            <a:ext cx="2841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B91C6-398D-471F-92C4-3F2E0EB6955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20501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9FFE15F-5C01-41D4-B66C-A39E131F730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35226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FE4D24C-D7D2-4C03-B967-75CF2BBE13C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21376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39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ASG_Textboxes&amp;Title(3)_fram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895410-C70B-400B-B326-6457688E8EF6}"/>
              </a:ext>
            </a:extLst>
          </p:cNvPr>
          <p:cNvSpPr/>
          <p:nvPr/>
        </p:nvSpPr>
        <p:spPr>
          <a:xfrm>
            <a:off x="928731" y="1371600"/>
            <a:ext cx="3240000" cy="49492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06B47-5166-455B-950D-3CEFAB499CC0}"/>
              </a:ext>
            </a:extLst>
          </p:cNvPr>
          <p:cNvSpPr/>
          <p:nvPr/>
        </p:nvSpPr>
        <p:spPr>
          <a:xfrm>
            <a:off x="4436480" y="1371600"/>
            <a:ext cx="3240000" cy="4949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E09FF0-DF75-42B0-B65C-5CA40762916E}"/>
              </a:ext>
            </a:extLst>
          </p:cNvPr>
          <p:cNvSpPr/>
          <p:nvPr/>
        </p:nvSpPr>
        <p:spPr>
          <a:xfrm>
            <a:off x="7939044" y="1371600"/>
            <a:ext cx="3240000" cy="494920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800"/>
              </a:spcBef>
              <a:buSzPct val="120000"/>
              <a:buFont typeface="Arial" panose="020B0604020202020204" pitchFamily="34" charset="0"/>
              <a:buNone/>
            </a:pPr>
            <a:endParaRPr lang="en-US" b="1" cap="all" baseline="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8730" y="3976118"/>
            <a:ext cx="3240000" cy="2344685"/>
          </a:xfrm>
          <a:ln>
            <a:noFill/>
          </a:ln>
        </p:spPr>
        <p:txBody>
          <a:bodyPr lIns="274320" tIns="91440" rIns="274320" bIns="137160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436480" y="3976118"/>
            <a:ext cx="3240000" cy="2344685"/>
          </a:xfrm>
          <a:ln>
            <a:noFill/>
          </a:ln>
        </p:spPr>
        <p:txBody>
          <a:bodyPr lIns="274320" tIns="91440" rIns="274320" bIns="137160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7944252" y="3976118"/>
            <a:ext cx="3240000" cy="2344685"/>
          </a:xfrm>
          <a:ln>
            <a:noFill/>
          </a:ln>
        </p:spPr>
        <p:txBody>
          <a:bodyPr lIns="274320" tIns="91440" rIns="274320" bIns="137160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C74B41-37A7-47CD-9E56-E876EE78812A}"/>
              </a:ext>
            </a:extLst>
          </p:cNvPr>
          <p:cNvSpPr/>
          <p:nvPr/>
        </p:nvSpPr>
        <p:spPr>
          <a:xfrm>
            <a:off x="1842068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A317A59-F005-4E8B-A5D3-AFA6E2246F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8688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08EF45-10F7-4B41-B5D8-2842F6A2E3CD}"/>
              </a:ext>
            </a:extLst>
          </p:cNvPr>
          <p:cNvSpPr/>
          <p:nvPr/>
        </p:nvSpPr>
        <p:spPr>
          <a:xfrm>
            <a:off x="5349818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115F0377-7C16-4B3A-A6CD-D1E07E1727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6437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87210D-2940-4813-8CA4-626AD0958E2A}"/>
              </a:ext>
            </a:extLst>
          </p:cNvPr>
          <p:cNvSpPr/>
          <p:nvPr/>
        </p:nvSpPr>
        <p:spPr>
          <a:xfrm>
            <a:off x="8857590" y="1632864"/>
            <a:ext cx="1413324" cy="14133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78E398A8-DF7D-48F8-B1AA-2BD1C7218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34684" y="3155156"/>
            <a:ext cx="3240087" cy="711994"/>
          </a:xfrm>
          <a:noFill/>
          <a:ln>
            <a:noFill/>
          </a:ln>
        </p:spPr>
        <p:txBody>
          <a:bodyPr rot="0" spcFirstLastPara="0" vertOverflow="overflow" horzOverflow="overflow" vert="horz" wrap="square" lIns="228600" tIns="91440" rIns="2286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820138-D1D6-4A09-848B-E03AE1C536D2}"/>
              </a:ext>
            </a:extLst>
          </p:cNvPr>
          <p:cNvCxnSpPr>
            <a:cxnSpLocks/>
          </p:cNvCxnSpPr>
          <p:nvPr/>
        </p:nvCxnSpPr>
        <p:spPr>
          <a:xfrm>
            <a:off x="8148566" y="3867150"/>
            <a:ext cx="2841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3F8D80-EA35-4E67-8C89-D0ED4301CE21}"/>
              </a:ext>
            </a:extLst>
          </p:cNvPr>
          <p:cNvCxnSpPr>
            <a:cxnSpLocks/>
          </p:cNvCxnSpPr>
          <p:nvPr/>
        </p:nvCxnSpPr>
        <p:spPr>
          <a:xfrm>
            <a:off x="4638223" y="3867150"/>
            <a:ext cx="2841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E3CCAB-0639-497A-9251-8D46515E9EE6}"/>
              </a:ext>
            </a:extLst>
          </p:cNvPr>
          <p:cNvCxnSpPr>
            <a:cxnSpLocks/>
          </p:cNvCxnSpPr>
          <p:nvPr/>
        </p:nvCxnSpPr>
        <p:spPr>
          <a:xfrm>
            <a:off x="1127880" y="3867150"/>
            <a:ext cx="2841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B91C6-398D-471F-92C4-3F2E0EB6955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120501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9FFE15F-5C01-41D4-B66C-A39E131F730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35226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FE4D24C-D7D2-4C03-B967-75CF2BBE13C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21376" y="1951434"/>
            <a:ext cx="856457" cy="828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07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SG_ThankYou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7810" y="1598150"/>
            <a:ext cx="10536379" cy="1867651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1673269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SG_Textboxes&amp;Title(4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1905000"/>
            <a:ext cx="4937760" cy="1838325"/>
          </a:xfrm>
          <a:ln>
            <a:solidFill>
              <a:schemeClr val="accent2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51656" y="1905000"/>
            <a:ext cx="4937760" cy="1838325"/>
          </a:xfrm>
          <a:ln>
            <a:solidFill>
              <a:schemeClr val="bg2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4937760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TITLE – ALL CAPS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51656" y="1371600"/>
            <a:ext cx="493776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TITLE – ALL CAPS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BF1FB59-C968-4E98-950E-5836241B4B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28730" y="4533900"/>
            <a:ext cx="4937760" cy="1838325"/>
          </a:xfrm>
          <a:ln>
            <a:solidFill>
              <a:schemeClr val="bg2"/>
            </a:solidFill>
          </a:ln>
        </p:spPr>
        <p:txBody>
          <a:bodyPr lIns="137160" tIns="137160" rIns="137160" bIns="13716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CF1BBA4-CBF9-4F4A-A211-29ECE5C6277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51656" y="4533900"/>
            <a:ext cx="4937760" cy="1838325"/>
          </a:xfrm>
          <a:ln>
            <a:solidFill>
              <a:schemeClr val="accent2"/>
            </a:solidFill>
          </a:ln>
        </p:spPr>
        <p:txBody>
          <a:bodyPr lIns="137160" tIns="137160" rIns="137160" bIns="13716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89E4644-A0FF-4FDC-8864-CB02A4BC2987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8730" y="4000500"/>
            <a:ext cx="493776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– ALL CAPS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3C70B5-CB4A-4230-A59A-F786EED39D5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51656" y="4000500"/>
            <a:ext cx="4937760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2607832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SG_Textboxes&amp;Title(4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1905000"/>
            <a:ext cx="4937760" cy="1838325"/>
          </a:xfrm>
          <a:ln>
            <a:solidFill>
              <a:schemeClr val="accent6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51656" y="1905000"/>
            <a:ext cx="4937760" cy="1838325"/>
          </a:xfrm>
          <a:ln>
            <a:solidFill>
              <a:schemeClr val="bg2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4937760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TITLE – ALL CAPS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51656" y="1371600"/>
            <a:ext cx="493776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TITLE – ALL CAPS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BF1FB59-C968-4E98-950E-5836241B4B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28730" y="4533900"/>
            <a:ext cx="4937760" cy="1838325"/>
          </a:xfrm>
          <a:ln>
            <a:solidFill>
              <a:schemeClr val="bg2"/>
            </a:solidFill>
          </a:ln>
        </p:spPr>
        <p:txBody>
          <a:bodyPr lIns="137160" tIns="137160" rIns="137160" bIns="13716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CF1BBA4-CBF9-4F4A-A211-29ECE5C6277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51656" y="4533900"/>
            <a:ext cx="4937760" cy="1838325"/>
          </a:xfrm>
          <a:ln>
            <a:solidFill>
              <a:schemeClr val="accent6"/>
            </a:solidFill>
          </a:ln>
        </p:spPr>
        <p:txBody>
          <a:bodyPr lIns="137160" tIns="137160" rIns="137160" bIns="13716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89E4644-A0FF-4FDC-8864-CB02A4BC2987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8730" y="4000500"/>
            <a:ext cx="493776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– ALL CAPS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3C70B5-CB4A-4230-A59A-F786EED39D5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51656" y="4000500"/>
            <a:ext cx="4937760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3854355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SG_Textboxes&amp;Title(4)_frame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1905000"/>
            <a:ext cx="4937760" cy="1838325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51656" y="1905000"/>
            <a:ext cx="4937760" cy="1838325"/>
          </a:xfrm>
          <a:ln>
            <a:solidFill>
              <a:schemeClr val="bg2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4937760" cy="441158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TITLE – ALL CAPS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51656" y="1371600"/>
            <a:ext cx="493776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TITLE – ALL CAPS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BF1FB59-C968-4E98-950E-5836241B4B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28730" y="4533900"/>
            <a:ext cx="4937760" cy="1838325"/>
          </a:xfrm>
          <a:ln>
            <a:solidFill>
              <a:schemeClr val="accent6"/>
            </a:solidFill>
          </a:ln>
        </p:spPr>
        <p:txBody>
          <a:bodyPr lIns="137160" tIns="137160" rIns="137160" bIns="13716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CF1BBA4-CBF9-4F4A-A211-29ECE5C6277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51656" y="4533900"/>
            <a:ext cx="4937760" cy="1838325"/>
          </a:xfrm>
          <a:ln>
            <a:solidFill>
              <a:schemeClr val="accent2"/>
            </a:solidFill>
          </a:ln>
        </p:spPr>
        <p:txBody>
          <a:bodyPr lIns="137160" tIns="137160" rIns="137160" bIns="13716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89E4644-A0FF-4FDC-8864-CB02A4BC2987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8730" y="4000500"/>
            <a:ext cx="4937760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– ALL CAPS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03C70B5-CB4A-4230-A59A-F786EED39D5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51656" y="4000500"/>
            <a:ext cx="4937760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318348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SG_Textboxes&amp;Title(4)_frame - Colors &amp;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B6349B-A40C-484A-AAC5-FB19BDE840FF}"/>
              </a:ext>
            </a:extLst>
          </p:cNvPr>
          <p:cNvSpPr/>
          <p:nvPr/>
        </p:nvSpPr>
        <p:spPr>
          <a:xfrm>
            <a:off x="928730" y="1371600"/>
            <a:ext cx="5000541" cy="2371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8957EC-6DAC-4A06-9056-CD0686BE83D5}"/>
              </a:ext>
            </a:extLst>
          </p:cNvPr>
          <p:cNvSpPr/>
          <p:nvPr/>
        </p:nvSpPr>
        <p:spPr>
          <a:xfrm>
            <a:off x="1104900" y="1581149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C8626A-7EB0-4AB6-BBD5-A925AE37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0FBD26-5FAE-4D66-9D52-9561EFFF7556}"/>
              </a:ext>
            </a:extLst>
          </p:cNvPr>
          <p:cNvCxnSpPr>
            <a:cxnSpLocks/>
          </p:cNvCxnSpPr>
          <p:nvPr/>
        </p:nvCxnSpPr>
        <p:spPr>
          <a:xfrm>
            <a:off x="2428875" y="1581149"/>
            <a:ext cx="0" cy="198120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F422DD7-BFAC-4C4C-BC67-476A2F1D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232" y="2114549"/>
            <a:ext cx="3051766" cy="1447801"/>
          </a:xfrm>
          <a:ln>
            <a:noFill/>
          </a:ln>
        </p:spPr>
        <p:txBody>
          <a:bodyPr lIns="0" tIns="91440" rIns="0" bIns="13716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710C19EA-2DD8-47BE-9EC6-97B2B61302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63191" y="1581149"/>
            <a:ext cx="3051848" cy="323851"/>
          </a:xfrm>
          <a:noFill/>
          <a:ln>
            <a:noFill/>
          </a:ln>
        </p:spPr>
        <p:txBody>
          <a:bodyPr rot="0" spcFirstLastPara="0" vertOverflow="overflow" horzOverflow="overflow" vert="horz" wrap="square" lIns="0" tIns="0" rIns="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09D90F-F7CE-40AE-899A-CDA6A7FDCE08}"/>
              </a:ext>
            </a:extLst>
          </p:cNvPr>
          <p:cNvSpPr/>
          <p:nvPr/>
        </p:nvSpPr>
        <p:spPr>
          <a:xfrm>
            <a:off x="6205580" y="1371600"/>
            <a:ext cx="5000541" cy="2371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3FD800F-AD30-426A-BA12-4D82B99C50A0}"/>
              </a:ext>
            </a:extLst>
          </p:cNvPr>
          <p:cNvSpPr/>
          <p:nvPr/>
        </p:nvSpPr>
        <p:spPr>
          <a:xfrm>
            <a:off x="6381750" y="1581149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BF23FB-8DAF-4ACE-A1D9-081DB1DB38BB}"/>
              </a:ext>
            </a:extLst>
          </p:cNvPr>
          <p:cNvCxnSpPr>
            <a:cxnSpLocks/>
          </p:cNvCxnSpPr>
          <p:nvPr/>
        </p:nvCxnSpPr>
        <p:spPr>
          <a:xfrm>
            <a:off x="7705725" y="1581149"/>
            <a:ext cx="0" cy="198120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9D964E9-97A7-4163-89DE-0591DCE2EDB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940082" y="2114549"/>
            <a:ext cx="3051766" cy="1447801"/>
          </a:xfrm>
          <a:ln>
            <a:noFill/>
          </a:ln>
        </p:spPr>
        <p:txBody>
          <a:bodyPr lIns="0" tIns="91440" rIns="0" bIns="13716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6C89341F-49CC-4D66-9AEB-455A396347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40041" y="1581149"/>
            <a:ext cx="3051848" cy="323851"/>
          </a:xfrm>
          <a:noFill/>
          <a:ln>
            <a:noFill/>
          </a:ln>
        </p:spPr>
        <p:txBody>
          <a:bodyPr rot="0" spcFirstLastPara="0" vertOverflow="overflow" horzOverflow="overflow" vert="horz" wrap="square" lIns="0" tIns="0" rIns="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802145-7920-4672-888B-69E6DB6D96FA}"/>
              </a:ext>
            </a:extLst>
          </p:cNvPr>
          <p:cNvSpPr/>
          <p:nvPr/>
        </p:nvSpPr>
        <p:spPr>
          <a:xfrm>
            <a:off x="928730" y="3971925"/>
            <a:ext cx="5000541" cy="2371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81E00F-A071-415E-829B-1A040BF9CA3C}"/>
              </a:ext>
            </a:extLst>
          </p:cNvPr>
          <p:cNvSpPr/>
          <p:nvPr/>
        </p:nvSpPr>
        <p:spPr>
          <a:xfrm>
            <a:off x="1104900" y="4181474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D52660-786F-4A34-8F9C-DCA59CD05DD9}"/>
              </a:ext>
            </a:extLst>
          </p:cNvPr>
          <p:cNvCxnSpPr>
            <a:cxnSpLocks/>
          </p:cNvCxnSpPr>
          <p:nvPr/>
        </p:nvCxnSpPr>
        <p:spPr>
          <a:xfrm>
            <a:off x="2428875" y="4181474"/>
            <a:ext cx="0" cy="198120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E9E2DDF-CF97-4334-B45B-1B867FE748C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2663232" y="4714874"/>
            <a:ext cx="3051766" cy="1447801"/>
          </a:xfrm>
          <a:ln>
            <a:noFill/>
          </a:ln>
        </p:spPr>
        <p:txBody>
          <a:bodyPr lIns="0" tIns="91440" rIns="0" bIns="13716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7">
            <a:extLst>
              <a:ext uri="{FF2B5EF4-FFF2-40B4-BE49-F238E27FC236}">
                <a16:creationId xmlns:a16="http://schemas.microsoft.com/office/drawing/2014/main" id="{8E459E90-88BD-4825-B13D-B7F8644848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63191" y="4181474"/>
            <a:ext cx="3051848" cy="323851"/>
          </a:xfrm>
          <a:noFill/>
          <a:ln>
            <a:noFill/>
          </a:ln>
        </p:spPr>
        <p:txBody>
          <a:bodyPr rot="0" spcFirstLastPara="0" vertOverflow="overflow" horzOverflow="overflow" vert="horz" wrap="square" lIns="0" tIns="0" rIns="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E7BF4B-221C-44D4-820F-82448301A6E6}"/>
              </a:ext>
            </a:extLst>
          </p:cNvPr>
          <p:cNvSpPr/>
          <p:nvPr/>
        </p:nvSpPr>
        <p:spPr>
          <a:xfrm>
            <a:off x="6205580" y="3971925"/>
            <a:ext cx="5000541" cy="2371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34D2D64-2AE8-4F05-8706-67FA9D7DBD3D}"/>
              </a:ext>
            </a:extLst>
          </p:cNvPr>
          <p:cNvSpPr/>
          <p:nvPr/>
        </p:nvSpPr>
        <p:spPr>
          <a:xfrm>
            <a:off x="6381750" y="4181474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E69CDB-D5CC-4258-AA68-21222C6691DA}"/>
              </a:ext>
            </a:extLst>
          </p:cNvPr>
          <p:cNvCxnSpPr>
            <a:cxnSpLocks/>
          </p:cNvCxnSpPr>
          <p:nvPr/>
        </p:nvCxnSpPr>
        <p:spPr>
          <a:xfrm>
            <a:off x="7705725" y="4181474"/>
            <a:ext cx="0" cy="198120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D722CE8-BD99-48EB-8003-BAE503E723B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940082" y="4714874"/>
            <a:ext cx="3051766" cy="1447801"/>
          </a:xfrm>
          <a:ln>
            <a:noFill/>
          </a:ln>
        </p:spPr>
        <p:txBody>
          <a:bodyPr lIns="0" tIns="91440" rIns="0" bIns="13716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2" name="Text Placeholder 27">
            <a:extLst>
              <a:ext uri="{FF2B5EF4-FFF2-40B4-BE49-F238E27FC236}">
                <a16:creationId xmlns:a16="http://schemas.microsoft.com/office/drawing/2014/main" id="{1F315EE1-135D-42A1-9978-66049485A2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0041" y="4181474"/>
            <a:ext cx="3051848" cy="323851"/>
          </a:xfrm>
          <a:noFill/>
          <a:ln>
            <a:noFill/>
          </a:ln>
        </p:spPr>
        <p:txBody>
          <a:bodyPr rot="0" spcFirstLastPara="0" vertOverflow="overflow" horzOverflow="overflow" vert="horz" wrap="square" lIns="0" tIns="0" rIns="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24547ED9-C835-4C2E-96FE-F2BF4E3EC4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51577" y="1842134"/>
            <a:ext cx="640080" cy="64008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A651A6B6-B938-44A2-BC5F-B15B1ACB735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628427" y="1842134"/>
            <a:ext cx="640080" cy="64008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34680317-A059-4928-B7A1-9C1A74BAD39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51577" y="4432934"/>
            <a:ext cx="640080" cy="64008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9AEDDCCC-59BF-4C34-BC27-11B92E274FA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628427" y="4432934"/>
            <a:ext cx="640080" cy="64008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3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SG_Textboxes&amp;Title(4)_frame - Colors &amp;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B6349B-A40C-484A-AAC5-FB19BDE840FF}"/>
              </a:ext>
            </a:extLst>
          </p:cNvPr>
          <p:cNvSpPr/>
          <p:nvPr/>
        </p:nvSpPr>
        <p:spPr>
          <a:xfrm>
            <a:off x="928730" y="1371600"/>
            <a:ext cx="5000541" cy="2371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8957EC-6DAC-4A06-9056-CD0686BE83D5}"/>
              </a:ext>
            </a:extLst>
          </p:cNvPr>
          <p:cNvSpPr/>
          <p:nvPr/>
        </p:nvSpPr>
        <p:spPr>
          <a:xfrm>
            <a:off x="1104900" y="1581149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C8626A-7EB0-4AB6-BBD5-A925AE37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0FBD26-5FAE-4D66-9D52-9561EFFF7556}"/>
              </a:ext>
            </a:extLst>
          </p:cNvPr>
          <p:cNvCxnSpPr>
            <a:cxnSpLocks/>
          </p:cNvCxnSpPr>
          <p:nvPr/>
        </p:nvCxnSpPr>
        <p:spPr>
          <a:xfrm>
            <a:off x="2428875" y="1581149"/>
            <a:ext cx="0" cy="198120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F422DD7-BFAC-4C4C-BC67-476A2F1D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232" y="2114549"/>
            <a:ext cx="3051766" cy="1447801"/>
          </a:xfrm>
          <a:ln>
            <a:noFill/>
          </a:ln>
        </p:spPr>
        <p:txBody>
          <a:bodyPr lIns="0" tIns="91440" rIns="0" bIns="13716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710C19EA-2DD8-47BE-9EC6-97B2B61302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63191" y="1581149"/>
            <a:ext cx="3051848" cy="323851"/>
          </a:xfrm>
          <a:noFill/>
          <a:ln>
            <a:noFill/>
          </a:ln>
        </p:spPr>
        <p:txBody>
          <a:bodyPr rot="0" spcFirstLastPara="0" vertOverflow="overflow" horzOverflow="overflow" vert="horz" wrap="square" lIns="0" tIns="0" rIns="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09D90F-F7CE-40AE-899A-CDA6A7FDCE08}"/>
              </a:ext>
            </a:extLst>
          </p:cNvPr>
          <p:cNvSpPr/>
          <p:nvPr/>
        </p:nvSpPr>
        <p:spPr>
          <a:xfrm>
            <a:off x="6205580" y="1371600"/>
            <a:ext cx="5000541" cy="2371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3FD800F-AD30-426A-BA12-4D82B99C50A0}"/>
              </a:ext>
            </a:extLst>
          </p:cNvPr>
          <p:cNvSpPr/>
          <p:nvPr/>
        </p:nvSpPr>
        <p:spPr>
          <a:xfrm>
            <a:off x="6381750" y="1581149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BF23FB-8DAF-4ACE-A1D9-081DB1DB38BB}"/>
              </a:ext>
            </a:extLst>
          </p:cNvPr>
          <p:cNvCxnSpPr>
            <a:cxnSpLocks/>
          </p:cNvCxnSpPr>
          <p:nvPr/>
        </p:nvCxnSpPr>
        <p:spPr>
          <a:xfrm>
            <a:off x="7705725" y="1581149"/>
            <a:ext cx="0" cy="198120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9D964E9-97A7-4163-89DE-0591DCE2EDB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940082" y="2114549"/>
            <a:ext cx="3051766" cy="1447801"/>
          </a:xfrm>
          <a:ln>
            <a:noFill/>
          </a:ln>
        </p:spPr>
        <p:txBody>
          <a:bodyPr lIns="0" tIns="91440" rIns="0" bIns="13716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6C89341F-49CC-4D66-9AEB-455A396347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40041" y="1581149"/>
            <a:ext cx="3051848" cy="323851"/>
          </a:xfrm>
          <a:noFill/>
          <a:ln>
            <a:noFill/>
          </a:ln>
        </p:spPr>
        <p:txBody>
          <a:bodyPr rot="0" spcFirstLastPara="0" vertOverflow="overflow" horzOverflow="overflow" vert="horz" wrap="square" lIns="0" tIns="0" rIns="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802145-7920-4672-888B-69E6DB6D96FA}"/>
              </a:ext>
            </a:extLst>
          </p:cNvPr>
          <p:cNvSpPr/>
          <p:nvPr/>
        </p:nvSpPr>
        <p:spPr>
          <a:xfrm>
            <a:off x="928730" y="3971925"/>
            <a:ext cx="5000541" cy="23717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81E00F-A071-415E-829B-1A040BF9CA3C}"/>
              </a:ext>
            </a:extLst>
          </p:cNvPr>
          <p:cNvSpPr/>
          <p:nvPr/>
        </p:nvSpPr>
        <p:spPr>
          <a:xfrm>
            <a:off x="1104900" y="4181474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D52660-786F-4A34-8F9C-DCA59CD05DD9}"/>
              </a:ext>
            </a:extLst>
          </p:cNvPr>
          <p:cNvCxnSpPr>
            <a:cxnSpLocks/>
          </p:cNvCxnSpPr>
          <p:nvPr/>
        </p:nvCxnSpPr>
        <p:spPr>
          <a:xfrm>
            <a:off x="2428875" y="4181474"/>
            <a:ext cx="0" cy="198120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E9E2DDF-CF97-4334-B45B-1B867FE748C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2663232" y="4714874"/>
            <a:ext cx="3051766" cy="1447801"/>
          </a:xfrm>
          <a:ln>
            <a:noFill/>
          </a:ln>
        </p:spPr>
        <p:txBody>
          <a:bodyPr lIns="0" tIns="91440" rIns="0" bIns="13716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7">
            <a:extLst>
              <a:ext uri="{FF2B5EF4-FFF2-40B4-BE49-F238E27FC236}">
                <a16:creationId xmlns:a16="http://schemas.microsoft.com/office/drawing/2014/main" id="{8E459E90-88BD-4825-B13D-B7F8644848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63191" y="4181474"/>
            <a:ext cx="3051848" cy="323851"/>
          </a:xfrm>
          <a:noFill/>
          <a:ln>
            <a:noFill/>
          </a:ln>
        </p:spPr>
        <p:txBody>
          <a:bodyPr rot="0" spcFirstLastPara="0" vertOverflow="overflow" horzOverflow="overflow" vert="horz" wrap="square" lIns="0" tIns="0" rIns="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E7BF4B-221C-44D4-820F-82448301A6E6}"/>
              </a:ext>
            </a:extLst>
          </p:cNvPr>
          <p:cNvSpPr/>
          <p:nvPr/>
        </p:nvSpPr>
        <p:spPr>
          <a:xfrm>
            <a:off x="6205580" y="3971925"/>
            <a:ext cx="5000541" cy="2371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34D2D64-2AE8-4F05-8706-67FA9D7DBD3D}"/>
              </a:ext>
            </a:extLst>
          </p:cNvPr>
          <p:cNvSpPr/>
          <p:nvPr/>
        </p:nvSpPr>
        <p:spPr>
          <a:xfrm>
            <a:off x="6381750" y="4181474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E69CDB-D5CC-4258-AA68-21222C6691DA}"/>
              </a:ext>
            </a:extLst>
          </p:cNvPr>
          <p:cNvCxnSpPr>
            <a:cxnSpLocks/>
          </p:cNvCxnSpPr>
          <p:nvPr/>
        </p:nvCxnSpPr>
        <p:spPr>
          <a:xfrm>
            <a:off x="7705725" y="4181474"/>
            <a:ext cx="0" cy="198120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D722CE8-BD99-48EB-8003-BAE503E723B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940082" y="4714874"/>
            <a:ext cx="3051766" cy="1447801"/>
          </a:xfrm>
          <a:ln>
            <a:noFill/>
          </a:ln>
        </p:spPr>
        <p:txBody>
          <a:bodyPr lIns="0" tIns="91440" rIns="0" bIns="137160">
            <a:no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2" name="Text Placeholder 27">
            <a:extLst>
              <a:ext uri="{FF2B5EF4-FFF2-40B4-BE49-F238E27FC236}">
                <a16:creationId xmlns:a16="http://schemas.microsoft.com/office/drawing/2014/main" id="{1F315EE1-135D-42A1-9978-66049485A2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0041" y="4181474"/>
            <a:ext cx="3051848" cy="323851"/>
          </a:xfrm>
          <a:noFill/>
          <a:ln>
            <a:noFill/>
          </a:ln>
        </p:spPr>
        <p:txBody>
          <a:bodyPr rot="0" spcFirstLastPara="0" vertOverflow="overflow" horzOverflow="overflow" vert="horz" wrap="square" lIns="0" tIns="0" rIns="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/>
              <a:t>Edit Master text styles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24547ED9-C835-4C2E-96FE-F2BF4E3EC4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51577" y="1842134"/>
            <a:ext cx="640080" cy="64008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A651A6B6-B938-44A2-BC5F-B15B1ACB735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628427" y="1842134"/>
            <a:ext cx="640080" cy="64008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34680317-A059-4928-B7A1-9C1A74BAD39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51577" y="4432934"/>
            <a:ext cx="640080" cy="64008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9AEDDCCC-59BF-4C34-BC27-11B92E274FA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628427" y="4432934"/>
            <a:ext cx="640080" cy="64008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INSERT</a:t>
            </a:r>
            <a:br>
              <a:rPr lang="es-ES" dirty="0"/>
            </a:br>
            <a:r>
              <a:rPr lang="es-ES" dirty="0"/>
              <a:t>ICON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85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28730" y="2133370"/>
            <a:ext cx="3240000" cy="1916116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4439073" y="2133370"/>
            <a:ext cx="3240000" cy="1916116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7949416" y="2133370"/>
            <a:ext cx="3240000" cy="1916116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240000" cy="441158"/>
          </a:xfrm>
          <a:solidFill>
            <a:schemeClr val="bg2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439073" y="1371600"/>
            <a:ext cx="3240000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949416" y="1371600"/>
            <a:ext cx="3240000" cy="441158"/>
          </a:xfrm>
          <a:solidFill>
            <a:schemeClr val="bg2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928730" y="4183839"/>
            <a:ext cx="3240000" cy="210499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4439073" y="4183839"/>
            <a:ext cx="3240000" cy="2104993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7949416" y="4183839"/>
            <a:ext cx="3240000" cy="210499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38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Textboxes(3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28730" y="2133370"/>
            <a:ext cx="3240000" cy="1916116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4439073" y="2133370"/>
            <a:ext cx="3240000" cy="1916116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7949416" y="2133370"/>
            <a:ext cx="3240000" cy="1916116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240000" cy="441158"/>
          </a:xfrm>
          <a:solidFill>
            <a:schemeClr val="bg2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439073" y="1371600"/>
            <a:ext cx="3240000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949416" y="1371600"/>
            <a:ext cx="3240000" cy="441158"/>
          </a:xfrm>
          <a:solidFill>
            <a:schemeClr val="bg2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7"/>
          </p:nvPr>
        </p:nvSpPr>
        <p:spPr>
          <a:xfrm>
            <a:off x="928730" y="4183839"/>
            <a:ext cx="3240000" cy="210499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8"/>
          </p:nvPr>
        </p:nvSpPr>
        <p:spPr>
          <a:xfrm>
            <a:off x="4439073" y="4183839"/>
            <a:ext cx="3240000" cy="2104993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9"/>
          </p:nvPr>
        </p:nvSpPr>
        <p:spPr>
          <a:xfrm>
            <a:off x="7949416" y="4183839"/>
            <a:ext cx="3240000" cy="210499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49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Textboxes(6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28730" y="1923820"/>
            <a:ext cx="3240000" cy="1752830"/>
          </a:xfrm>
          <a:ln>
            <a:solidFill>
              <a:schemeClr val="accent2"/>
            </a:solidFill>
          </a:ln>
        </p:spPr>
        <p:txBody>
          <a:bodyPr vert="horz" lIns="91440" tIns="91440" rIns="91440" bIns="9144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4439073" y="1923820"/>
            <a:ext cx="3240000" cy="1752830"/>
          </a:xfrm>
          <a:ln>
            <a:solidFill>
              <a:schemeClr val="bg2"/>
            </a:solidFill>
          </a:ln>
        </p:spPr>
        <p:txBody>
          <a:bodyPr vert="horz" lIns="91440" tIns="91440" rIns="91440" bIns="9144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7949416" y="1923820"/>
            <a:ext cx="3240000" cy="1752830"/>
          </a:xfrm>
          <a:ln>
            <a:solidFill>
              <a:schemeClr val="accent2"/>
            </a:solidFill>
          </a:ln>
        </p:spPr>
        <p:txBody>
          <a:bodyPr vert="horz" lIns="91440" tIns="91440" rIns="91440" bIns="9144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240000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SUBTITLE – ALL CAPS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439073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SUBTITLE – ALL CAPS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949416" y="1371600"/>
            <a:ext cx="3240000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SUBTITLE – ALL CAPS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C3A00D6-F3CA-46B0-B3AE-5473D410DC9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8730" y="4486045"/>
            <a:ext cx="3240000" cy="1752830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B4BC6C9-2F5B-4E13-8EB8-22E2565A7FA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39073" y="4486045"/>
            <a:ext cx="3240000" cy="1752830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B753C3A-78F7-45CD-8EE6-ABE50B20A30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949416" y="4486045"/>
            <a:ext cx="3240000" cy="1752830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849364A-1EC2-41A3-A49D-F6F9590662DE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8730" y="3933825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– ALL CAPS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9F6E208-D051-41B9-A10D-BFB23AB70C1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439073" y="3933825"/>
            <a:ext cx="3240000" cy="441158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– ALL CAPS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5A40F01-2049-4674-B3FB-269B04FD3D77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949416" y="3933825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316907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SG_Textboxes(6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928730" y="1923820"/>
            <a:ext cx="3240000" cy="1752830"/>
          </a:xfrm>
          <a:ln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4439073" y="1923820"/>
            <a:ext cx="3240000" cy="1752830"/>
          </a:xfrm>
          <a:ln>
            <a:solidFill>
              <a:schemeClr val="bg2"/>
            </a:solidFill>
          </a:ln>
        </p:spPr>
        <p:txBody>
          <a:bodyPr vert="horz" lIns="91440" tIns="91440" rIns="91440" bIns="9144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7949416" y="1923820"/>
            <a:ext cx="3240000" cy="1752830"/>
          </a:xfrm>
          <a:ln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240000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SUBTITLE – ALL CAPS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439073" y="1371600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SUBTITLE – ALL CAPS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949416" y="1371600"/>
            <a:ext cx="3240000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0" indent="0" algn="ctr">
              <a:buFontTx/>
              <a:buNone/>
              <a:defRPr lang="en-US" b="1" cap="all" baseline="0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SUBTITLE – ALL CAPS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C3A00D6-F3CA-46B0-B3AE-5473D410DC9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8730" y="4486045"/>
            <a:ext cx="3240000" cy="1752830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B4BC6C9-2F5B-4E13-8EB8-22E2565A7FA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39073" y="4486045"/>
            <a:ext cx="3240000" cy="1752830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B753C3A-78F7-45CD-8EE6-ABE50B20A30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949416" y="4486045"/>
            <a:ext cx="3240000" cy="1752830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849364A-1EC2-41A3-A49D-F6F9590662DE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8730" y="3933825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– ALL CAPS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9F6E208-D051-41B9-A10D-BFB23AB70C1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439073" y="3933825"/>
            <a:ext cx="3240000" cy="441158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– ALL CAPS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5A40F01-2049-4674-B3FB-269B04FD3D77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949416" y="3933825"/>
            <a:ext cx="3240000" cy="441158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174326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4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1406769"/>
            <a:ext cx="4557670" cy="23229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705598" y="1406769"/>
            <a:ext cx="4483817" cy="23229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920430" y="4160804"/>
            <a:ext cx="4557670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697298" y="4160804"/>
            <a:ext cx="4483817" cy="21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20430" y="3949294"/>
            <a:ext cx="10268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096000" y="1162244"/>
            <a:ext cx="0" cy="520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5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8D681-05EF-440F-9892-04487D4D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870" y="4180346"/>
            <a:ext cx="1204261" cy="1115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27B0EB-B60E-474E-BC0F-7BA9290F2131}"/>
              </a:ext>
            </a:extLst>
          </p:cNvPr>
          <p:cNvSpPr txBox="1"/>
          <p:nvPr/>
        </p:nvSpPr>
        <p:spPr>
          <a:xfrm>
            <a:off x="3328988" y="2679413"/>
            <a:ext cx="5534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THANK YOU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411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4)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28729" y="1392702"/>
            <a:ext cx="4902903" cy="2336975"/>
          </a:xfrm>
          <a:ln>
            <a:solidFill>
              <a:schemeClr val="tx1"/>
            </a:solidFill>
          </a:ln>
        </p:spPr>
        <p:txBody>
          <a:bodyPr lIns="108000" tIns="108000" rIns="108000" bIns="108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86216" y="1392702"/>
            <a:ext cx="4903200" cy="2336975"/>
          </a:xfrm>
          <a:ln>
            <a:solidFill>
              <a:schemeClr val="tx1"/>
            </a:solidFill>
          </a:ln>
        </p:spPr>
        <p:txBody>
          <a:bodyPr lIns="108000" tIns="108000" rIns="108000" bIns="108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920429" y="4160804"/>
            <a:ext cx="4902903" cy="2160000"/>
          </a:xfrm>
          <a:ln>
            <a:solidFill>
              <a:schemeClr val="tx1"/>
            </a:solidFill>
          </a:ln>
        </p:spPr>
        <p:txBody>
          <a:bodyPr lIns="108000" tIns="108000" rIns="108000" bIns="108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277916" y="4160804"/>
            <a:ext cx="4903200" cy="2160000"/>
          </a:xfrm>
          <a:ln>
            <a:solidFill>
              <a:schemeClr val="tx1"/>
            </a:solidFill>
          </a:ln>
        </p:spPr>
        <p:txBody>
          <a:bodyPr lIns="108000" tIns="108000" rIns="108000" bIns="108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27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extboxes(3)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856040" y="1162244"/>
            <a:ext cx="0" cy="520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282925" y="1162244"/>
            <a:ext cx="0" cy="520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928730" y="2142701"/>
            <a:ext cx="3108960" cy="198143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0"/>
          </p:nvPr>
        </p:nvSpPr>
        <p:spPr>
          <a:xfrm>
            <a:off x="4541520" y="2142701"/>
            <a:ext cx="3108960" cy="198143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1"/>
          </p:nvPr>
        </p:nvSpPr>
        <p:spPr>
          <a:xfrm>
            <a:off x="8092440" y="2142701"/>
            <a:ext cx="3108960" cy="198143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28730" y="1371600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541520" y="1371600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92440" y="1371600"/>
            <a:ext cx="3108960" cy="441158"/>
          </a:xfrm>
          <a:noFill/>
        </p:spPr>
        <p:txBody>
          <a:bodyPr anchor="ctr"/>
          <a:lstStyle>
            <a:lvl1pPr marL="0" indent="0" algn="ctr">
              <a:buNone/>
              <a:defRPr b="1" cap="all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7"/>
          </p:nvPr>
        </p:nvSpPr>
        <p:spPr>
          <a:xfrm>
            <a:off x="928730" y="4301412"/>
            <a:ext cx="3108960" cy="199675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8"/>
          </p:nvPr>
        </p:nvSpPr>
        <p:spPr>
          <a:xfrm>
            <a:off x="4541520" y="4301412"/>
            <a:ext cx="3108960" cy="199675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9"/>
          </p:nvPr>
        </p:nvSpPr>
        <p:spPr>
          <a:xfrm>
            <a:off x="8092440" y="4301412"/>
            <a:ext cx="3108960" cy="1996752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26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928731" y="1371600"/>
            <a:ext cx="10260686" cy="4914035"/>
          </a:xfrm>
        </p:spPr>
        <p:txBody>
          <a:bodyPr/>
          <a:lstStyle/>
          <a:p>
            <a:pPr lvl="0"/>
            <a:r>
              <a:rPr lang="en-US" dirty="0"/>
              <a:t>Include an image, table, </a:t>
            </a:r>
            <a:r>
              <a:rPr lang="en-US" noProof="0" dirty="0"/>
              <a:t>illustration</a:t>
            </a:r>
            <a:r>
              <a:rPr lang="en-US" dirty="0"/>
              <a:t> …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47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928731" y="1371600"/>
            <a:ext cx="10260686" cy="4899967"/>
          </a:xfrm>
        </p:spPr>
        <p:txBody>
          <a:bodyPr/>
          <a:lstStyle/>
          <a:p>
            <a:pPr lvl="0"/>
            <a:r>
              <a:rPr lang="en-US" dirty="0"/>
              <a:t>Include an image, table, </a:t>
            </a:r>
            <a:r>
              <a:rPr lang="en-US" noProof="0" dirty="0"/>
              <a:t>illustration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436406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Content&amp;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28" y="1371600"/>
            <a:ext cx="4680000" cy="4942170"/>
          </a:xfrm>
        </p:spPr>
        <p:txBody>
          <a:bodyPr/>
          <a:lstStyle/>
          <a:p>
            <a:pPr lvl="0"/>
            <a:r>
              <a:rPr lang="en-US" noProof="0" dirty="0"/>
              <a:t>Include an image, table, illustration …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6509416" y="1371600"/>
            <a:ext cx="4680000" cy="5040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261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Content&amp;Text_2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28" y="1406769"/>
            <a:ext cx="4680000" cy="4914035"/>
          </a:xfrm>
        </p:spPr>
        <p:txBody>
          <a:bodyPr/>
          <a:lstStyle/>
          <a:p>
            <a:pPr lvl="0"/>
            <a:r>
              <a:rPr lang="en-US" noProof="0" dirty="0"/>
              <a:t>Include an image, table, illustration …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6509416" y="1406769"/>
            <a:ext cx="4680000" cy="49140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672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Imag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0" y="2364642"/>
            <a:ext cx="4005220" cy="2905730"/>
          </a:xfrm>
        </p:spPr>
        <p:txBody>
          <a:bodyPr/>
          <a:lstStyle/>
          <a:p>
            <a:pPr lvl="0"/>
            <a:r>
              <a:rPr lang="en-US" noProof="0" dirty="0"/>
              <a:t>Include an image, table, illustration …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5486400" y="1350498"/>
            <a:ext cx="5703016" cy="4970306"/>
          </a:xfrm>
        </p:spPr>
        <p:txBody>
          <a:bodyPr anchor="ctr"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363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Image&amp;Tex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0" y="2364642"/>
            <a:ext cx="4005220" cy="2905730"/>
          </a:xfrm>
        </p:spPr>
        <p:txBody>
          <a:bodyPr/>
          <a:lstStyle/>
          <a:p>
            <a:pPr lvl="0"/>
            <a:r>
              <a:rPr lang="en-US" noProof="0" dirty="0"/>
              <a:t>Include an image, table, illustration …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5486400" y="1371600"/>
            <a:ext cx="5703016" cy="4942170"/>
          </a:xfrm>
        </p:spPr>
        <p:txBody>
          <a:bodyPr anchor="ctr"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836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4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Title_Sub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</p:spTree>
    <p:extLst>
      <p:ext uri="{BB962C8B-B14F-4D97-AF65-F5344CB8AC3E}">
        <p14:creationId xmlns:p14="http://schemas.microsoft.com/office/powerpoint/2010/main" val="259639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p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495175"/>
            <a:ext cx="3457512" cy="1867651"/>
          </a:xfrm>
        </p:spPr>
        <p:txBody>
          <a:bodyPr anchor="ctr" anchorCtr="0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86332" y="2696987"/>
            <a:ext cx="3873818" cy="465314"/>
          </a:xfrm>
        </p:spPr>
        <p:txBody>
          <a:bodyPr>
            <a:noAutofit/>
          </a:bodyPr>
          <a:lstStyle>
            <a:lvl1pPr marL="0" indent="0" algn="l">
              <a:buNone/>
              <a:defRPr sz="2400" b="1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ADBC1-3B6C-4C4D-A0C5-DB9C163A2EF8}"/>
              </a:ext>
            </a:extLst>
          </p:cNvPr>
          <p:cNvCxnSpPr/>
          <p:nvPr/>
        </p:nvCxnSpPr>
        <p:spPr>
          <a:xfrm>
            <a:off x="4705670" y="1972733"/>
            <a:ext cx="0" cy="2912534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921E33-F9CE-4D58-A771-A3EAC33574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3040" y="2495550"/>
            <a:ext cx="1863725" cy="1863725"/>
          </a:xfrm>
          <a:prstGeom prst="ellipse">
            <a:avLst/>
          </a:prstGeo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2C6DBFF-86D4-4EA4-B325-214C197AB4A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486332" y="3249436"/>
            <a:ext cx="3873818" cy="1309863"/>
          </a:xfrm>
        </p:spPr>
        <p:txBody>
          <a:bodyPr>
            <a:no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J</a:t>
            </a:r>
            <a:r>
              <a:rPr lang="en-US" dirty="0" err="1"/>
              <a:t>obtitle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437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SG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6006" y="266036"/>
            <a:ext cx="609326" cy="564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0C4ED-36E5-41C2-AB46-9F352D7CA885}"/>
              </a:ext>
            </a:extLst>
          </p:cNvPr>
          <p:cNvSpPr txBox="1"/>
          <p:nvPr/>
        </p:nvSpPr>
        <p:spPr>
          <a:xfrm>
            <a:off x="8816378" y="6448701"/>
            <a:ext cx="2388359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aseline="0">
                <a:solidFill>
                  <a:schemeClr val="tx1"/>
                </a:solidFill>
              </a:rPr>
              <a:t>© 2020 </a:t>
            </a:r>
            <a:r>
              <a:rPr lang="en-US" sz="800" baseline="0" dirty="0">
                <a:solidFill>
                  <a:schemeClr val="tx1"/>
                </a:solidFill>
              </a:rPr>
              <a:t>ASG</a:t>
            </a:r>
            <a:br>
              <a:rPr lang="en-US" sz="800" baseline="0" dirty="0">
                <a:solidFill>
                  <a:schemeClr val="tx1"/>
                </a:solidFill>
              </a:rPr>
            </a:br>
            <a:r>
              <a:rPr lang="en-US" sz="800" baseline="0" dirty="0">
                <a:solidFill>
                  <a:schemeClr val="tx1"/>
                </a:solidFill>
              </a:rPr>
              <a:t>All rights reserved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130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4863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ASG_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706596-4F94-401B-BF6C-C47396BFA4EE}"/>
              </a:ext>
            </a:extLst>
          </p:cNvPr>
          <p:cNvSpPr txBox="1"/>
          <p:nvPr/>
        </p:nvSpPr>
        <p:spPr>
          <a:xfrm>
            <a:off x="8816378" y="6448701"/>
            <a:ext cx="2388359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aseline="0">
                <a:solidFill>
                  <a:schemeClr val="accent3"/>
                </a:solidFill>
              </a:rPr>
              <a:t>© 2020 </a:t>
            </a:r>
            <a:r>
              <a:rPr lang="en-US" sz="800" baseline="0" dirty="0">
                <a:solidFill>
                  <a:schemeClr val="accent3"/>
                </a:solidFill>
              </a:rPr>
              <a:t>ASG</a:t>
            </a:r>
            <a:br>
              <a:rPr lang="en-US" sz="800" baseline="0" dirty="0">
                <a:solidFill>
                  <a:schemeClr val="accent3"/>
                </a:solidFill>
              </a:rPr>
            </a:br>
            <a:r>
              <a:rPr lang="en-US" sz="800" baseline="0" dirty="0">
                <a:solidFill>
                  <a:schemeClr val="accent3"/>
                </a:solidFill>
              </a:rPr>
              <a:t>All rights reserved</a:t>
            </a:r>
            <a:endParaRPr lang="en-US" sz="8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7341" y="266036"/>
            <a:ext cx="606654" cy="5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21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ASG_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7341" y="266036"/>
            <a:ext cx="606654" cy="56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53CB3-B066-453B-9FFD-8224E0F4D852}"/>
              </a:ext>
            </a:extLst>
          </p:cNvPr>
          <p:cNvSpPr txBox="1"/>
          <p:nvPr userDrawn="1"/>
        </p:nvSpPr>
        <p:spPr>
          <a:xfrm>
            <a:off x="8816378" y="6448701"/>
            <a:ext cx="2388359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aseline="0">
                <a:solidFill>
                  <a:schemeClr val="accent3"/>
                </a:solidFill>
              </a:rPr>
              <a:t>© 2020 </a:t>
            </a:r>
            <a:r>
              <a:rPr lang="en-US" sz="800" baseline="0" dirty="0">
                <a:solidFill>
                  <a:schemeClr val="accent3"/>
                </a:solidFill>
              </a:rPr>
              <a:t>ASG</a:t>
            </a:r>
            <a:br>
              <a:rPr lang="en-US" sz="800" baseline="0" dirty="0">
                <a:solidFill>
                  <a:schemeClr val="accent3"/>
                </a:solidFill>
              </a:rPr>
            </a:br>
            <a:r>
              <a:rPr lang="en-US" sz="800" baseline="0" dirty="0">
                <a:solidFill>
                  <a:schemeClr val="accent3"/>
                </a:solidFill>
              </a:rPr>
              <a:t>All rights reserved</a:t>
            </a:r>
            <a:endParaRPr lang="en-US" sz="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20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3_ASG_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7341" y="266036"/>
            <a:ext cx="606654" cy="56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63663-0891-4E98-B625-7583924FFE64}"/>
              </a:ext>
            </a:extLst>
          </p:cNvPr>
          <p:cNvSpPr txBox="1"/>
          <p:nvPr userDrawn="1"/>
        </p:nvSpPr>
        <p:spPr>
          <a:xfrm>
            <a:off x="8816378" y="6448701"/>
            <a:ext cx="2388359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aseline="0">
                <a:solidFill>
                  <a:schemeClr val="accent3"/>
                </a:solidFill>
              </a:rPr>
              <a:t>© 2020 </a:t>
            </a:r>
            <a:r>
              <a:rPr lang="en-US" sz="800" baseline="0" dirty="0">
                <a:solidFill>
                  <a:schemeClr val="accent3"/>
                </a:solidFill>
              </a:rPr>
              <a:t>ASG</a:t>
            </a:r>
            <a:br>
              <a:rPr lang="en-US" sz="800" baseline="0" dirty="0">
                <a:solidFill>
                  <a:schemeClr val="accent3"/>
                </a:solidFill>
              </a:rPr>
            </a:br>
            <a:r>
              <a:rPr lang="en-US" sz="800" baseline="0" dirty="0">
                <a:solidFill>
                  <a:schemeClr val="accent3"/>
                </a:solidFill>
              </a:rPr>
              <a:t>All rights reserved</a:t>
            </a:r>
            <a:endParaRPr lang="en-US" sz="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601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EXTENDED COLOR PALETTE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6B676-8797-4DB3-8CE9-3DEE1AECA81F}"/>
              </a:ext>
            </a:extLst>
          </p:cNvPr>
          <p:cNvSpPr/>
          <p:nvPr userDrawn="1"/>
        </p:nvSpPr>
        <p:spPr>
          <a:xfrm>
            <a:off x="722468" y="2597559"/>
            <a:ext cx="942670" cy="831441"/>
          </a:xfrm>
          <a:prstGeom prst="rect">
            <a:avLst/>
          </a:prstGeom>
          <a:solidFill>
            <a:srgbClr val="28334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F7339-E90B-4F1E-A3EF-7FE07AA1F434}"/>
              </a:ext>
            </a:extLst>
          </p:cNvPr>
          <p:cNvSpPr/>
          <p:nvPr userDrawn="1"/>
        </p:nvSpPr>
        <p:spPr>
          <a:xfrm>
            <a:off x="1706260" y="2597559"/>
            <a:ext cx="942670" cy="831441"/>
          </a:xfrm>
          <a:prstGeom prst="rect">
            <a:avLst/>
          </a:prstGeom>
          <a:solidFill>
            <a:srgbClr val="5B7F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ADF5D-B79B-4D03-B9F2-36DB7280B120}"/>
              </a:ext>
            </a:extLst>
          </p:cNvPr>
          <p:cNvSpPr/>
          <p:nvPr userDrawn="1"/>
        </p:nvSpPr>
        <p:spPr>
          <a:xfrm>
            <a:off x="2690052" y="2597559"/>
            <a:ext cx="942670" cy="831441"/>
          </a:xfrm>
          <a:prstGeom prst="rect">
            <a:avLst/>
          </a:prstGeom>
          <a:solidFill>
            <a:srgbClr val="DDE5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F3081-441A-47A0-A596-B96C432289AF}"/>
              </a:ext>
            </a:extLst>
          </p:cNvPr>
          <p:cNvSpPr/>
          <p:nvPr userDrawn="1"/>
        </p:nvSpPr>
        <p:spPr>
          <a:xfrm>
            <a:off x="3673844" y="2597559"/>
            <a:ext cx="942670" cy="831441"/>
          </a:xfrm>
          <a:prstGeom prst="rect">
            <a:avLst/>
          </a:prstGeom>
          <a:solidFill>
            <a:srgbClr val="004E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F77241-B2C4-4267-9F46-BE24077D5786}"/>
              </a:ext>
            </a:extLst>
          </p:cNvPr>
          <p:cNvSpPr/>
          <p:nvPr userDrawn="1"/>
        </p:nvSpPr>
        <p:spPr>
          <a:xfrm>
            <a:off x="4657636" y="2597559"/>
            <a:ext cx="942670" cy="831441"/>
          </a:xfrm>
          <a:prstGeom prst="rect">
            <a:avLst/>
          </a:prstGeom>
          <a:solidFill>
            <a:srgbClr val="3CCB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E2034-D730-4B4C-B724-4F70274E89B5}"/>
              </a:ext>
            </a:extLst>
          </p:cNvPr>
          <p:cNvSpPr/>
          <p:nvPr userDrawn="1"/>
        </p:nvSpPr>
        <p:spPr>
          <a:xfrm>
            <a:off x="5641428" y="2597559"/>
            <a:ext cx="942670" cy="831441"/>
          </a:xfrm>
          <a:prstGeom prst="rect">
            <a:avLst/>
          </a:prstGeom>
          <a:solidFill>
            <a:srgbClr val="0082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53776-FA05-47FE-B7D3-F4DD945A101B}"/>
              </a:ext>
            </a:extLst>
          </p:cNvPr>
          <p:cNvSpPr/>
          <p:nvPr userDrawn="1"/>
        </p:nvSpPr>
        <p:spPr>
          <a:xfrm>
            <a:off x="6625220" y="2597559"/>
            <a:ext cx="942670" cy="831441"/>
          </a:xfrm>
          <a:prstGeom prst="rect">
            <a:avLst/>
          </a:prstGeom>
          <a:solidFill>
            <a:srgbClr val="93DA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BA3BF-F2A6-40C7-B336-A728E0EB0399}"/>
              </a:ext>
            </a:extLst>
          </p:cNvPr>
          <p:cNvSpPr/>
          <p:nvPr userDrawn="1"/>
        </p:nvSpPr>
        <p:spPr>
          <a:xfrm>
            <a:off x="7609012" y="2597559"/>
            <a:ext cx="942670" cy="831441"/>
          </a:xfrm>
          <a:prstGeom prst="rect">
            <a:avLst/>
          </a:prstGeom>
          <a:solidFill>
            <a:srgbClr val="FF9E1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7AA1D-643D-4074-BEB2-52F963E79759}"/>
              </a:ext>
            </a:extLst>
          </p:cNvPr>
          <p:cNvSpPr/>
          <p:nvPr userDrawn="1"/>
        </p:nvSpPr>
        <p:spPr>
          <a:xfrm>
            <a:off x="8592804" y="2597559"/>
            <a:ext cx="942670" cy="831441"/>
          </a:xfrm>
          <a:prstGeom prst="rect">
            <a:avLst/>
          </a:prstGeom>
          <a:solidFill>
            <a:srgbClr val="FFC7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145DB1-250B-4E29-82DB-C67A0F5F28AA}"/>
              </a:ext>
            </a:extLst>
          </p:cNvPr>
          <p:cNvSpPr/>
          <p:nvPr userDrawn="1"/>
        </p:nvSpPr>
        <p:spPr>
          <a:xfrm>
            <a:off x="9576596" y="2597559"/>
            <a:ext cx="942670" cy="831441"/>
          </a:xfrm>
          <a:prstGeom prst="rect">
            <a:avLst/>
          </a:prstGeom>
          <a:solidFill>
            <a:srgbClr val="DF19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51F8C-A9A0-48F0-862E-2D4E1659E569}"/>
              </a:ext>
            </a:extLst>
          </p:cNvPr>
          <p:cNvSpPr/>
          <p:nvPr userDrawn="1"/>
        </p:nvSpPr>
        <p:spPr>
          <a:xfrm>
            <a:off x="10560391" y="2597559"/>
            <a:ext cx="942670" cy="831441"/>
          </a:xfrm>
          <a:prstGeom prst="rect">
            <a:avLst/>
          </a:prstGeom>
          <a:solidFill>
            <a:srgbClr val="6244B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6002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SG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COLOR USAGE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1A887-BFCC-462F-8AE3-6C2F59429702}"/>
              </a:ext>
            </a:extLst>
          </p:cNvPr>
          <p:cNvSpPr/>
          <p:nvPr userDrawn="1"/>
        </p:nvSpPr>
        <p:spPr>
          <a:xfrm>
            <a:off x="928730" y="1518607"/>
            <a:ext cx="438253" cy="421030"/>
          </a:xfrm>
          <a:prstGeom prst="rect">
            <a:avLst/>
          </a:prstGeom>
          <a:solidFill>
            <a:srgbClr val="28334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A572A-BCD6-445A-BB31-6455AA8DDB1E}"/>
              </a:ext>
            </a:extLst>
          </p:cNvPr>
          <p:cNvSpPr/>
          <p:nvPr userDrawn="1"/>
        </p:nvSpPr>
        <p:spPr>
          <a:xfrm>
            <a:off x="928730" y="2855571"/>
            <a:ext cx="438253" cy="42103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F63B3-3B1D-4E15-A645-CE8230CCDC09}"/>
              </a:ext>
            </a:extLst>
          </p:cNvPr>
          <p:cNvSpPr/>
          <p:nvPr userDrawn="1"/>
        </p:nvSpPr>
        <p:spPr>
          <a:xfrm>
            <a:off x="928730" y="4742098"/>
            <a:ext cx="438253" cy="42103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46713-B29D-43A3-BD2D-B67236B8915E}"/>
              </a:ext>
            </a:extLst>
          </p:cNvPr>
          <p:cNvSpPr/>
          <p:nvPr userDrawn="1"/>
        </p:nvSpPr>
        <p:spPr>
          <a:xfrm>
            <a:off x="928730" y="5203916"/>
            <a:ext cx="438253" cy="42103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735A6-8861-49E2-8609-CDD7AF09F2C6}"/>
              </a:ext>
            </a:extLst>
          </p:cNvPr>
          <p:cNvSpPr/>
          <p:nvPr userDrawn="1"/>
        </p:nvSpPr>
        <p:spPr>
          <a:xfrm>
            <a:off x="7102768" y="1518607"/>
            <a:ext cx="438253" cy="421030"/>
          </a:xfrm>
          <a:prstGeom prst="rect">
            <a:avLst/>
          </a:prstGeom>
          <a:solidFill>
            <a:srgbClr val="FFC72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CE57E-EFBC-4B15-BB2D-1FBA435D77C8}"/>
              </a:ext>
            </a:extLst>
          </p:cNvPr>
          <p:cNvSpPr/>
          <p:nvPr userDrawn="1"/>
        </p:nvSpPr>
        <p:spPr>
          <a:xfrm>
            <a:off x="7102768" y="1998898"/>
            <a:ext cx="438253" cy="42103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39224-E268-40C5-9D65-FD2FF0B9F4AC}"/>
              </a:ext>
            </a:extLst>
          </p:cNvPr>
          <p:cNvSpPr/>
          <p:nvPr userDrawn="1"/>
        </p:nvSpPr>
        <p:spPr>
          <a:xfrm>
            <a:off x="6613241" y="1518607"/>
            <a:ext cx="438253" cy="42103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03A4F-E2DF-4CD0-9E8A-EDA7305A9B00}"/>
              </a:ext>
            </a:extLst>
          </p:cNvPr>
          <p:cNvSpPr/>
          <p:nvPr userDrawn="1"/>
        </p:nvSpPr>
        <p:spPr>
          <a:xfrm>
            <a:off x="6622477" y="1998898"/>
            <a:ext cx="438253" cy="421030"/>
          </a:xfrm>
          <a:prstGeom prst="rect">
            <a:avLst/>
          </a:prstGeom>
          <a:solidFill>
            <a:srgbClr val="93DA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1FC25-CB6B-4A29-B2EC-2C95FE7F7461}"/>
              </a:ext>
            </a:extLst>
          </p:cNvPr>
          <p:cNvSpPr/>
          <p:nvPr userDrawn="1"/>
        </p:nvSpPr>
        <p:spPr>
          <a:xfrm>
            <a:off x="7102768" y="2756280"/>
            <a:ext cx="438253" cy="42103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DE61A-6C60-4DC9-B13E-C8F2F6B41F71}"/>
              </a:ext>
            </a:extLst>
          </p:cNvPr>
          <p:cNvSpPr/>
          <p:nvPr userDrawn="1"/>
        </p:nvSpPr>
        <p:spPr>
          <a:xfrm>
            <a:off x="7102768" y="4531583"/>
            <a:ext cx="438253" cy="421030"/>
          </a:xfrm>
          <a:prstGeom prst="rect">
            <a:avLst/>
          </a:prstGeom>
          <a:solidFill>
            <a:srgbClr val="DF19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C85802-6713-4C7C-B8A0-E9104C41BEAB}"/>
              </a:ext>
            </a:extLst>
          </p:cNvPr>
          <p:cNvSpPr txBox="1"/>
          <p:nvPr userDrawn="1"/>
        </p:nvSpPr>
        <p:spPr>
          <a:xfrm>
            <a:off x="1570182" y="1426247"/>
            <a:ext cx="4165600" cy="4944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b="1"/>
              <a:t>ASG midnight blue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/>
              <a:t>Do: </a:t>
            </a:r>
            <a:r>
              <a:rPr lang="en-US" sz="1400"/>
              <a:t>Use midnight blue for text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/>
              <a:t>Don’t: </a:t>
            </a:r>
            <a:r>
              <a:rPr lang="en-US" sz="1400"/>
              <a:t>Use midnight blue as a large solid shape next to other ASG colors.  It can be used for a small shape or highlight.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1600" b="1"/>
              <a:t>ASG blue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/>
              <a:t>Do: </a:t>
            </a:r>
            <a:r>
              <a:rPr lang="en-US" sz="1400"/>
              <a:t>Use blue for headers in ASG collateral, to identify hyperlinked text, large solid backgrounds, CTA buttons on website or digital ads, or to highlight important copy in collateral.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/>
              <a:t>Don’t: </a:t>
            </a:r>
            <a:r>
              <a:rPr lang="en-US" sz="1400"/>
              <a:t>Use blue for large areas of text or text in PowerPoint.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1600" b="1"/>
              <a:t>ASG forest green / dark gray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/>
              <a:t>Do: </a:t>
            </a:r>
            <a:r>
              <a:rPr lang="en-US" sz="1400"/>
              <a:t>Use for solid shapes and other graphical elements next to ASG blue.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/>
              <a:t>Don’t: </a:t>
            </a:r>
            <a:r>
              <a:rPr lang="en-US" sz="1400"/>
              <a:t>Mix dark gray solid shapes in the same proportion as brighter ASG colors (Ex: cyan, light green and purple).</a:t>
            </a:r>
          </a:p>
          <a:p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1A378-39A8-407F-B866-09EF1E00DCD5}"/>
              </a:ext>
            </a:extLst>
          </p:cNvPr>
          <p:cNvSpPr txBox="1"/>
          <p:nvPr userDrawn="1"/>
        </p:nvSpPr>
        <p:spPr>
          <a:xfrm>
            <a:off x="7730835" y="1426247"/>
            <a:ext cx="3458581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b="1"/>
              <a:t>ASG orange / cyan / gold / light green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/>
              <a:t>Do: </a:t>
            </a:r>
            <a:r>
              <a:rPr lang="en-US" sz="1400"/>
              <a:t>Use as icons or elements that are mixed with other colors from the ASG palette.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 b="1"/>
              <a:t>Don’t: </a:t>
            </a:r>
            <a:r>
              <a:rPr lang="en-US" sz="1400"/>
              <a:t>Use for text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1600" b="1"/>
              <a:t>ASG light gray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/>
              <a:t>Do: Use light gray as a highlight background color to breakup large amounts of text. Use a percentage of light gray where appropriate.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/>
              <a:t>Don’t: Use light gray as a large solid shape or element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/>
              <a:t>Don’t: Use light gray as a text color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1600" b="1"/>
              <a:t>ASG magenta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/>
              <a:t>Do: Use magenta very sparingly to outline an object or highlight a small element.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400"/>
              <a:t>Don’t: Use magenta as a large solid shape or element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42E801-07C5-40C1-8BBE-B63775C537F2}"/>
              </a:ext>
            </a:extLst>
          </p:cNvPr>
          <p:cNvCxnSpPr/>
          <p:nvPr userDrawn="1"/>
        </p:nvCxnSpPr>
        <p:spPr>
          <a:xfrm flipV="1">
            <a:off x="6096000" y="1162244"/>
            <a:ext cx="0" cy="520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384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4216563-D6D9-4E57-BB02-F9A6CB4D3087}"/>
              </a:ext>
            </a:extLst>
          </p:cNvPr>
          <p:cNvSpPr txBox="1">
            <a:spLocks/>
          </p:cNvSpPr>
          <p:nvPr/>
        </p:nvSpPr>
        <p:spPr>
          <a:xfrm>
            <a:off x="1304741" y="2808154"/>
            <a:ext cx="2253670" cy="124169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7D4BF4-A430-403E-811E-035561F3FBE6}"/>
              </a:ext>
            </a:extLst>
          </p:cNvPr>
          <p:cNvCxnSpPr>
            <a:cxnSpLocks/>
          </p:cNvCxnSpPr>
          <p:nvPr/>
        </p:nvCxnSpPr>
        <p:spPr>
          <a:xfrm>
            <a:off x="4059546" y="1496942"/>
            <a:ext cx="0" cy="386411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EB094F8-2627-4D42-97D6-F1A03FE09A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60682" y="1496942"/>
            <a:ext cx="6628734" cy="3864113"/>
          </a:xfrm>
          <a:prstGeom prst="rect">
            <a:avLst/>
          </a:prstGeom>
        </p:spPr>
        <p:txBody>
          <a:bodyPr vert="horz" lIns="91440" tIns="91440" rIns="91440" bIns="91440" rtlCol="0" anchor="ctr" anchorCtr="0">
            <a:noAutofit/>
          </a:bodyPr>
          <a:lstStyle>
            <a:lvl1pPr marL="320040" indent="-320040">
              <a:lnSpc>
                <a:spcPct val="125000"/>
              </a:lnSpc>
              <a:spcBef>
                <a:spcPts val="2400"/>
              </a:spcBef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3660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S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3" y="319866"/>
            <a:ext cx="10260687" cy="72287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4" y="1069086"/>
            <a:ext cx="10272671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bg2"/>
                </a:solidFill>
              </a:defRPr>
            </a:lvl1pPr>
            <a:lvl2pPr>
              <a:defRPr sz="788" b="1">
                <a:solidFill>
                  <a:schemeClr val="bg2"/>
                </a:solidFill>
              </a:defRPr>
            </a:lvl2pPr>
            <a:lvl3pPr>
              <a:defRPr sz="675" b="1">
                <a:solidFill>
                  <a:schemeClr val="bg2"/>
                </a:solidFill>
              </a:defRPr>
            </a:lvl3pPr>
            <a:lvl4pPr>
              <a:defRPr sz="619" b="1">
                <a:solidFill>
                  <a:schemeClr val="bg2"/>
                </a:solidFill>
              </a:defRPr>
            </a:lvl4pPr>
            <a:lvl5pPr>
              <a:defRPr sz="619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227501" y="2024224"/>
            <a:ext cx="9961919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23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Speake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495175"/>
            <a:ext cx="3457512" cy="1867651"/>
          </a:xfrm>
        </p:spPr>
        <p:txBody>
          <a:bodyPr anchor="ctr" anchorCtr="0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Today’s speakers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86332" y="1599399"/>
            <a:ext cx="3873818" cy="465314"/>
          </a:xfrm>
        </p:spPr>
        <p:txBody>
          <a:bodyPr>
            <a:noAutofit/>
          </a:bodyPr>
          <a:lstStyle>
            <a:lvl1pPr marL="0" indent="0" algn="l">
              <a:buNone/>
              <a:defRPr sz="2400" b="1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ADBC1-3B6C-4C4D-A0C5-DB9C163A2EF8}"/>
              </a:ext>
            </a:extLst>
          </p:cNvPr>
          <p:cNvCxnSpPr>
            <a:cxnSpLocks/>
          </p:cNvCxnSpPr>
          <p:nvPr userDrawn="1"/>
        </p:nvCxnSpPr>
        <p:spPr>
          <a:xfrm>
            <a:off x="4705670" y="1301856"/>
            <a:ext cx="0" cy="4254289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921E33-F9CE-4D58-A771-A3EAC33574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3040" y="1397962"/>
            <a:ext cx="1863725" cy="1863725"/>
          </a:xfrm>
          <a:prstGeom prst="ellipse">
            <a:avLst/>
          </a:prstGeo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2C6DBFF-86D4-4EA4-B325-214C197AB4A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486332" y="2151848"/>
            <a:ext cx="3873818" cy="1309863"/>
          </a:xfrm>
        </p:spPr>
        <p:txBody>
          <a:bodyPr>
            <a:no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J</a:t>
            </a:r>
            <a:r>
              <a:rPr lang="en-US" dirty="0" err="1"/>
              <a:t>obtitle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0B5C89-818A-4054-90EE-DBF4A2AE440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486332" y="3789939"/>
            <a:ext cx="3873818" cy="465314"/>
          </a:xfrm>
        </p:spPr>
        <p:txBody>
          <a:bodyPr>
            <a:noAutofit/>
          </a:bodyPr>
          <a:lstStyle>
            <a:lvl1pPr marL="0" indent="0" algn="l">
              <a:buNone/>
              <a:defRPr sz="2400" b="1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8F89A25-598D-46A2-9FF3-D60CC4F354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83040" y="3588502"/>
            <a:ext cx="1863725" cy="1863725"/>
          </a:xfrm>
          <a:prstGeom prst="ellipse">
            <a:avLst/>
          </a:prstGeo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F8FB4BE-F15A-4F73-ADD3-6C0E2D106D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486332" y="4342388"/>
            <a:ext cx="3873818" cy="1309863"/>
          </a:xfrm>
        </p:spPr>
        <p:txBody>
          <a:bodyPr>
            <a:noAutofit/>
          </a:bodyPr>
          <a:lstStyle>
            <a:lvl1pPr marL="0" indent="0" algn="l">
              <a:buNone/>
              <a:defRPr sz="24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J</a:t>
            </a:r>
            <a:r>
              <a:rPr lang="en-US" dirty="0" err="1"/>
              <a:t>obtitle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1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SG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914400" y="1371600"/>
            <a:ext cx="10260686" cy="495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G_Basic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8730" y="331093"/>
            <a:ext cx="10260686" cy="4899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– ALL CAPS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8730" y="755916"/>
            <a:ext cx="10272670" cy="438872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1600" b="1" cap="all" baseline="0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2"/>
                </a:solidFill>
              </a:defRPr>
            </a:lvl2pPr>
            <a:lvl3pPr>
              <a:defRPr sz="1200" b="1">
                <a:solidFill>
                  <a:schemeClr val="bg2"/>
                </a:solidFill>
              </a:defRPr>
            </a:lvl3pPr>
            <a:lvl4pPr>
              <a:defRPr sz="1100" b="1">
                <a:solidFill>
                  <a:schemeClr val="bg2"/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SUBTITLE – ALL CAPS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928731" y="1371599"/>
            <a:ext cx="10260686" cy="49025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5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SG_Textbox -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1F6AAC-EFB2-4BC6-B9BD-6BC5169A74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05602" y="0"/>
            <a:ext cx="5486397" cy="68580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 dirty="0"/>
              <a:t>INSERT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30" y="1678013"/>
            <a:ext cx="4557670" cy="46578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28730" y="522164"/>
            <a:ext cx="4557670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B62FD-2CA1-48EC-B029-0C48B2AFFA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006" y="264989"/>
            <a:ext cx="609325" cy="5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B8C53-2DBE-4557-99D9-66DCEAFD2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7341" y="266036"/>
            <a:ext cx="606654" cy="5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1346006" y="266036"/>
            <a:ext cx="609326" cy="5641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730" y="264989"/>
            <a:ext cx="10260686" cy="774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731" y="1371600"/>
            <a:ext cx="10260686" cy="5025920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11526838" y="635000"/>
            <a:ext cx="51276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20732" y="1166987"/>
            <a:ext cx="10268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816378" y="6448701"/>
            <a:ext cx="2388359" cy="24622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baseline="0">
                <a:solidFill>
                  <a:schemeClr val="tx1"/>
                </a:solidFill>
              </a:rPr>
              <a:t>© 2020 </a:t>
            </a:r>
            <a:r>
              <a:rPr lang="en-US" sz="800" baseline="0" dirty="0">
                <a:solidFill>
                  <a:schemeClr val="tx1"/>
                </a:solidFill>
              </a:rPr>
              <a:t>ASG</a:t>
            </a:r>
            <a:br>
              <a:rPr lang="en-US" sz="800" baseline="0" dirty="0">
                <a:solidFill>
                  <a:schemeClr val="tx1"/>
                </a:solidFill>
              </a:rPr>
            </a:br>
            <a:r>
              <a:rPr lang="en-US" sz="800" baseline="0" dirty="0">
                <a:solidFill>
                  <a:schemeClr val="tx1"/>
                </a:solidFill>
              </a:rPr>
              <a:t>All rights reserved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3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  <p:sldLayoutId id="2147483872" r:id="rId20"/>
    <p:sldLayoutId id="2147483873" r:id="rId21"/>
    <p:sldLayoutId id="2147483874" r:id="rId22"/>
    <p:sldLayoutId id="2147483875" r:id="rId23"/>
    <p:sldLayoutId id="2147483876" r:id="rId24"/>
    <p:sldLayoutId id="2147483877" r:id="rId25"/>
    <p:sldLayoutId id="2147483878" r:id="rId26"/>
    <p:sldLayoutId id="2147483879" r:id="rId27"/>
    <p:sldLayoutId id="2147483880" r:id="rId28"/>
    <p:sldLayoutId id="2147483881" r:id="rId29"/>
    <p:sldLayoutId id="2147483882" r:id="rId30"/>
    <p:sldLayoutId id="2147483883" r:id="rId31"/>
    <p:sldLayoutId id="2147483884" r:id="rId32"/>
    <p:sldLayoutId id="2147483885" r:id="rId33"/>
    <p:sldLayoutId id="2147483886" r:id="rId34"/>
    <p:sldLayoutId id="2147483887" r:id="rId35"/>
    <p:sldLayoutId id="2147483888" r:id="rId36"/>
    <p:sldLayoutId id="2147483889" r:id="rId37"/>
    <p:sldLayoutId id="2147483890" r:id="rId38"/>
    <p:sldLayoutId id="2147483891" r:id="rId39"/>
    <p:sldLayoutId id="2147483892" r:id="rId40"/>
    <p:sldLayoutId id="2147483893" r:id="rId41"/>
    <p:sldLayoutId id="2147483894" r:id="rId42"/>
    <p:sldLayoutId id="2147483895" r:id="rId43"/>
    <p:sldLayoutId id="2147483896" r:id="rId44"/>
    <p:sldLayoutId id="2147483897" r:id="rId45"/>
    <p:sldLayoutId id="2147483898" r:id="rId46"/>
    <p:sldLayoutId id="2147483899" r:id="rId47"/>
    <p:sldLayoutId id="2147483900" r:id="rId48"/>
    <p:sldLayoutId id="2147483901" r:id="rId49"/>
    <p:sldLayoutId id="2147483902" r:id="rId50"/>
    <p:sldLayoutId id="2147483903" r:id="rId51"/>
    <p:sldLayoutId id="2147483904" r:id="rId52"/>
    <p:sldLayoutId id="2147483905" r:id="rId53"/>
    <p:sldLayoutId id="2147483906" r:id="rId54"/>
    <p:sldLayoutId id="2147483907" r:id="rId55"/>
    <p:sldLayoutId id="2147483908" r:id="rId56"/>
    <p:sldLayoutId id="2147483909" r:id="rId57"/>
    <p:sldLayoutId id="2147483910" r:id="rId5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68">
          <p15:clr>
            <a:srgbClr val="F26B43"/>
          </p15:clr>
        </p15:guide>
        <p15:guide id="4" pos="7056">
          <p15:clr>
            <a:srgbClr val="F26B43"/>
          </p15:clr>
        </p15:guide>
        <p15:guide id="5" orient="horz" pos="4200">
          <p15:clr>
            <a:srgbClr val="F26B43"/>
          </p15:clr>
        </p15:guide>
        <p15:guide id="6" pos="3840">
          <p15:clr>
            <a:srgbClr val="F26B43"/>
          </p15:clr>
        </p15:guide>
        <p15:guide id="7" pos="3456">
          <p15:clr>
            <a:srgbClr val="F26B43"/>
          </p15:clr>
        </p15:guide>
        <p15:guide id="8" pos="42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DIS-</a:t>
            </a:r>
            <a:r>
              <a:rPr lang="es-AR" sz="2800" dirty="0" err="1"/>
              <a:t>Translation</a:t>
            </a:r>
            <a:endParaRPr lang="es-AR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41262" y="3556216"/>
            <a:ext cx="5586887" cy="1655762"/>
          </a:xfrm>
        </p:spPr>
        <p:txBody>
          <a:bodyPr>
            <a:normAutofit/>
          </a:bodyPr>
          <a:lstStyle/>
          <a:p>
            <a:r>
              <a:rPr lang="es-AR" sz="2000" dirty="0" err="1"/>
              <a:t>french</a:t>
            </a:r>
            <a:r>
              <a:rPr lang="es-AR" sz="2000" dirty="0"/>
              <a:t> </a:t>
            </a:r>
            <a:r>
              <a:rPr lang="es-AR" sz="2000" dirty="0" err="1"/>
              <a:t>translation</a:t>
            </a:r>
            <a:r>
              <a:rPr lang="es-AR" sz="2000" dirty="0"/>
              <a:t> </a:t>
            </a:r>
            <a:r>
              <a:rPr lang="es-AR" sz="2000" dirty="0" err="1"/>
              <a:t>experience</a:t>
            </a:r>
            <a:endParaRPr lang="es-AR" sz="2000" dirty="0"/>
          </a:p>
          <a:p>
            <a:endParaRPr lang="es-AR" sz="2000" dirty="0"/>
          </a:p>
          <a:p>
            <a:r>
              <a:rPr lang="es-AR" sz="2000" dirty="0" err="1"/>
              <a:t>February</a:t>
            </a:r>
            <a:r>
              <a:rPr lang="es-AR" sz="20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87271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8029192-D024-4F42-8C8B-95F367E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Works- JARS </a:t>
            </a:r>
            <a:r>
              <a:rPr lang="es-AR" dirty="0" err="1"/>
              <a:t>directory</a:t>
            </a:r>
            <a:r>
              <a:rPr lang="es-AR" dirty="0"/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1FE4C6-A7E2-49D5-B405-A840678F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After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execution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>
                <a:highlight>
                  <a:srgbClr val="00FFFF"/>
                </a:highlight>
              </a:rPr>
              <a:t>crea_jars_fr.cmd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533669-99D7-488F-ADAF-9718220B57A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28943E-4D64-4261-99A1-C5B5DF11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2" y="1405209"/>
            <a:ext cx="88392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0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installation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323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installation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928733" y="1819275"/>
            <a:ext cx="279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>
                <a:latin typeface="+mn-lt"/>
              </a:rPr>
              <a:t>Uncompress</a:t>
            </a:r>
            <a:r>
              <a:rPr lang="es-AR" sz="1600" dirty="0">
                <a:latin typeface="+mn-lt"/>
              </a:rPr>
              <a:t> </a:t>
            </a:r>
            <a:r>
              <a:rPr lang="es-AR" sz="1600" b="1" dirty="0">
                <a:latin typeface="+mn-lt"/>
              </a:rPr>
              <a:t>Traduccion_DI.zip</a:t>
            </a:r>
            <a:endParaRPr lang="es-AR" sz="1600" dirty="0">
              <a:latin typeface="+mn-lt"/>
            </a:endParaRPr>
          </a:p>
          <a:p>
            <a:endParaRPr lang="es-AR" sz="1600" dirty="0"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574B4C-A2BC-445A-A881-F92FDA90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652" y="2211439"/>
            <a:ext cx="6873749" cy="39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installation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BIN </a:t>
            </a:r>
            <a:r>
              <a:rPr lang="es-AR" dirty="0" err="1"/>
              <a:t>directory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843008" y="1612926"/>
            <a:ext cx="8571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>
                <a:latin typeface="+mn-lt"/>
              </a:rPr>
              <a:t>It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contains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the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runtime</a:t>
            </a:r>
            <a:r>
              <a:rPr lang="es-AR" sz="1600" dirty="0">
                <a:latin typeface="+mn-lt"/>
              </a:rPr>
              <a:t>. </a:t>
            </a:r>
            <a:r>
              <a:rPr lang="es-AR" sz="1600" b="1" dirty="0">
                <a:latin typeface="+mn-lt"/>
              </a:rPr>
              <a:t>Traductor.jar</a:t>
            </a:r>
            <a:r>
              <a:rPr lang="es-AR" sz="1600" dirty="0">
                <a:latin typeface="+mn-lt"/>
              </a:rPr>
              <a:t> (</a:t>
            </a:r>
            <a:r>
              <a:rPr lang="es-AR" sz="1600" dirty="0" err="1">
                <a:latin typeface="+mn-lt"/>
              </a:rPr>
              <a:t>it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includes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the</a:t>
            </a:r>
            <a:r>
              <a:rPr lang="es-AR" sz="1600" dirty="0">
                <a:latin typeface="+mn-lt"/>
              </a:rPr>
              <a:t> java </a:t>
            </a:r>
            <a:r>
              <a:rPr lang="es-AR" sz="1600" dirty="0" err="1">
                <a:latin typeface="+mn-lt"/>
              </a:rPr>
              <a:t>source</a:t>
            </a:r>
            <a:r>
              <a:rPr lang="es-AR" sz="1600" dirty="0">
                <a:latin typeface="+mn-lt"/>
              </a:rPr>
              <a:t>), and </a:t>
            </a:r>
            <a:r>
              <a:rPr lang="es-AR" sz="1600" b="1" dirty="0">
                <a:latin typeface="+mn-lt"/>
              </a:rPr>
              <a:t>traductor_##.</a:t>
            </a:r>
            <a:r>
              <a:rPr lang="es-AR" sz="1600" b="1" dirty="0" err="1">
                <a:latin typeface="+mn-lt"/>
              </a:rPr>
              <a:t>properties</a:t>
            </a:r>
            <a:r>
              <a:rPr lang="es-AR" sz="1600" dirty="0">
                <a:latin typeface="+mn-lt"/>
              </a:rPr>
              <a:t>, </a:t>
            </a:r>
            <a:r>
              <a:rPr lang="es-AR" sz="1600" dirty="0" err="1">
                <a:latin typeface="+mn-lt"/>
              </a:rPr>
              <a:t>where</a:t>
            </a:r>
            <a:r>
              <a:rPr lang="es-AR" sz="1600" dirty="0">
                <a:latin typeface="+mn-lt"/>
              </a:rPr>
              <a:t> ## </a:t>
            </a:r>
            <a:r>
              <a:rPr lang="es-AR" sz="1600" dirty="0" err="1">
                <a:latin typeface="+mn-lt"/>
              </a:rPr>
              <a:t>is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the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language</a:t>
            </a:r>
            <a:r>
              <a:rPr lang="es-AR" sz="1600" dirty="0">
                <a:latin typeface="+mn-lt"/>
              </a:rPr>
              <a:t> </a:t>
            </a:r>
          </a:p>
          <a:p>
            <a:endParaRPr lang="es-AR" sz="1600" dirty="0">
              <a:latin typeface="+mn-lt"/>
            </a:endParaRPr>
          </a:p>
          <a:p>
            <a:r>
              <a:rPr lang="en-US" sz="1600" b="1" dirty="0">
                <a:latin typeface="+mn-lt"/>
              </a:rPr>
              <a:t>tr.msg.tr</a:t>
            </a:r>
            <a:r>
              <a:rPr lang="en-US" sz="1600" dirty="0">
                <a:latin typeface="+mn-lt"/>
              </a:rPr>
              <a:t> =It contains the label that will be included in the translated files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b="1" dirty="0" err="1">
                <a:latin typeface="+mn-lt"/>
              </a:rPr>
              <a:t>tr.extension</a:t>
            </a:r>
            <a:r>
              <a:rPr lang="en-US" sz="1600" dirty="0">
                <a:latin typeface="+mn-lt"/>
              </a:rPr>
              <a:t>=The </a:t>
            </a:r>
            <a:r>
              <a:rPr lang="es-AR" sz="1600" dirty="0" err="1">
                <a:latin typeface="+mn-lt"/>
              </a:rPr>
              <a:t>suffix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that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will</a:t>
            </a:r>
            <a:r>
              <a:rPr lang="es-AR" sz="1600" dirty="0">
                <a:latin typeface="+mn-lt"/>
              </a:rPr>
              <a:t> be </a:t>
            </a:r>
            <a:r>
              <a:rPr lang="es-AR" sz="1600" dirty="0" err="1">
                <a:latin typeface="+mn-lt"/>
              </a:rPr>
              <a:t>added</a:t>
            </a:r>
            <a:r>
              <a:rPr lang="es-AR" sz="1600" dirty="0">
                <a:latin typeface="+mn-lt"/>
              </a:rPr>
              <a:t> to </a:t>
            </a:r>
            <a:r>
              <a:rPr lang="es-AR" sz="1600" dirty="0" err="1">
                <a:latin typeface="+mn-lt"/>
              </a:rPr>
              <a:t>the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messages</a:t>
            </a:r>
            <a:r>
              <a:rPr lang="es-AR" sz="1600" dirty="0">
                <a:latin typeface="+mn-lt"/>
              </a:rPr>
              <a:t> file(</a:t>
            </a:r>
            <a:r>
              <a:rPr lang="es-AR" sz="1600" dirty="0" err="1">
                <a:latin typeface="+mn-lt"/>
              </a:rPr>
              <a:t>translated</a:t>
            </a:r>
            <a:r>
              <a:rPr lang="es-AR" sz="1600" dirty="0">
                <a:latin typeface="+mn-lt"/>
              </a:rPr>
              <a:t>)</a:t>
            </a:r>
          </a:p>
          <a:p>
            <a:endParaRPr lang="es-AR" sz="1600" dirty="0">
              <a:latin typeface="+mn-lt"/>
            </a:endParaRPr>
          </a:p>
          <a:p>
            <a:r>
              <a:rPr lang="en-US" sz="1600" b="1" dirty="0" err="1">
                <a:latin typeface="+mn-lt"/>
              </a:rPr>
              <a:t>tr.escape</a:t>
            </a:r>
            <a:r>
              <a:rPr lang="en-US" sz="1600" dirty="0">
                <a:latin typeface="+mn-lt"/>
              </a:rPr>
              <a:t>=list of characters to be escaped</a:t>
            </a:r>
            <a:endParaRPr lang="es-AR" sz="1600" dirty="0">
              <a:latin typeface="+mn-lt"/>
            </a:endParaRPr>
          </a:p>
          <a:p>
            <a:endParaRPr lang="es-AR" sz="16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3921250"/>
            <a:ext cx="9892992" cy="1874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737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Installation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 input </a:t>
            </a:r>
            <a:r>
              <a:rPr lang="es-AR" dirty="0" err="1"/>
              <a:t>directory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928733" y="1819275"/>
            <a:ext cx="3643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>
                <a:latin typeface="+mn-lt"/>
              </a:rPr>
              <a:t>It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contains</a:t>
            </a:r>
            <a:r>
              <a:rPr lang="es-AR" sz="1600" dirty="0">
                <a:latin typeface="+mn-lt"/>
              </a:rPr>
              <a:t> </a:t>
            </a:r>
            <a:r>
              <a:rPr lang="es-AR" sz="1600" dirty="0" err="1">
                <a:latin typeface="+mn-lt"/>
              </a:rPr>
              <a:t>the</a:t>
            </a:r>
            <a:r>
              <a:rPr lang="es-AR" sz="1600" dirty="0">
                <a:latin typeface="+mn-lt"/>
              </a:rPr>
              <a:t> original </a:t>
            </a:r>
            <a:r>
              <a:rPr lang="es-AR" sz="1600" dirty="0" err="1">
                <a:latin typeface="+mn-lt"/>
              </a:rPr>
              <a:t>messajes</a:t>
            </a:r>
            <a:r>
              <a:rPr lang="es-AR" sz="1600" dirty="0">
                <a:latin typeface="+mn-lt"/>
              </a:rPr>
              <a:t> files in English</a:t>
            </a:r>
          </a:p>
          <a:p>
            <a:endParaRPr lang="es-AR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Download and update the messages files from the URLs below, and keeping the directory structure with </a:t>
            </a:r>
            <a:r>
              <a:rPr lang="en-US" sz="1600" dirty="0" err="1">
                <a:latin typeface="+mn-lt"/>
              </a:rPr>
              <a:t>xxx_messages</a:t>
            </a:r>
            <a:r>
              <a:rPr lang="en-US" sz="1600" dirty="0">
                <a:latin typeface="+mn-lt"/>
              </a:rPr>
              <a:t>, and </a:t>
            </a:r>
            <a:r>
              <a:rPr lang="en-US" sz="1600" dirty="0" err="1">
                <a:latin typeface="+mn-lt"/>
              </a:rPr>
              <a:t>uncompress</a:t>
            </a:r>
            <a:r>
              <a:rPr lang="en-US" sz="1600" dirty="0">
                <a:latin typeface="+mn-lt"/>
              </a:rPr>
              <a:t> the original JARs (in English) within the corresponding </a:t>
            </a:r>
            <a:r>
              <a:rPr lang="en-US" sz="1600" dirty="0" err="1">
                <a:latin typeface="+mn-lt"/>
              </a:rPr>
              <a:t>xxx_messages</a:t>
            </a:r>
            <a:r>
              <a:rPr lang="en-US" sz="1600" dirty="0">
                <a:latin typeface="+mn-lt"/>
              </a:rPr>
              <a:t> directory</a:t>
            </a:r>
          </a:p>
          <a:p>
            <a:endParaRPr lang="es-AR" sz="16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760822"/>
            <a:ext cx="5057775" cy="27215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6694" y="4592390"/>
            <a:ext cx="10372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bp_messages:    http://gechemmu10.asg.com:8080/hudson/view/metaRDM/job/iMetaBusinessPackage-gradle/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dqa_messages    http://gechemmu10.asg.com:8080/hudson/job/Rochade_DQA_gradle/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im_messages:    http://gechemmu10.asg.com:8080/hudson/view/metaRDM/job/iMetaIssueMan-gradle/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is_messages:    http://gechemmu10.asg.com:8080/hudson/job/Index_Search/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rbd_messages:   http://gechemmu10.asg.com:8080/hudson/view/Ro.Browser+iMetaGlossary/job/RoBrowser/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rbr_messages:   http://gechemmu10.asg.com:8080/hudson/view/Ro.Browser+iMetaGlossary/job/RoBrowser/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ref_messages:   http://gechemmu10.asg.com:8080/hudson/view/metaRDM/job/iMetaRDM-gradle/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sti_messages:   http://gechemmu10.asg.com:8080/hudson/view/Ro.Browser+iMetaGlossary/job/RoBrowser/</a:t>
            </a:r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• wtb_messages:   http://gechemmu10.asg.com:8080/hudson/view/Ro.Platform/job/Rochade_Platform/</a:t>
            </a:r>
            <a:endParaRPr lang="es-A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9683" y="4383507"/>
            <a:ext cx="1357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err="1">
                <a:latin typeface="+mn-lt"/>
              </a:rPr>
              <a:t>bin</a:t>
            </a:r>
            <a:r>
              <a:rPr lang="es-AR" sz="1400" b="1" dirty="0">
                <a:latin typeface="+mn-lt"/>
              </a:rPr>
              <a:t>/Readme.txt</a:t>
            </a:r>
          </a:p>
        </p:txBody>
      </p:sp>
    </p:spTree>
    <p:extLst>
      <p:ext uri="{BB962C8B-B14F-4D97-AF65-F5344CB8AC3E}">
        <p14:creationId xmlns:p14="http://schemas.microsoft.com/office/powerpoint/2010/main" val="198491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Usage</a:t>
            </a:r>
            <a:r>
              <a:rPr lang="es-AR" sz="4800" dirty="0"/>
              <a:t> - </a:t>
            </a:r>
            <a:r>
              <a:rPr lang="es-AR" sz="4800" dirty="0" err="1"/>
              <a:t>options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24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usage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Options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1613106"/>
            <a:ext cx="10260687" cy="465970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28734" y="1800224"/>
            <a:ext cx="10186942" cy="14763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928732" y="3381747"/>
            <a:ext cx="10186944" cy="27714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Left Arrow 8"/>
          <p:cNvSpPr/>
          <p:nvPr/>
        </p:nvSpPr>
        <p:spPr>
          <a:xfrm>
            <a:off x="9077325" y="2190750"/>
            <a:ext cx="2381250" cy="904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Current</a:t>
            </a:r>
            <a:r>
              <a:rPr lang="es-AR" dirty="0"/>
              <a:t> </a:t>
            </a:r>
            <a:r>
              <a:rPr lang="es-AR" dirty="0" err="1"/>
              <a:t>settings</a:t>
            </a:r>
            <a:endParaRPr lang="es-AR" dirty="0"/>
          </a:p>
        </p:txBody>
      </p:sp>
      <p:sp>
        <p:nvSpPr>
          <p:cNvPr id="10" name="Left Arrow 9"/>
          <p:cNvSpPr/>
          <p:nvPr/>
        </p:nvSpPr>
        <p:spPr>
          <a:xfrm>
            <a:off x="9086851" y="4645935"/>
            <a:ext cx="2381250" cy="904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Options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45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usage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tr_fr.cmd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58" y="4182248"/>
            <a:ext cx="7015117" cy="1371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277" y="2799440"/>
            <a:ext cx="8214346" cy="12620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43175" y="2970890"/>
            <a:ext cx="923925" cy="1211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25050" y="3647164"/>
            <a:ext cx="628650" cy="342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23958" y="1628704"/>
            <a:ext cx="10920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n-lt"/>
              </a:rPr>
              <a:t>tr_fr.cmd</a:t>
            </a:r>
            <a:r>
              <a:rPr lang="en-US" sz="1600" dirty="0">
                <a:latin typeface="+mn-lt"/>
              </a:rPr>
              <a:t> has the language </a:t>
            </a:r>
            <a:r>
              <a:rPr lang="en-US" sz="1600" b="1" dirty="0" err="1">
                <a:latin typeface="+mn-lt"/>
              </a:rPr>
              <a:t>fr</a:t>
            </a:r>
            <a:r>
              <a:rPr lang="en-US" sz="1600" dirty="0">
                <a:latin typeface="+mn-lt"/>
              </a:rPr>
              <a:t> by default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When </a:t>
            </a:r>
            <a:r>
              <a:rPr lang="en-US" sz="1600" b="1" dirty="0">
                <a:latin typeface="+mn-lt"/>
              </a:rPr>
              <a:t>tr_fr.cmd</a:t>
            </a:r>
            <a:r>
              <a:rPr lang="en-US" sz="1600" dirty="0">
                <a:latin typeface="+mn-lt"/>
              </a:rPr>
              <a:t> is executed </a:t>
            </a:r>
            <a:r>
              <a:rPr lang="en-US" sz="1600" b="1" dirty="0" err="1">
                <a:latin typeface="+mn-lt"/>
              </a:rPr>
              <a:t>output_fr</a:t>
            </a:r>
            <a:r>
              <a:rPr lang="en-US" sz="1600" dirty="0">
                <a:latin typeface="+mn-lt"/>
              </a:rPr>
              <a:t>, and </a:t>
            </a:r>
            <a:r>
              <a:rPr lang="en-US" sz="1600" b="1" dirty="0" err="1">
                <a:latin typeface="+mn-lt"/>
              </a:rPr>
              <a:t>db_fr</a:t>
            </a:r>
            <a:r>
              <a:rPr lang="en-US" sz="1600" dirty="0">
                <a:latin typeface="+mn-lt"/>
              </a:rPr>
              <a:t> directories are created</a:t>
            </a:r>
          </a:p>
          <a:p>
            <a:endParaRPr lang="es-AR" sz="16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19384" y="4123414"/>
            <a:ext cx="500016" cy="23028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Left Arrow 12"/>
          <p:cNvSpPr/>
          <p:nvPr/>
        </p:nvSpPr>
        <p:spPr>
          <a:xfrm rot="2168704">
            <a:off x="10273168" y="4215578"/>
            <a:ext cx="1589762" cy="5489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/>
              <a:t>Language</a:t>
            </a:r>
            <a:r>
              <a:rPr lang="es-AR" sz="1400" dirty="0"/>
              <a:t> </a:t>
            </a:r>
            <a:r>
              <a:rPr lang="es-AR" sz="1400" dirty="0" err="1"/>
              <a:t>setting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93551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rebuild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20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Usage</a:t>
            </a:r>
            <a:r>
              <a:rPr lang="es-AR" dirty="0"/>
              <a:t> -</a:t>
            </a:r>
            <a:r>
              <a:rPr lang="es-AR" dirty="0" err="1"/>
              <a:t>rebuild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allows to reuse previous translations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1613106"/>
            <a:ext cx="10260687" cy="465970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928732" y="4400550"/>
            <a:ext cx="10186944" cy="17526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95" y="1499589"/>
            <a:ext cx="4848225" cy="2781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103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EB6D0F-8EAE-47C1-9F09-FED4D864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Concepts</a:t>
            </a:r>
            <a:endParaRPr lang="es-AR" dirty="0"/>
          </a:p>
          <a:p>
            <a:r>
              <a:rPr lang="es-AR" dirty="0" err="1"/>
              <a:t>Installation</a:t>
            </a:r>
            <a:r>
              <a:rPr lang="es-AR" dirty="0"/>
              <a:t> and </a:t>
            </a:r>
            <a:r>
              <a:rPr lang="es-AR" dirty="0" err="1"/>
              <a:t>Usage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0652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Usage</a:t>
            </a:r>
            <a:r>
              <a:rPr lang="es-AR" dirty="0"/>
              <a:t> -</a:t>
            </a:r>
            <a:r>
              <a:rPr lang="es-AR" dirty="0" err="1"/>
              <a:t>rebuild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1647825"/>
            <a:ext cx="8015241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33" y="4229100"/>
            <a:ext cx="8015242" cy="1304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3008" y="5648325"/>
            <a:ext cx="9196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A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tr_fr</a:t>
            </a:r>
            <a:r>
              <a:rPr lang="es-A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–r”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takes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pairs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of files</a:t>
            </a:r>
            <a:r>
              <a:rPr lang="es-AR" sz="1600" dirty="0">
                <a:cs typeface="Courier New" panose="02070309020205020404" pitchFamily="49" charset="0"/>
              </a:rPr>
              <a:t>: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english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and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french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into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“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rebuild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”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directory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, and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it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generates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file:</a:t>
            </a:r>
          </a:p>
          <a:p>
            <a:r>
              <a:rPr lang="es-A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fr_%TM%.rebuild_DI_TrasnlationDB.txt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each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line of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this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file,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it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contains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english-french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phases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taken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from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each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individual file in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rebuild</a:t>
            </a:r>
            <a:r>
              <a:rPr lang="es-AR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dirty="0" err="1">
                <a:latin typeface="+mn-lt"/>
                <a:cs typeface="Courier New" panose="02070309020205020404" pitchFamily="49" charset="0"/>
              </a:rPr>
              <a:t>directory</a:t>
            </a:r>
            <a:endParaRPr lang="es-AR" sz="1600" dirty="0">
              <a:latin typeface="+mn-lt"/>
              <a:cs typeface="Courier New" panose="02070309020205020404" pitchFamily="49" charset="0"/>
            </a:endParaRPr>
          </a:p>
          <a:p>
            <a:r>
              <a:rPr lang="es-AR" sz="1600" b="1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latin typeface="+mn-lt"/>
                <a:cs typeface="Courier New" panose="02070309020205020404" pitchFamily="49" charset="0"/>
              </a:rPr>
              <a:t>next</a:t>
            </a:r>
            <a:r>
              <a:rPr lang="es-AR" sz="16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latin typeface="+mn-lt"/>
                <a:cs typeface="Courier New" panose="02070309020205020404" pitchFamily="49" charset="0"/>
              </a:rPr>
              <a:t>step</a:t>
            </a:r>
            <a:r>
              <a:rPr lang="es-AR" sz="16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latin typeface="+mn-lt"/>
                <a:cs typeface="Courier New" panose="02070309020205020404" pitchFamily="49" charset="0"/>
              </a:rPr>
              <a:t>is</a:t>
            </a:r>
            <a:r>
              <a:rPr lang="es-AR" sz="1600" b="1" dirty="0">
                <a:latin typeface="+mn-lt"/>
                <a:cs typeface="Courier New" panose="02070309020205020404" pitchFamily="49" charset="0"/>
              </a:rPr>
              <a:t> to </a:t>
            </a:r>
            <a:r>
              <a:rPr lang="es-AR" sz="1600" b="1" dirty="0" err="1">
                <a:latin typeface="+mn-lt"/>
                <a:cs typeface="Courier New" panose="02070309020205020404" pitchFamily="49" charset="0"/>
              </a:rPr>
              <a:t>import</a:t>
            </a:r>
            <a:r>
              <a:rPr lang="es-AR" sz="16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latin typeface="+mn-lt"/>
                <a:cs typeface="Courier New" panose="02070309020205020404" pitchFamily="49" charset="0"/>
              </a:rPr>
              <a:t>generated</a:t>
            </a:r>
            <a:r>
              <a:rPr lang="es-AR" sz="1600" b="1" dirty="0">
                <a:latin typeface="+mn-lt"/>
                <a:cs typeface="Courier New" panose="02070309020205020404" pitchFamily="49" charset="0"/>
              </a:rPr>
              <a:t> file in </a:t>
            </a:r>
            <a:r>
              <a:rPr lang="es-AR" sz="1600" b="1" dirty="0" err="1">
                <a:latin typeface="+mn-lt"/>
                <a:cs typeface="Courier New" panose="02070309020205020404" pitchFamily="49" charset="0"/>
              </a:rPr>
              <a:t>the</a:t>
            </a:r>
            <a:r>
              <a:rPr lang="es-AR" sz="16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s-AR" sz="1600" b="1" dirty="0" err="1">
                <a:latin typeface="+mn-lt"/>
                <a:cs typeface="Courier New" panose="02070309020205020404" pitchFamily="49" charset="0"/>
              </a:rPr>
              <a:t>repository</a:t>
            </a:r>
            <a:r>
              <a:rPr lang="es-AR" sz="1600" b="1" dirty="0">
                <a:latin typeface="+mn-lt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2435" y="2181289"/>
            <a:ext cx="4437744" cy="2205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Left Arrow 8"/>
          <p:cNvSpPr/>
          <p:nvPr/>
        </p:nvSpPr>
        <p:spPr>
          <a:xfrm>
            <a:off x="7452039" y="1920106"/>
            <a:ext cx="1662546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command</a:t>
            </a:r>
            <a:endParaRPr lang="es-AR" sz="2000" dirty="0"/>
          </a:p>
        </p:txBody>
      </p:sp>
      <p:sp>
        <p:nvSpPr>
          <p:cNvPr id="10" name="Rectangle 9"/>
          <p:cNvSpPr/>
          <p:nvPr/>
        </p:nvSpPr>
        <p:spPr>
          <a:xfrm>
            <a:off x="928733" y="4258674"/>
            <a:ext cx="5758314" cy="2345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Left Arrow 10"/>
          <p:cNvSpPr/>
          <p:nvPr/>
        </p:nvSpPr>
        <p:spPr>
          <a:xfrm>
            <a:off x="6687047" y="3997492"/>
            <a:ext cx="1662546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0679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import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275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Usage</a:t>
            </a:r>
            <a:r>
              <a:rPr lang="es-AR" dirty="0"/>
              <a:t> - </a:t>
            </a:r>
            <a:r>
              <a:rPr lang="es-AR" dirty="0" err="1"/>
              <a:t>import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Import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translations</a:t>
            </a:r>
            <a:r>
              <a:rPr lang="es-AR" dirty="0"/>
              <a:t> 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previous</a:t>
            </a:r>
            <a:r>
              <a:rPr lang="es-AR" dirty="0"/>
              <a:t> “</a:t>
            </a:r>
            <a:r>
              <a:rPr lang="es-AR" dirty="0" err="1"/>
              <a:t>rebuild</a:t>
            </a:r>
            <a:r>
              <a:rPr lang="es-AR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724025"/>
            <a:ext cx="7762875" cy="41965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605132" y="2189240"/>
            <a:ext cx="4881518" cy="2205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>
            <a:off x="1414507" y="3284616"/>
            <a:ext cx="1890668" cy="2110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757282" y="4722890"/>
            <a:ext cx="1747793" cy="6492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864415" y="5536052"/>
            <a:ext cx="7622359" cy="2646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Left Arrow 9"/>
          <p:cNvSpPr/>
          <p:nvPr/>
        </p:nvSpPr>
        <p:spPr>
          <a:xfrm>
            <a:off x="7519987" y="1928057"/>
            <a:ext cx="18288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command</a:t>
            </a:r>
            <a:endParaRPr lang="es-AR" sz="2000" dirty="0"/>
          </a:p>
        </p:txBody>
      </p:sp>
      <p:sp>
        <p:nvSpPr>
          <p:cNvPr id="11" name="Left Arrow 10"/>
          <p:cNvSpPr/>
          <p:nvPr/>
        </p:nvSpPr>
        <p:spPr>
          <a:xfrm>
            <a:off x="3305175" y="3029267"/>
            <a:ext cx="4457700" cy="721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The</a:t>
            </a:r>
            <a:r>
              <a:rPr lang="es-AR" sz="2000" dirty="0"/>
              <a:t> </a:t>
            </a:r>
            <a:r>
              <a:rPr lang="es-AR" sz="2000" dirty="0" err="1"/>
              <a:t>database</a:t>
            </a:r>
            <a:r>
              <a:rPr lang="es-AR" sz="2000" dirty="0"/>
              <a:t> </a:t>
            </a:r>
            <a:r>
              <a:rPr lang="es-AR" sz="2000" dirty="0" err="1"/>
              <a:t>is</a:t>
            </a:r>
            <a:r>
              <a:rPr lang="es-AR" sz="2000" dirty="0"/>
              <a:t> </a:t>
            </a:r>
            <a:r>
              <a:rPr lang="es-AR" sz="2000" dirty="0" err="1"/>
              <a:t>updated</a:t>
            </a:r>
            <a:r>
              <a:rPr lang="es-AR" sz="2000" dirty="0"/>
              <a:t>/</a:t>
            </a:r>
            <a:r>
              <a:rPr lang="es-AR" sz="2000" dirty="0" err="1"/>
              <a:t>created</a:t>
            </a:r>
            <a:r>
              <a:rPr lang="es-AR" sz="2000" dirty="0"/>
              <a:t> 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2576506" y="4796712"/>
            <a:ext cx="3843344" cy="563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Errors</a:t>
            </a:r>
            <a:r>
              <a:rPr lang="es-AR" sz="2000" dirty="0"/>
              <a:t> </a:t>
            </a:r>
            <a:r>
              <a:rPr lang="es-AR" sz="2000" dirty="0" err="1"/>
              <a:t>by</a:t>
            </a:r>
            <a:r>
              <a:rPr lang="es-AR" sz="2000" dirty="0"/>
              <a:t> </a:t>
            </a:r>
            <a:r>
              <a:rPr lang="es-AR" sz="2000" dirty="0" err="1"/>
              <a:t>rows</a:t>
            </a:r>
            <a:r>
              <a:rPr lang="es-AR" sz="2000" dirty="0"/>
              <a:t> </a:t>
            </a:r>
            <a:r>
              <a:rPr lang="es-AR" sz="2000" dirty="0" err="1"/>
              <a:t>duplicated</a:t>
            </a:r>
            <a:endParaRPr lang="es-AR" sz="2000" dirty="0"/>
          </a:p>
        </p:txBody>
      </p:sp>
      <p:sp>
        <p:nvSpPr>
          <p:cNvPr id="13" name="Left Arrow 12"/>
          <p:cNvSpPr/>
          <p:nvPr/>
        </p:nvSpPr>
        <p:spPr>
          <a:xfrm>
            <a:off x="8434387" y="5078455"/>
            <a:ext cx="3267076" cy="1179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Log </a:t>
            </a:r>
            <a:r>
              <a:rPr lang="es-AR" sz="2000" dirty="0" err="1"/>
              <a:t>with</a:t>
            </a:r>
            <a:r>
              <a:rPr lang="es-AR" sz="2000" dirty="0"/>
              <a:t> </a:t>
            </a:r>
            <a:r>
              <a:rPr lang="es-AR" sz="2000" dirty="0" err="1"/>
              <a:t>details</a:t>
            </a:r>
            <a:r>
              <a:rPr lang="es-AR" sz="2000" dirty="0"/>
              <a:t> of </a:t>
            </a:r>
            <a:r>
              <a:rPr lang="es-AR" sz="2000" dirty="0" err="1"/>
              <a:t>errors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620079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translation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74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Usage</a:t>
            </a:r>
            <a:r>
              <a:rPr lang="es-AR" dirty="0"/>
              <a:t> - </a:t>
            </a:r>
            <a:r>
              <a:rPr lang="es-AR" dirty="0" err="1"/>
              <a:t>translation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Pre-</a:t>
            </a:r>
            <a:r>
              <a:rPr lang="es-AR" dirty="0" err="1"/>
              <a:t>requisite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01" y="1676822"/>
            <a:ext cx="7424149" cy="3482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8732" y="1676822"/>
            <a:ext cx="2617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Before executing the translation, verify if the database in </a:t>
            </a:r>
            <a:r>
              <a:rPr lang="en-US" sz="1600" b="1" dirty="0" err="1">
                <a:latin typeface="+mn-lt"/>
              </a:rPr>
              <a:t>db_fr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has at least one translated term</a:t>
            </a:r>
            <a:endParaRPr lang="es-A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67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Usage</a:t>
            </a:r>
            <a:r>
              <a:rPr lang="es-AR" dirty="0"/>
              <a:t> - </a:t>
            </a:r>
            <a:r>
              <a:rPr lang="es-AR" dirty="0" err="1"/>
              <a:t>translation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s-AR" dirty="0" err="1"/>
              <a:t>Import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translations</a:t>
            </a:r>
            <a:r>
              <a:rPr lang="es-AR" dirty="0"/>
              <a:t> 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previous</a:t>
            </a:r>
            <a:r>
              <a:rPr lang="es-AR" dirty="0"/>
              <a:t> “</a:t>
            </a:r>
            <a:r>
              <a:rPr lang="es-AR" dirty="0" err="1"/>
              <a:t>rebuild</a:t>
            </a:r>
            <a:r>
              <a:rPr lang="es-AR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4" y="1534302"/>
            <a:ext cx="7547594" cy="39044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66619" y="2047872"/>
            <a:ext cx="2519756" cy="2095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033506" y="3388194"/>
            <a:ext cx="4597689" cy="2128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928733" y="4911511"/>
            <a:ext cx="5738767" cy="1951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Left Arrow 10"/>
          <p:cNvSpPr/>
          <p:nvPr/>
        </p:nvSpPr>
        <p:spPr>
          <a:xfrm>
            <a:off x="5295460" y="1768391"/>
            <a:ext cx="18288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command</a:t>
            </a:r>
            <a:endParaRPr lang="es-AR" sz="2000" dirty="0"/>
          </a:p>
        </p:txBody>
      </p:sp>
      <p:sp>
        <p:nvSpPr>
          <p:cNvPr id="12" name="Left Arrow 11"/>
          <p:cNvSpPr/>
          <p:nvPr/>
        </p:nvSpPr>
        <p:spPr>
          <a:xfrm>
            <a:off x="5631195" y="3125660"/>
            <a:ext cx="5370179" cy="721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Translated</a:t>
            </a:r>
            <a:r>
              <a:rPr lang="es-AR" sz="2000" dirty="0"/>
              <a:t> files are </a:t>
            </a:r>
            <a:r>
              <a:rPr lang="es-AR" sz="2000" dirty="0" err="1"/>
              <a:t>generated</a:t>
            </a:r>
            <a:r>
              <a:rPr lang="es-AR" sz="2000" dirty="0"/>
              <a:t> </a:t>
            </a:r>
            <a:r>
              <a:rPr lang="es-AR" sz="2000" dirty="0" err="1"/>
              <a:t>under</a:t>
            </a:r>
            <a:r>
              <a:rPr lang="es-AR" sz="2000" dirty="0"/>
              <a:t> </a:t>
            </a:r>
            <a:r>
              <a:rPr lang="es-AR" sz="2000" b="1" dirty="0" err="1"/>
              <a:t>output_fr</a:t>
            </a:r>
            <a:endParaRPr lang="es-AR" sz="2000" b="1" dirty="0"/>
          </a:p>
        </p:txBody>
      </p:sp>
      <p:sp>
        <p:nvSpPr>
          <p:cNvPr id="13" name="Left Arrow 12"/>
          <p:cNvSpPr/>
          <p:nvPr/>
        </p:nvSpPr>
        <p:spPr>
          <a:xfrm rot="21012649">
            <a:off x="6687423" y="4268148"/>
            <a:ext cx="3843344" cy="563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Verify</a:t>
            </a:r>
            <a:r>
              <a:rPr lang="es-AR" sz="2000" dirty="0"/>
              <a:t> </a:t>
            </a:r>
            <a:r>
              <a:rPr lang="es-AR" sz="2000" dirty="0" err="1"/>
              <a:t>the</a:t>
            </a:r>
            <a:r>
              <a:rPr lang="es-AR" sz="2000" dirty="0"/>
              <a:t> </a:t>
            </a:r>
            <a:r>
              <a:rPr lang="es-AR" sz="2000" dirty="0" err="1"/>
              <a:t>translation</a:t>
            </a:r>
            <a:endParaRPr lang="es-AR" sz="2000" dirty="0"/>
          </a:p>
        </p:txBody>
      </p:sp>
      <p:sp>
        <p:nvSpPr>
          <p:cNvPr id="14" name="Left Arrow 13"/>
          <p:cNvSpPr/>
          <p:nvPr/>
        </p:nvSpPr>
        <p:spPr>
          <a:xfrm rot="922177">
            <a:off x="8125977" y="5337243"/>
            <a:ext cx="3761002" cy="7932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To </a:t>
            </a:r>
            <a:r>
              <a:rPr lang="es-AR" sz="2000" dirty="0" err="1"/>
              <a:t>continue</a:t>
            </a:r>
            <a:r>
              <a:rPr lang="es-AR" sz="2000" dirty="0"/>
              <a:t> </a:t>
            </a:r>
            <a:r>
              <a:rPr lang="es-AR" sz="2000" dirty="0" err="1"/>
              <a:t>with</a:t>
            </a:r>
            <a:r>
              <a:rPr lang="es-AR" sz="2000" dirty="0"/>
              <a:t> </a:t>
            </a:r>
            <a:r>
              <a:rPr lang="es-AR" sz="2000" dirty="0" err="1"/>
              <a:t>the</a:t>
            </a:r>
            <a:r>
              <a:rPr lang="es-AR" sz="2000" dirty="0"/>
              <a:t> </a:t>
            </a:r>
            <a:r>
              <a:rPr lang="es-AR" sz="2000" dirty="0" err="1"/>
              <a:t>translation</a:t>
            </a:r>
            <a:endParaRPr lang="es-AR" sz="2000" dirty="0"/>
          </a:p>
        </p:txBody>
      </p:sp>
      <p:sp>
        <p:nvSpPr>
          <p:cNvPr id="15" name="Rectangle 14"/>
          <p:cNvSpPr/>
          <p:nvPr/>
        </p:nvSpPr>
        <p:spPr>
          <a:xfrm>
            <a:off x="1081133" y="5092486"/>
            <a:ext cx="7129417" cy="2842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8645880" y="1704118"/>
            <a:ext cx="2845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tr_fr.cmd</a:t>
            </a:r>
            <a:r>
              <a:rPr lang="en-US" sz="1600" dirty="0">
                <a:latin typeface="+mn-lt"/>
              </a:rPr>
              <a:t> command takes the files in English from </a:t>
            </a:r>
            <a:r>
              <a:rPr lang="en-US" sz="1600" b="1" dirty="0">
                <a:latin typeface="+mn-lt"/>
              </a:rPr>
              <a:t> input</a:t>
            </a:r>
            <a:r>
              <a:rPr lang="en-US" sz="1600" dirty="0">
                <a:latin typeface="+mn-lt"/>
              </a:rPr>
              <a:t> directory, and using </a:t>
            </a:r>
            <a:r>
              <a:rPr lang="en-US" sz="1600" b="1" dirty="0" err="1">
                <a:latin typeface="+mn-lt"/>
              </a:rPr>
              <a:t>db_fr</a:t>
            </a:r>
            <a:r>
              <a:rPr lang="en-US" sz="1600" dirty="0">
                <a:latin typeface="+mn-lt"/>
              </a:rPr>
              <a:t> database, it generates the translation in </a:t>
            </a:r>
            <a:r>
              <a:rPr lang="en-US" sz="1600" b="1" dirty="0" err="1">
                <a:latin typeface="+mn-lt"/>
              </a:rPr>
              <a:t>output_fr</a:t>
            </a:r>
            <a:endParaRPr lang="es-AR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7542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Translation</a:t>
            </a:r>
            <a:r>
              <a:rPr lang="es-AR" sz="4800" dirty="0"/>
              <a:t> – </a:t>
            </a:r>
            <a:r>
              <a:rPr lang="es-AR" sz="4800" dirty="0" err="1"/>
              <a:t>adding</a:t>
            </a:r>
            <a:r>
              <a:rPr lang="es-AR" sz="4800" dirty="0"/>
              <a:t>/</a:t>
            </a:r>
            <a:r>
              <a:rPr lang="es-AR" sz="4800" dirty="0" err="1"/>
              <a:t>updating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034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Translation</a:t>
            </a:r>
            <a:r>
              <a:rPr lang="es-AR" dirty="0"/>
              <a:t> – </a:t>
            </a:r>
            <a:r>
              <a:rPr lang="es-AR" dirty="0" err="1"/>
              <a:t>adding</a:t>
            </a:r>
            <a:r>
              <a:rPr lang="es-AR" dirty="0"/>
              <a:t>/</a:t>
            </a:r>
            <a:r>
              <a:rPr lang="es-AR" dirty="0" err="1"/>
              <a:t>updating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traductor_fr_stillPending.csv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733" y="1704118"/>
            <a:ext cx="10562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traductor_fr_stillPending.csv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contains the messages still not translated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Open this file with excel, and </a:t>
            </a:r>
            <a:r>
              <a:rPr lang="en-US" sz="1600" b="1" u="sng" dirty="0">
                <a:latin typeface="+mn-lt"/>
                <a:cs typeface="Courier New" panose="02070309020205020404" pitchFamily="49" charset="0"/>
              </a:rPr>
              <a:t>SORT AND REMOVE DUPLICATES</a:t>
            </a:r>
            <a:endParaRPr lang="es-AR" sz="1600" b="1" u="sng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53" y="2636127"/>
            <a:ext cx="9953418" cy="39633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9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Translation</a:t>
            </a:r>
            <a:r>
              <a:rPr lang="es-AR" dirty="0"/>
              <a:t> – </a:t>
            </a:r>
            <a:r>
              <a:rPr lang="es-AR" dirty="0" err="1"/>
              <a:t>adding</a:t>
            </a:r>
            <a:r>
              <a:rPr lang="es-AR" dirty="0"/>
              <a:t>/</a:t>
            </a:r>
            <a:r>
              <a:rPr lang="es-AR" dirty="0" err="1"/>
              <a:t>updating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4" y="1534301"/>
            <a:ext cx="6826756" cy="28071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12" y="3733458"/>
            <a:ext cx="6302180" cy="27853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28306" y="3711723"/>
            <a:ext cx="2418247" cy="2480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Left Arrow 8"/>
          <p:cNvSpPr/>
          <p:nvPr/>
        </p:nvSpPr>
        <p:spPr>
          <a:xfrm>
            <a:off x="8246554" y="3433789"/>
            <a:ext cx="18288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command</a:t>
            </a:r>
            <a:endParaRPr lang="es-AR" sz="2000" dirty="0"/>
          </a:p>
        </p:txBody>
      </p:sp>
      <p:sp>
        <p:nvSpPr>
          <p:cNvPr id="10" name="Rectangle 9"/>
          <p:cNvSpPr/>
          <p:nvPr/>
        </p:nvSpPr>
        <p:spPr>
          <a:xfrm>
            <a:off x="4342112" y="5405795"/>
            <a:ext cx="1867857" cy="8518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7983110" y="1728311"/>
            <a:ext cx="3206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Save the file as XLSX in the root directory, and add the new translations.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cs typeface="Courier New" panose="02070309020205020404" pitchFamily="49" charset="0"/>
              </a:rPr>
              <a:t>Import the new translated phrases</a:t>
            </a:r>
            <a:endParaRPr lang="es-AR" sz="16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02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Translation</a:t>
            </a:r>
            <a:r>
              <a:rPr lang="es-AR" dirty="0"/>
              <a:t> – </a:t>
            </a:r>
            <a:r>
              <a:rPr lang="es-AR" dirty="0" err="1"/>
              <a:t>adding</a:t>
            </a:r>
            <a:r>
              <a:rPr lang="es-AR" dirty="0"/>
              <a:t>/</a:t>
            </a:r>
            <a:r>
              <a:rPr lang="es-AR" dirty="0" err="1"/>
              <a:t>updating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Optionally – verify if the </a:t>
            </a:r>
            <a:r>
              <a:rPr lang="en-US" dirty="0" err="1"/>
              <a:t>ítems</a:t>
            </a:r>
            <a:r>
              <a:rPr lang="en-US" dirty="0"/>
              <a:t> have been loaded into the database “</a:t>
            </a:r>
            <a:r>
              <a:rPr lang="en-US" dirty="0" err="1"/>
              <a:t>db_fr</a:t>
            </a:r>
            <a:r>
              <a:rPr lang="en-US" dirty="0"/>
              <a:t>”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92" y="1801276"/>
            <a:ext cx="6791983" cy="29343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522142" y="3697341"/>
            <a:ext cx="4198575" cy="2544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42" y="4164658"/>
            <a:ext cx="7679263" cy="190818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57422" y="5873642"/>
            <a:ext cx="7035865" cy="199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60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concepts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192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export</a:t>
            </a:r>
            <a:endParaRPr lang="es-AR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650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Usage</a:t>
            </a:r>
            <a:r>
              <a:rPr lang="es-AR" dirty="0"/>
              <a:t> - </a:t>
            </a:r>
            <a:r>
              <a:rPr lang="es-AR" dirty="0" err="1"/>
              <a:t>export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Use </a:t>
            </a:r>
            <a:r>
              <a:rPr lang="es-AR" dirty="0" err="1"/>
              <a:t>export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doing</a:t>
            </a:r>
            <a:r>
              <a:rPr lang="es-AR" dirty="0"/>
              <a:t> a </a:t>
            </a:r>
            <a:r>
              <a:rPr lang="es-AR" dirty="0" err="1"/>
              <a:t>backup</a:t>
            </a:r>
            <a:r>
              <a:rPr lang="es-AR" dirty="0"/>
              <a:t> and/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recreate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database</a:t>
            </a:r>
            <a:r>
              <a:rPr lang="es-AR" dirty="0"/>
              <a:t> </a:t>
            </a:r>
            <a:r>
              <a:rPr lang="es-AR" dirty="0" err="1"/>
              <a:t>if</a:t>
            </a:r>
            <a:r>
              <a:rPr lang="es-AR" dirty="0"/>
              <a:t> </a:t>
            </a:r>
            <a:r>
              <a:rPr lang="es-AR" dirty="0" err="1"/>
              <a:t>needed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59" y="1507959"/>
            <a:ext cx="8834392" cy="50332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33674" y="1896842"/>
            <a:ext cx="2276035" cy="2558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Left Arrow 6"/>
          <p:cNvSpPr/>
          <p:nvPr/>
        </p:nvSpPr>
        <p:spPr>
          <a:xfrm>
            <a:off x="5009710" y="1618908"/>
            <a:ext cx="18288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command</a:t>
            </a:r>
            <a:endParaRPr lang="es-AR" sz="2000" dirty="0"/>
          </a:p>
        </p:txBody>
      </p:sp>
      <p:sp>
        <p:nvSpPr>
          <p:cNvPr id="8" name="Rectangle 7"/>
          <p:cNvSpPr/>
          <p:nvPr/>
        </p:nvSpPr>
        <p:spPr>
          <a:xfrm>
            <a:off x="1085849" y="4309680"/>
            <a:ext cx="5086351" cy="224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Left Arrow 8"/>
          <p:cNvSpPr/>
          <p:nvPr/>
        </p:nvSpPr>
        <p:spPr>
          <a:xfrm>
            <a:off x="6172200" y="4080055"/>
            <a:ext cx="3619500" cy="742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err="1"/>
              <a:t>Save</a:t>
            </a:r>
            <a:r>
              <a:rPr lang="es-AR" sz="2000" dirty="0"/>
              <a:t> </a:t>
            </a:r>
            <a:r>
              <a:rPr lang="es-AR" sz="2000" dirty="0" err="1"/>
              <a:t>this</a:t>
            </a:r>
            <a:r>
              <a:rPr lang="es-AR" sz="2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7624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err="1"/>
              <a:t>Create</a:t>
            </a:r>
            <a:r>
              <a:rPr lang="es-AR" sz="4800" dirty="0"/>
              <a:t> </a:t>
            </a:r>
            <a:r>
              <a:rPr lang="es-AR" sz="4800" dirty="0" err="1"/>
              <a:t>jars</a:t>
            </a:r>
            <a:r>
              <a:rPr lang="es-AR" sz="4800" dirty="0"/>
              <a:t> </a:t>
            </a:r>
            <a:r>
              <a:rPr lang="es-AR" sz="4800" dirty="0" err="1"/>
              <a:t>with</a:t>
            </a:r>
            <a:r>
              <a:rPr lang="es-AR" sz="4800" dirty="0"/>
              <a:t> </a:t>
            </a:r>
            <a:r>
              <a:rPr lang="es-AR" sz="4800" dirty="0" err="1"/>
              <a:t>translated</a:t>
            </a:r>
            <a:r>
              <a:rPr lang="es-AR" sz="4800" dirty="0"/>
              <a:t> files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9044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Create</a:t>
            </a:r>
            <a:r>
              <a:rPr lang="es-AR" dirty="0"/>
              <a:t> </a:t>
            </a:r>
            <a:r>
              <a:rPr lang="es-AR" dirty="0" err="1"/>
              <a:t>translated</a:t>
            </a:r>
            <a:r>
              <a:rPr lang="es-AR" dirty="0"/>
              <a:t> </a:t>
            </a:r>
            <a:r>
              <a:rPr lang="es-AR" dirty="0" err="1"/>
              <a:t>jar</a:t>
            </a:r>
            <a:r>
              <a:rPr lang="es-AR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Crea_jars_fr.cmd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3" y="2150745"/>
            <a:ext cx="650557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297" y="2695492"/>
            <a:ext cx="4876005" cy="37989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5131" y="2968714"/>
            <a:ext cx="3206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crea_jars_fr.cmd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, it creates the jar files, with the translated files into </a:t>
            </a:r>
            <a:r>
              <a:rPr lang="en-US" sz="1600" b="1" dirty="0">
                <a:latin typeface="+mn-lt"/>
                <a:cs typeface="Courier New" panose="02070309020205020404" pitchFamily="49" charset="0"/>
              </a:rPr>
              <a:t>jars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directory.</a:t>
            </a:r>
          </a:p>
          <a:p>
            <a:endParaRPr lang="en-US" sz="1600" dirty="0">
              <a:latin typeface="+mn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n-lt"/>
                <a:cs typeface="Courier New" panose="02070309020205020404" pitchFamily="49" charset="0"/>
              </a:rPr>
              <a:t>This script uses the translated files into </a:t>
            </a:r>
            <a:r>
              <a:rPr lang="en-US" sz="1600" b="1" dirty="0" err="1">
                <a:latin typeface="+mn-lt"/>
                <a:cs typeface="Courier New" panose="02070309020205020404" pitchFamily="49" charset="0"/>
              </a:rPr>
              <a:t>output_fr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directory (generated by “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tr_fr.cmd –t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9343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3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B921DB-B101-41F4-B80D-937DDD94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</a:t>
            </a:r>
            <a:r>
              <a:rPr lang="es-AR" dirty="0" err="1"/>
              <a:t>works</a:t>
            </a:r>
            <a:endParaRPr lang="es-A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53E974-444E-4497-B868-D9605817E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86" y="1724339"/>
            <a:ext cx="981892" cy="9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ilindro 3">
            <a:extLst>
              <a:ext uri="{FF2B5EF4-FFF2-40B4-BE49-F238E27FC236}">
                <a16:creationId xmlns:a16="http://schemas.microsoft.com/office/drawing/2014/main" id="{2ACF98DF-C997-4647-91F5-A973E91463DD}"/>
              </a:ext>
            </a:extLst>
          </p:cNvPr>
          <p:cNvSpPr/>
          <p:nvPr/>
        </p:nvSpPr>
        <p:spPr>
          <a:xfrm>
            <a:off x="6968419" y="3183055"/>
            <a:ext cx="1354802" cy="1087487"/>
          </a:xfrm>
          <a:prstGeom prst="can">
            <a:avLst>
              <a:gd name="adj" fmla="val 17814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800" dirty="0"/>
              <a:t>English </a:t>
            </a:r>
            <a:r>
              <a:rPr lang="es-AR" sz="1800" dirty="0" err="1"/>
              <a:t>to</a:t>
            </a:r>
            <a:r>
              <a:rPr lang="es-AR" sz="1800" dirty="0"/>
              <a:t> French </a:t>
            </a:r>
            <a:r>
              <a:rPr lang="es-AR" sz="1800" dirty="0" err="1"/>
              <a:t>database</a:t>
            </a:r>
            <a:endParaRPr lang="es-AR" sz="1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589F48-BE05-4CBA-BA05-5A41FF4F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78" y="1702567"/>
            <a:ext cx="981892" cy="9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01FDEA-1CFA-4011-A375-57D884B723A7}"/>
              </a:ext>
            </a:extLst>
          </p:cNvPr>
          <p:cNvSpPr txBox="1"/>
          <p:nvPr/>
        </p:nvSpPr>
        <p:spPr>
          <a:xfrm>
            <a:off x="3915976" y="2692899"/>
            <a:ext cx="233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dirty="0">
                <a:highlight>
                  <a:srgbClr val="FFFF00"/>
                </a:highlight>
                <a:latin typeface="+mn-lt"/>
              </a:rPr>
              <a:t>“input”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directory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with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messages</a:t>
            </a:r>
            <a:r>
              <a:rPr lang="es-AR" sz="1800" dirty="0">
                <a:latin typeface="+mn-lt"/>
              </a:rPr>
              <a:t> files in English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8FAAA0-3176-40CD-B19E-93E03EB5D763}"/>
              </a:ext>
            </a:extLst>
          </p:cNvPr>
          <p:cNvSpPr txBox="1"/>
          <p:nvPr/>
        </p:nvSpPr>
        <p:spPr>
          <a:xfrm>
            <a:off x="8852431" y="2627344"/>
            <a:ext cx="233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dirty="0">
                <a:highlight>
                  <a:srgbClr val="FFFF00"/>
                </a:highlight>
                <a:latin typeface="+mn-lt"/>
              </a:rPr>
              <a:t>“</a:t>
            </a:r>
            <a:r>
              <a:rPr lang="es-AR" sz="1800" dirty="0" err="1">
                <a:highlight>
                  <a:srgbClr val="FFFF00"/>
                </a:highlight>
                <a:latin typeface="+mn-lt"/>
              </a:rPr>
              <a:t>output_fr</a:t>
            </a:r>
            <a:r>
              <a:rPr lang="es-AR" sz="1800" dirty="0">
                <a:highlight>
                  <a:srgbClr val="FFFF00"/>
                </a:highlight>
                <a:latin typeface="+mn-lt"/>
              </a:rPr>
              <a:t>”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directory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with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messages</a:t>
            </a:r>
            <a:r>
              <a:rPr lang="es-AR" sz="1800" dirty="0">
                <a:latin typeface="+mn-lt"/>
              </a:rPr>
              <a:t> files </a:t>
            </a:r>
            <a:r>
              <a:rPr lang="es-AR" sz="1800" dirty="0" err="1">
                <a:latin typeface="+mn-lt"/>
              </a:rPr>
              <a:t>translated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to</a:t>
            </a:r>
            <a:r>
              <a:rPr lang="es-AR" sz="1800" dirty="0">
                <a:latin typeface="+mn-lt"/>
              </a:rPr>
              <a:t> French</a:t>
            </a:r>
          </a:p>
        </p:txBody>
      </p:sp>
      <p:grpSp>
        <p:nvGrpSpPr>
          <p:cNvPr id="9" name="Group 17">
            <a:extLst>
              <a:ext uri="{FF2B5EF4-FFF2-40B4-BE49-F238E27FC236}">
                <a16:creationId xmlns:a16="http://schemas.microsoft.com/office/drawing/2014/main" id="{285FCF19-55E9-4042-A18E-36CF8ECE6916}"/>
              </a:ext>
            </a:extLst>
          </p:cNvPr>
          <p:cNvGrpSpPr/>
          <p:nvPr/>
        </p:nvGrpSpPr>
        <p:grpSpPr>
          <a:xfrm>
            <a:off x="7163632" y="1713453"/>
            <a:ext cx="960120" cy="960120"/>
            <a:chOff x="5137562" y="1879721"/>
            <a:chExt cx="960120" cy="960120"/>
          </a:xfrm>
        </p:grpSpPr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6B2740CC-87EB-4DFB-8266-3EEFDDCE2284}"/>
                </a:ext>
              </a:extLst>
            </p:cNvPr>
            <p:cNvGrpSpPr/>
            <p:nvPr/>
          </p:nvGrpSpPr>
          <p:grpSpPr>
            <a:xfrm>
              <a:off x="5137562" y="1879721"/>
              <a:ext cx="960120" cy="960120"/>
              <a:chOff x="928730" y="3723398"/>
              <a:chExt cx="820622" cy="820622"/>
            </a:xfrm>
            <a:solidFill>
              <a:schemeClr val="accent6"/>
            </a:solidFill>
          </p:grpSpPr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7D5A1047-2023-4C7D-A32B-EC901369C153}"/>
                  </a:ext>
                </a:extLst>
              </p:cNvPr>
              <p:cNvSpPr/>
              <p:nvPr/>
            </p:nvSpPr>
            <p:spPr>
              <a:xfrm>
                <a:off x="928730" y="3723398"/>
                <a:ext cx="820622" cy="82062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0248D424-AFD7-4BBB-B037-F54872F02446}"/>
                  </a:ext>
                </a:extLst>
              </p:cNvPr>
              <p:cNvSpPr/>
              <p:nvPr/>
            </p:nvSpPr>
            <p:spPr>
              <a:xfrm>
                <a:off x="1001878" y="3796546"/>
                <a:ext cx="674327" cy="674327"/>
              </a:xfrm>
              <a:prstGeom prst="ellipse">
                <a:avLst/>
              </a:prstGeom>
              <a:no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" name="Picture 15">
              <a:extLst>
                <a:ext uri="{FF2B5EF4-FFF2-40B4-BE49-F238E27FC236}">
                  <a16:creationId xmlns:a16="http://schemas.microsoft.com/office/drawing/2014/main" id="{AAC6155E-85F8-4CE1-8CF7-7C34A06F8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981" y="2122625"/>
              <a:ext cx="493463" cy="493895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7A9CF-0918-40B4-A6F7-11BA989D99A7}"/>
              </a:ext>
            </a:extLst>
          </p:cNvPr>
          <p:cNvSpPr txBox="1"/>
          <p:nvPr/>
        </p:nvSpPr>
        <p:spPr>
          <a:xfrm>
            <a:off x="5944346" y="1300788"/>
            <a:ext cx="233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dirty="0" err="1">
                <a:latin typeface="+mn-lt"/>
              </a:rPr>
              <a:t>Translator</a:t>
            </a:r>
            <a:r>
              <a:rPr lang="es-AR" sz="1800" dirty="0">
                <a:latin typeface="+mn-lt"/>
              </a:rPr>
              <a:t> “</a:t>
            </a:r>
            <a:r>
              <a:rPr lang="es-AR" sz="1800" dirty="0">
                <a:highlight>
                  <a:srgbClr val="00FFFF"/>
                </a:highlight>
                <a:latin typeface="+mn-lt"/>
              </a:rPr>
              <a:t>tr_fr.cmd</a:t>
            </a:r>
            <a:r>
              <a:rPr lang="es-AR" sz="1800" dirty="0">
                <a:latin typeface="+mn-lt"/>
              </a:rPr>
              <a:t>”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F9BEEB7-6F13-4954-AFDE-8A8700A9D496}"/>
              </a:ext>
            </a:extLst>
          </p:cNvPr>
          <p:cNvCxnSpPr>
            <a:cxnSpLocks/>
            <a:stCxn id="1026" idx="3"/>
            <a:endCxn id="12" idx="2"/>
          </p:cNvCxnSpPr>
          <p:nvPr/>
        </p:nvCxnSpPr>
        <p:spPr>
          <a:xfrm flipV="1">
            <a:off x="5546478" y="2193513"/>
            <a:ext cx="1617154" cy="21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42EC073-F6C1-41B7-AAE9-484E6A12AF88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8123752" y="2193513"/>
            <a:ext cx="14062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7CB7961-0F34-4B9A-9D44-EC00C748CEEC}"/>
              </a:ext>
            </a:extLst>
          </p:cNvPr>
          <p:cNvCxnSpPr>
            <a:stCxn id="12" idx="4"/>
            <a:endCxn id="4" idx="1"/>
          </p:cNvCxnSpPr>
          <p:nvPr/>
        </p:nvCxnSpPr>
        <p:spPr>
          <a:xfrm>
            <a:off x="7643692" y="2673573"/>
            <a:ext cx="2128" cy="50948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8F5534E-1AF2-4823-8DD7-405F6D618F06}"/>
              </a:ext>
            </a:extLst>
          </p:cNvPr>
          <p:cNvSpPr txBox="1"/>
          <p:nvPr/>
        </p:nvSpPr>
        <p:spPr>
          <a:xfrm>
            <a:off x="6617695" y="4323348"/>
            <a:ext cx="233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dirty="0">
                <a:highlight>
                  <a:srgbClr val="FFFF00"/>
                </a:highlight>
                <a:latin typeface="+mn-lt"/>
              </a:rPr>
              <a:t>“</a:t>
            </a:r>
            <a:r>
              <a:rPr lang="es-AR" sz="1800" dirty="0" err="1">
                <a:highlight>
                  <a:srgbClr val="FFFF00"/>
                </a:highlight>
                <a:latin typeface="+mn-lt"/>
              </a:rPr>
              <a:t>db_fr</a:t>
            </a:r>
            <a:r>
              <a:rPr lang="es-AR" sz="1800" dirty="0">
                <a:highlight>
                  <a:srgbClr val="FFFF00"/>
                </a:highlight>
                <a:latin typeface="+mn-lt"/>
              </a:rPr>
              <a:t>”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directory</a:t>
            </a:r>
            <a:endParaRPr lang="es-AR" sz="1800" dirty="0">
              <a:latin typeface="+mn-lt"/>
            </a:endParaRPr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B4B6B8EE-32DA-40A4-B394-A3CE37D49EF6}"/>
              </a:ext>
            </a:extLst>
          </p:cNvPr>
          <p:cNvGrpSpPr/>
          <p:nvPr/>
        </p:nvGrpSpPr>
        <p:grpSpPr>
          <a:xfrm>
            <a:off x="7249214" y="5090929"/>
            <a:ext cx="960120" cy="960120"/>
            <a:chOff x="5137562" y="1879721"/>
            <a:chExt cx="960120" cy="960120"/>
          </a:xfrm>
          <a:solidFill>
            <a:schemeClr val="accent2"/>
          </a:solidFill>
        </p:grpSpPr>
        <p:grpSp>
          <p:nvGrpSpPr>
            <p:cNvPr id="36" name="Group 8">
              <a:extLst>
                <a:ext uri="{FF2B5EF4-FFF2-40B4-BE49-F238E27FC236}">
                  <a16:creationId xmlns:a16="http://schemas.microsoft.com/office/drawing/2014/main" id="{F778B589-22D1-4E31-9C21-FD39D3349584}"/>
                </a:ext>
              </a:extLst>
            </p:cNvPr>
            <p:cNvGrpSpPr/>
            <p:nvPr/>
          </p:nvGrpSpPr>
          <p:grpSpPr>
            <a:xfrm>
              <a:off x="5137562" y="1879721"/>
              <a:ext cx="960120" cy="960120"/>
              <a:chOff x="928730" y="3723398"/>
              <a:chExt cx="820622" cy="820622"/>
            </a:xfrm>
            <a:grpFill/>
          </p:grpSpPr>
          <p:sp>
            <p:nvSpPr>
              <p:cNvPr id="38" name="Oval 9">
                <a:extLst>
                  <a:ext uri="{FF2B5EF4-FFF2-40B4-BE49-F238E27FC236}">
                    <a16:creationId xmlns:a16="http://schemas.microsoft.com/office/drawing/2014/main" id="{5BEC022A-0D33-4FBE-92AA-C8C68C3CE551}"/>
                  </a:ext>
                </a:extLst>
              </p:cNvPr>
              <p:cNvSpPr/>
              <p:nvPr/>
            </p:nvSpPr>
            <p:spPr>
              <a:xfrm>
                <a:off x="928730" y="3723398"/>
                <a:ext cx="820622" cy="820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Oval 10">
                <a:extLst>
                  <a:ext uri="{FF2B5EF4-FFF2-40B4-BE49-F238E27FC236}">
                    <a16:creationId xmlns:a16="http://schemas.microsoft.com/office/drawing/2014/main" id="{C08D06CB-16DB-4E17-952E-ED34DCEF708F}"/>
                  </a:ext>
                </a:extLst>
              </p:cNvPr>
              <p:cNvSpPr/>
              <p:nvPr/>
            </p:nvSpPr>
            <p:spPr>
              <a:xfrm>
                <a:off x="1001878" y="3796546"/>
                <a:ext cx="674327" cy="674327"/>
              </a:xfrm>
              <a:prstGeom prst="ellips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37" name="Picture 15">
              <a:extLst>
                <a:ext uri="{FF2B5EF4-FFF2-40B4-BE49-F238E27FC236}">
                  <a16:creationId xmlns:a16="http://schemas.microsoft.com/office/drawing/2014/main" id="{9D6744D8-0507-46C6-8E3F-BF0C7FE56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981" y="2122625"/>
              <a:ext cx="493463" cy="493895"/>
            </a:xfrm>
            <a:prstGeom prst="rect">
              <a:avLst/>
            </a:prstGeom>
            <a:grpFill/>
          </p:spPr>
        </p:pic>
      </p:grp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EC7C77D-2F18-4C51-81ED-24B9E5DF884E}"/>
              </a:ext>
            </a:extLst>
          </p:cNvPr>
          <p:cNvCxnSpPr>
            <a:cxnSpLocks/>
            <a:stCxn id="38" idx="6"/>
            <a:endCxn id="41" idx="1"/>
          </p:cNvCxnSpPr>
          <p:nvPr/>
        </p:nvCxnSpPr>
        <p:spPr>
          <a:xfrm>
            <a:off x="8209334" y="5570989"/>
            <a:ext cx="1038648" cy="108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31572848-DFE0-4F26-8C0C-A40D8D35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982" y="5090929"/>
            <a:ext cx="960120" cy="9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1852B42-BF9B-4B15-809F-822B94953D3A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985982" y="5570989"/>
            <a:ext cx="12632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17710F8-A09B-4FC0-861F-64F055A65C00}"/>
              </a:ext>
            </a:extLst>
          </p:cNvPr>
          <p:cNvSpPr txBox="1"/>
          <p:nvPr/>
        </p:nvSpPr>
        <p:spPr>
          <a:xfrm>
            <a:off x="6269552" y="6030452"/>
            <a:ext cx="306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dirty="0">
                <a:latin typeface="+mn-lt"/>
              </a:rPr>
              <a:t>JAR file </a:t>
            </a:r>
            <a:r>
              <a:rPr lang="es-AR" sz="1800" dirty="0" err="1">
                <a:latin typeface="+mn-lt"/>
              </a:rPr>
              <a:t>generator</a:t>
            </a:r>
            <a:r>
              <a:rPr lang="es-AR" sz="1800" dirty="0">
                <a:latin typeface="+mn-lt"/>
              </a:rPr>
              <a:t> “</a:t>
            </a:r>
            <a:r>
              <a:rPr lang="es-AR" sz="1800" dirty="0">
                <a:highlight>
                  <a:srgbClr val="00FFFF"/>
                </a:highlight>
                <a:latin typeface="+mn-lt"/>
              </a:rPr>
              <a:t>crea_jars_fr.cmd</a:t>
            </a:r>
            <a:r>
              <a:rPr lang="es-AR" sz="1800" dirty="0">
                <a:latin typeface="+mn-lt"/>
              </a:rPr>
              <a:t>”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F98C94E-B4EA-492F-8760-EB35202B6C72}"/>
              </a:ext>
            </a:extLst>
          </p:cNvPr>
          <p:cNvSpPr txBox="1"/>
          <p:nvPr/>
        </p:nvSpPr>
        <p:spPr>
          <a:xfrm>
            <a:off x="10159982" y="4879205"/>
            <a:ext cx="1354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dirty="0">
                <a:highlight>
                  <a:srgbClr val="FFFF00"/>
                </a:highlight>
                <a:latin typeface="+mn-lt"/>
              </a:rPr>
              <a:t>“</a:t>
            </a:r>
            <a:r>
              <a:rPr lang="es-AR" sz="1800" dirty="0" err="1">
                <a:highlight>
                  <a:srgbClr val="FFFF00"/>
                </a:highlight>
                <a:latin typeface="+mn-lt"/>
              </a:rPr>
              <a:t>jar</a:t>
            </a:r>
            <a:r>
              <a:rPr lang="es-AR" sz="1800" dirty="0">
                <a:highlight>
                  <a:srgbClr val="FFFF00"/>
                </a:highlight>
                <a:latin typeface="+mn-lt"/>
              </a:rPr>
              <a:t>”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directory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with</a:t>
            </a:r>
            <a:r>
              <a:rPr lang="es-AR" sz="1800" dirty="0">
                <a:latin typeface="+mn-lt"/>
              </a:rPr>
              <a:t> JAR files in French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2BAF9292-4B08-420B-AAB3-3CB484F88C52}"/>
              </a:ext>
            </a:extLst>
          </p:cNvPr>
          <p:cNvCxnSpPr/>
          <p:nvPr/>
        </p:nvCxnSpPr>
        <p:spPr>
          <a:xfrm>
            <a:off x="928730" y="4781006"/>
            <a:ext cx="1046208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41A9A5C-B6CF-4326-AA30-3AAF0ECE7B6B}"/>
              </a:ext>
            </a:extLst>
          </p:cNvPr>
          <p:cNvSpPr txBox="1"/>
          <p:nvPr/>
        </p:nvSpPr>
        <p:spPr>
          <a:xfrm>
            <a:off x="1114697" y="2627344"/>
            <a:ext cx="169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Translation</a:t>
            </a:r>
            <a:endParaRPr lang="es-AR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C4D5001-8386-4C45-8962-2B64A8FC6905}"/>
              </a:ext>
            </a:extLst>
          </p:cNvPr>
          <p:cNvSpPr txBox="1"/>
          <p:nvPr/>
        </p:nvSpPr>
        <p:spPr>
          <a:xfrm>
            <a:off x="1109293" y="555114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Deployment</a:t>
            </a:r>
            <a:endParaRPr lang="es-AR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8F0B285D-016C-4B2B-9B44-C777A6D1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925" y="4879205"/>
            <a:ext cx="981892" cy="9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E067C2B1-B673-49FD-BCD9-9A21666CD440}"/>
              </a:ext>
            </a:extLst>
          </p:cNvPr>
          <p:cNvSpPr txBox="1"/>
          <p:nvPr/>
        </p:nvSpPr>
        <p:spPr>
          <a:xfrm>
            <a:off x="4146378" y="5803982"/>
            <a:ext cx="233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dirty="0">
                <a:highlight>
                  <a:srgbClr val="FFFF00"/>
                </a:highlight>
                <a:latin typeface="+mn-lt"/>
              </a:rPr>
              <a:t>“</a:t>
            </a:r>
            <a:r>
              <a:rPr lang="es-AR" sz="1800" dirty="0" err="1">
                <a:highlight>
                  <a:srgbClr val="FFFF00"/>
                </a:highlight>
                <a:latin typeface="+mn-lt"/>
              </a:rPr>
              <a:t>output_fr</a:t>
            </a:r>
            <a:r>
              <a:rPr lang="es-AR" sz="1800" dirty="0">
                <a:highlight>
                  <a:srgbClr val="FFFF00"/>
                </a:highlight>
                <a:latin typeface="+mn-lt"/>
              </a:rPr>
              <a:t>”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directory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with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the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messages</a:t>
            </a:r>
            <a:r>
              <a:rPr lang="es-AR" sz="1800" dirty="0">
                <a:latin typeface="+mn-lt"/>
              </a:rPr>
              <a:t> files </a:t>
            </a:r>
            <a:r>
              <a:rPr lang="es-AR" sz="1800" dirty="0" err="1">
                <a:latin typeface="+mn-lt"/>
              </a:rPr>
              <a:t>translated</a:t>
            </a:r>
            <a:r>
              <a:rPr lang="es-AR" sz="1800" dirty="0">
                <a:latin typeface="+mn-lt"/>
              </a:rPr>
              <a:t> </a:t>
            </a:r>
            <a:r>
              <a:rPr lang="es-AR" sz="1800" dirty="0" err="1">
                <a:latin typeface="+mn-lt"/>
              </a:rPr>
              <a:t>to</a:t>
            </a:r>
            <a:r>
              <a:rPr lang="es-AR" sz="1800" dirty="0">
                <a:latin typeface="+mn-lt"/>
              </a:rPr>
              <a:t> French</a:t>
            </a:r>
          </a:p>
        </p:txBody>
      </p:sp>
    </p:spTree>
    <p:extLst>
      <p:ext uri="{BB962C8B-B14F-4D97-AF65-F5344CB8AC3E}">
        <p14:creationId xmlns:p14="http://schemas.microsoft.com/office/powerpoint/2010/main" val="151550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FE8B6E2-5D2B-464C-A5FA-2C90C6AC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Works – </a:t>
            </a:r>
            <a:r>
              <a:rPr lang="es-AR" dirty="0" err="1"/>
              <a:t>directories</a:t>
            </a:r>
            <a:r>
              <a:rPr lang="es-AR" dirty="0"/>
              <a:t> &amp; </a:t>
            </a:r>
            <a:r>
              <a:rPr lang="es-AR" dirty="0" err="1"/>
              <a:t>tools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18431F-04C6-4F83-8502-5A8C2A90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77" y="1390241"/>
            <a:ext cx="4705350" cy="50006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848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4814813-F79B-4279-A49F-529C21E3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</a:t>
            </a:r>
            <a:r>
              <a:rPr lang="es-AR" dirty="0" err="1"/>
              <a:t>works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2C8295-50C0-482A-A9FD-16D43E85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198" y="1417320"/>
            <a:ext cx="5968214" cy="402336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1DEF7C-B53D-4136-9FDD-FFFFF1BF2A17}"/>
              </a:ext>
            </a:extLst>
          </p:cNvPr>
          <p:cNvSpPr txBox="1"/>
          <p:nvPr/>
        </p:nvSpPr>
        <p:spPr>
          <a:xfrm>
            <a:off x="928730" y="1347537"/>
            <a:ext cx="37010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program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takes</a:t>
            </a:r>
            <a:r>
              <a:rPr lang="es-AR" sz="2000" dirty="0">
                <a:latin typeface="+mn-lt"/>
              </a:rPr>
              <a:t> as input </a:t>
            </a:r>
            <a:r>
              <a:rPr lang="es-AR" sz="2000" dirty="0" err="1">
                <a:latin typeface="+mn-lt"/>
              </a:rPr>
              <a:t>all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subdirectories</a:t>
            </a:r>
            <a:r>
              <a:rPr lang="es-AR" sz="2000" dirty="0">
                <a:latin typeface="+mn-lt"/>
              </a:rPr>
              <a:t> in “</a:t>
            </a:r>
            <a:r>
              <a:rPr lang="es-AR" sz="2000" dirty="0">
                <a:highlight>
                  <a:srgbClr val="FFFF00"/>
                </a:highlight>
                <a:latin typeface="+mn-lt"/>
              </a:rPr>
              <a:t>input</a:t>
            </a:r>
            <a:r>
              <a:rPr lang="es-AR" sz="2000" dirty="0">
                <a:latin typeface="+mn-lt"/>
              </a:rPr>
              <a:t>” </a:t>
            </a:r>
            <a:r>
              <a:rPr lang="es-AR" sz="2000" dirty="0" err="1">
                <a:latin typeface="+mn-lt"/>
              </a:rPr>
              <a:t>directory</a:t>
            </a:r>
            <a:r>
              <a:rPr lang="es-AR" sz="20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files *.</a:t>
            </a:r>
            <a:r>
              <a:rPr lang="es-AR" sz="2000" dirty="0" err="1">
                <a:latin typeface="+mn-lt"/>
              </a:rPr>
              <a:t>jar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have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been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copied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from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current</a:t>
            </a:r>
            <a:r>
              <a:rPr lang="es-AR" sz="2000" dirty="0">
                <a:latin typeface="+mn-lt"/>
              </a:rPr>
              <a:t> 9.9 </a:t>
            </a:r>
            <a:r>
              <a:rPr lang="es-AR" sz="2000" dirty="0" err="1">
                <a:latin typeface="+mn-lt"/>
              </a:rPr>
              <a:t>installation</a:t>
            </a:r>
            <a:r>
              <a:rPr lang="es-AR" sz="2000" dirty="0">
                <a:latin typeface="+mn-lt"/>
              </a:rPr>
              <a:t> and </a:t>
            </a:r>
            <a:r>
              <a:rPr lang="es-AR" sz="2000" dirty="0" err="1">
                <a:latin typeface="+mn-lt"/>
              </a:rPr>
              <a:t>they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contain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original files </a:t>
            </a:r>
            <a:r>
              <a:rPr lang="es-AR" sz="2000" dirty="0" err="1">
                <a:latin typeface="+mn-lt"/>
              </a:rPr>
              <a:t>with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the</a:t>
            </a:r>
            <a:r>
              <a:rPr lang="es-AR" sz="2000" dirty="0">
                <a:latin typeface="+mn-lt"/>
              </a:rPr>
              <a:t>  </a:t>
            </a:r>
            <a:r>
              <a:rPr lang="es-AR" sz="2000" dirty="0" err="1">
                <a:latin typeface="+mn-lt"/>
              </a:rPr>
              <a:t>messages</a:t>
            </a:r>
            <a:r>
              <a:rPr lang="es-AR" sz="2000" dirty="0">
                <a:latin typeface="+mn-lt"/>
              </a:rPr>
              <a:t> in English.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err="1">
                <a:latin typeface="+mn-lt"/>
              </a:rPr>
              <a:t>Each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jar</a:t>
            </a:r>
            <a:r>
              <a:rPr lang="es-AR" sz="2000" dirty="0">
                <a:latin typeface="+mn-lt"/>
              </a:rPr>
              <a:t> file </a:t>
            </a:r>
            <a:r>
              <a:rPr lang="es-AR" sz="2000" dirty="0" err="1">
                <a:latin typeface="+mn-lt"/>
              </a:rPr>
              <a:t>have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been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decompressed</a:t>
            </a:r>
            <a:r>
              <a:rPr lang="es-AR" sz="2000" dirty="0">
                <a:latin typeface="+mn-lt"/>
              </a:rPr>
              <a:t> in </a:t>
            </a:r>
            <a:r>
              <a:rPr lang="es-AR" sz="2000" dirty="0" err="1">
                <a:latin typeface="+mn-lt"/>
              </a:rPr>
              <a:t>their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corresponding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subdirectory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under</a:t>
            </a:r>
            <a:r>
              <a:rPr lang="es-AR" sz="2000" dirty="0">
                <a:latin typeface="+mn-lt"/>
              </a:rPr>
              <a:t> “</a:t>
            </a:r>
            <a:r>
              <a:rPr lang="es-AR" sz="2000" dirty="0">
                <a:highlight>
                  <a:srgbClr val="FFFF00"/>
                </a:highlight>
                <a:latin typeface="+mn-lt"/>
              </a:rPr>
              <a:t>input</a:t>
            </a:r>
            <a:r>
              <a:rPr lang="es-AR" sz="2000" dirty="0">
                <a:latin typeface="+mn-lt"/>
              </a:rPr>
              <a:t>”. 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6DD877-F84C-4B4E-91A9-180EDB34D095}"/>
              </a:ext>
            </a:extLst>
          </p:cNvPr>
          <p:cNvSpPr/>
          <p:nvPr/>
        </p:nvSpPr>
        <p:spPr>
          <a:xfrm>
            <a:off x="928730" y="5876599"/>
            <a:ext cx="9803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 err="1">
                <a:latin typeface="+mn-lt"/>
              </a:rPr>
              <a:t>When</a:t>
            </a:r>
            <a:r>
              <a:rPr lang="es-AR" sz="2000" dirty="0">
                <a:latin typeface="+mn-lt"/>
              </a:rPr>
              <a:t> a new versión </a:t>
            </a:r>
            <a:r>
              <a:rPr lang="es-AR" sz="2000" dirty="0" err="1">
                <a:latin typeface="+mn-lt"/>
              </a:rPr>
              <a:t>is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available</a:t>
            </a:r>
            <a:r>
              <a:rPr lang="es-AR" sz="2000" dirty="0">
                <a:latin typeface="+mn-lt"/>
              </a:rPr>
              <a:t>, </a:t>
            </a:r>
            <a:r>
              <a:rPr lang="es-AR" sz="2000" dirty="0" err="1">
                <a:latin typeface="+mn-lt"/>
              </a:rPr>
              <a:t>this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directory</a:t>
            </a:r>
            <a:r>
              <a:rPr lang="es-AR" sz="2000" dirty="0">
                <a:latin typeface="+mn-lt"/>
              </a:rPr>
              <a:t> </a:t>
            </a:r>
            <a:r>
              <a:rPr lang="es-AR" sz="2000" dirty="0" err="1">
                <a:latin typeface="+mn-lt"/>
              </a:rPr>
              <a:t>should</a:t>
            </a:r>
            <a:r>
              <a:rPr lang="es-AR" sz="2000" dirty="0">
                <a:latin typeface="+mn-lt"/>
              </a:rPr>
              <a:t> be </a:t>
            </a:r>
            <a:r>
              <a:rPr lang="es-AR" sz="2000" dirty="0" err="1">
                <a:latin typeface="+mn-lt"/>
              </a:rPr>
              <a:t>updated</a:t>
            </a:r>
            <a:r>
              <a:rPr lang="es-AR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19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181E004-4686-4276-BACB-7A098E8C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Works- input </a:t>
            </a:r>
            <a:r>
              <a:rPr lang="es-AR" dirty="0" err="1"/>
              <a:t>directory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0D5651-0D69-4D74-82DD-FF3B94DCA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0" y="1289194"/>
            <a:ext cx="9480884" cy="53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03DEB18-D8CD-4487-9B2B-68E7AAA3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Works- </a:t>
            </a:r>
            <a:r>
              <a:rPr lang="es-AR" dirty="0" err="1"/>
              <a:t>db_fr</a:t>
            </a:r>
            <a:r>
              <a:rPr lang="es-AR" dirty="0"/>
              <a:t> </a:t>
            </a:r>
            <a:r>
              <a:rPr lang="es-AR" dirty="0" err="1"/>
              <a:t>directory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6C524A-12B9-483B-B462-4FA78717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1" y="1335451"/>
            <a:ext cx="9936480" cy="44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7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46C8BB-D36E-4BE4-9892-CDFB77AB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How</a:t>
            </a:r>
            <a:r>
              <a:rPr lang="es-AR" dirty="0"/>
              <a:t> </a:t>
            </a:r>
            <a:r>
              <a:rPr lang="es-AR" dirty="0" err="1"/>
              <a:t>it</a:t>
            </a:r>
            <a:r>
              <a:rPr lang="es-AR" dirty="0"/>
              <a:t> Works- </a:t>
            </a:r>
            <a:r>
              <a:rPr lang="es-AR" dirty="0" err="1"/>
              <a:t>output_fr</a:t>
            </a:r>
            <a:r>
              <a:rPr lang="es-AR" dirty="0"/>
              <a:t> </a:t>
            </a:r>
            <a:r>
              <a:rPr lang="es-AR" dirty="0" err="1"/>
              <a:t>directory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933AD50-61B4-4CCA-8BAD-71FAD2FC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After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execution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“</a:t>
            </a:r>
            <a:r>
              <a:rPr lang="es-AR" dirty="0">
                <a:highlight>
                  <a:srgbClr val="00FFFF"/>
                </a:highlight>
              </a:rPr>
              <a:t>tr_fr.cmd -t”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727830-B0AD-41E2-A4FD-72608E01D8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38515B-462B-4C6C-8E5B-9737C94A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29" y="1328218"/>
            <a:ext cx="10424211" cy="43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6528"/>
      </p:ext>
    </p:extLst>
  </p:cSld>
  <p:clrMapOvr>
    <a:masterClrMapping/>
  </p:clrMapOvr>
</p:sld>
</file>

<file path=ppt/theme/theme1.xml><?xml version="1.0" encoding="utf-8"?>
<a:theme xmlns:a="http://schemas.openxmlformats.org/drawingml/2006/main" name="ASG 2019_updated">
  <a:themeElements>
    <a:clrScheme name="ASG Color Palette 2019 Final">
      <a:dk1>
        <a:srgbClr val="28334A"/>
      </a:dk1>
      <a:lt1>
        <a:sysClr val="window" lastClr="FFFFFF"/>
      </a:lt1>
      <a:dk2>
        <a:srgbClr val="FF9E1B"/>
      </a:dk2>
      <a:lt2>
        <a:srgbClr val="004EA8"/>
      </a:lt2>
      <a:accent1>
        <a:srgbClr val="004EA8"/>
      </a:accent1>
      <a:accent2>
        <a:srgbClr val="008264"/>
      </a:accent2>
      <a:accent3>
        <a:srgbClr val="DDE5ED"/>
      </a:accent3>
      <a:accent4>
        <a:srgbClr val="6244BB"/>
      </a:accent4>
      <a:accent5>
        <a:srgbClr val="3CCBDA"/>
      </a:accent5>
      <a:accent6>
        <a:srgbClr val="5B7F95"/>
      </a:accent6>
      <a:hlink>
        <a:srgbClr val="004EA8"/>
      </a:hlink>
      <a:folHlink>
        <a:srgbClr val="3CCBDA"/>
      </a:folHlink>
    </a:clrScheme>
    <a:fontScheme name="Custom 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FBC6618-C428-45FB-A978-7D9C4210823E}" vid="{502E6A18-1CC6-4C51-ADAD-B2AD03D7270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1009</Words>
  <Application>Microsoft Office PowerPoint</Application>
  <PresentationFormat>Panorámica</PresentationFormat>
  <Paragraphs>122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Wingdings</vt:lpstr>
      <vt:lpstr>ASG 2019_updated</vt:lpstr>
      <vt:lpstr>DIS-Translation</vt:lpstr>
      <vt:lpstr>Presentación de PowerPoint</vt:lpstr>
      <vt:lpstr>concepts</vt:lpstr>
      <vt:lpstr>How it works</vt:lpstr>
      <vt:lpstr>How it Works – directories &amp; tools</vt:lpstr>
      <vt:lpstr>How it works</vt:lpstr>
      <vt:lpstr>How it Works- input directory</vt:lpstr>
      <vt:lpstr>How it Works- db_fr directory</vt:lpstr>
      <vt:lpstr>How it Works- output_fr directory</vt:lpstr>
      <vt:lpstr>How it Works- JARS directory </vt:lpstr>
      <vt:lpstr>installation</vt:lpstr>
      <vt:lpstr>installation</vt:lpstr>
      <vt:lpstr>installation</vt:lpstr>
      <vt:lpstr>Installation</vt:lpstr>
      <vt:lpstr>Usage - options</vt:lpstr>
      <vt:lpstr>usage</vt:lpstr>
      <vt:lpstr>usage</vt:lpstr>
      <vt:lpstr>rebuild</vt:lpstr>
      <vt:lpstr>Usage -rebuild</vt:lpstr>
      <vt:lpstr>Usage -rebuild</vt:lpstr>
      <vt:lpstr>import</vt:lpstr>
      <vt:lpstr>Usage - import</vt:lpstr>
      <vt:lpstr>translation</vt:lpstr>
      <vt:lpstr>Usage - translation</vt:lpstr>
      <vt:lpstr>Usage - translation</vt:lpstr>
      <vt:lpstr>Translation – adding/updating</vt:lpstr>
      <vt:lpstr>Translation – adding/updating</vt:lpstr>
      <vt:lpstr>Translation – adding/updating</vt:lpstr>
      <vt:lpstr>Translation – adding/updating</vt:lpstr>
      <vt:lpstr>export</vt:lpstr>
      <vt:lpstr>Usage - export</vt:lpstr>
      <vt:lpstr>Create jars with translated files</vt:lpstr>
      <vt:lpstr>Create translated jar files</vt:lpstr>
      <vt:lpstr>THANK YOU</vt:lpstr>
    </vt:vector>
  </TitlesOfParts>
  <Company>ASG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Gene Koga</dc:creator>
  <cp:lastModifiedBy>Guillermo Avendano</cp:lastModifiedBy>
  <cp:revision>245</cp:revision>
  <cp:lastPrinted>2006-02-06T15:16:32Z</cp:lastPrinted>
  <dcterms:created xsi:type="dcterms:W3CDTF">2006-12-20T16:30:43Z</dcterms:created>
  <dcterms:modified xsi:type="dcterms:W3CDTF">2020-02-27T12:35:11Z</dcterms:modified>
</cp:coreProperties>
</file>