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4" r:id="rId1"/>
    <p:sldMasterId id="2147483759" r:id="rId2"/>
  </p:sldMasterIdLst>
  <p:notesMasterIdLst>
    <p:notesMasterId r:id="rId29"/>
  </p:notesMasterIdLst>
  <p:handoutMasterIdLst>
    <p:handoutMasterId r:id="rId30"/>
  </p:handoutMasterIdLst>
  <p:sldIdLst>
    <p:sldId id="331" r:id="rId3"/>
    <p:sldId id="264" r:id="rId4"/>
    <p:sldId id="344" r:id="rId5"/>
    <p:sldId id="361" r:id="rId6"/>
    <p:sldId id="348" r:id="rId7"/>
    <p:sldId id="347" r:id="rId8"/>
    <p:sldId id="362" r:id="rId9"/>
    <p:sldId id="345" r:id="rId10"/>
    <p:sldId id="357" r:id="rId11"/>
    <p:sldId id="363" r:id="rId12"/>
    <p:sldId id="358" r:id="rId13"/>
    <p:sldId id="359" r:id="rId14"/>
    <p:sldId id="364" r:id="rId15"/>
    <p:sldId id="360" r:id="rId16"/>
    <p:sldId id="366" r:id="rId17"/>
    <p:sldId id="365" r:id="rId18"/>
    <p:sldId id="367" r:id="rId19"/>
    <p:sldId id="368" r:id="rId20"/>
    <p:sldId id="369" r:id="rId21"/>
    <p:sldId id="370" r:id="rId22"/>
    <p:sldId id="373" r:id="rId23"/>
    <p:sldId id="372" r:id="rId24"/>
    <p:sldId id="371" r:id="rId25"/>
    <p:sldId id="375" r:id="rId26"/>
    <p:sldId id="374" r:id="rId27"/>
    <p:sldId id="339" r:id="rId28"/>
  </p:sldIdLst>
  <p:sldSz cx="12192000" cy="6858000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86E"/>
    <a:srgbClr val="206489"/>
    <a:srgbClr val="5E93BF"/>
    <a:srgbClr val="AAC6D4"/>
    <a:srgbClr val="C2D4DE"/>
    <a:srgbClr val="85A5BA"/>
    <a:srgbClr val="776A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8302" autoAdjust="0"/>
  </p:normalViewPr>
  <p:slideViewPr>
    <p:cSldViewPr snapToGrid="0">
      <p:cViewPr>
        <p:scale>
          <a:sx n="80" d="100"/>
          <a:sy n="80" d="100"/>
        </p:scale>
        <p:origin x="128" y="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55F4C9-BA4F-4D3F-B67E-D58C93F9D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0563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43704B-0E91-4AF8-B8D6-51E975B62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6BE56-BCD1-4E53-8DF6-0504946E0F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0563"/>
            <a:ext cx="6146800" cy="34575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79913"/>
            <a:ext cx="5546725" cy="4149725"/>
          </a:xfrm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10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ASG_Cov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5562" y="2420485"/>
            <a:ext cx="5586887" cy="1135731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1800" baseline="0"/>
            </a:lvl1pPr>
          </a:lstStyle>
          <a:p>
            <a:r>
              <a:rPr lang="en-US" dirty="0" smtClean="0"/>
              <a:t>CLICK TO EDIT MASTER TITLE STYLE – ALL CAPS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5562" y="3670333"/>
            <a:ext cx="5586887" cy="1655762"/>
          </a:xfrm>
        </p:spPr>
        <p:txBody>
          <a:bodyPr>
            <a:normAutofit/>
          </a:bodyPr>
          <a:lstStyle>
            <a:lvl1pPr marL="0" indent="0" algn="l">
              <a:buNone/>
              <a:defRPr sz="900" b="1" cap="all" baseline="0">
                <a:solidFill>
                  <a:schemeClr val="bg2"/>
                </a:solidFill>
              </a:defRPr>
            </a:lvl1pPr>
            <a:lvl2pPr marL="257181" indent="0" algn="ctr">
              <a:buNone/>
              <a:defRPr sz="1125"/>
            </a:lvl2pPr>
            <a:lvl3pPr marL="514364" indent="0" algn="ctr">
              <a:buNone/>
              <a:defRPr sz="1013"/>
            </a:lvl3pPr>
            <a:lvl4pPr marL="771545" indent="0" algn="ctr">
              <a:buNone/>
              <a:defRPr sz="900"/>
            </a:lvl4pPr>
            <a:lvl5pPr marL="1028726" indent="0" algn="ctr">
              <a:buNone/>
              <a:defRPr sz="900"/>
            </a:lvl5pPr>
            <a:lvl6pPr marL="1285907" indent="0" algn="ctr">
              <a:buNone/>
              <a:defRPr sz="900"/>
            </a:lvl6pPr>
            <a:lvl7pPr marL="1543089" indent="0" algn="ctr">
              <a:buNone/>
              <a:defRPr sz="900"/>
            </a:lvl7pPr>
            <a:lvl8pPr marL="1800270" indent="0" algn="ctr">
              <a:buNone/>
              <a:defRPr sz="900"/>
            </a:lvl8pPr>
            <a:lvl9pPr marL="2057452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9" y="955145"/>
            <a:ext cx="1114112" cy="1051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93" y="1941002"/>
            <a:ext cx="5677883" cy="4078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6381" y="6556167"/>
            <a:ext cx="2388359" cy="1387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451" baseline="0" dirty="0" smtClean="0">
                <a:solidFill>
                  <a:schemeClr val="accent2"/>
                </a:solidFill>
              </a:rPr>
              <a:t>© 2016 ASG  Technologies Group, Inc.</a:t>
            </a:r>
            <a:br>
              <a:rPr lang="en-US" sz="451" baseline="0" dirty="0" smtClean="0">
                <a:solidFill>
                  <a:schemeClr val="accent2"/>
                </a:solidFill>
              </a:rPr>
            </a:br>
            <a:r>
              <a:rPr lang="en-US" sz="451" baseline="0" dirty="0" smtClean="0">
                <a:solidFill>
                  <a:schemeClr val="accent2"/>
                </a:solidFill>
              </a:rPr>
              <a:t>All rights reserved</a:t>
            </a:r>
            <a:endParaRPr lang="en-US" sz="451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93" y="1941002"/>
            <a:ext cx="5677883" cy="40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01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4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1" y="4163383"/>
            <a:ext cx="9970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19201" y="4163383"/>
            <a:ext cx="9970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2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83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0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4351338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Content&amp;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1" y="5110324"/>
            <a:ext cx="9961919" cy="1252376"/>
          </a:xfrm>
        </p:spPr>
        <p:txBody>
          <a:bodyPr/>
          <a:lstStyle>
            <a:lvl1pPr marL="0" indent="0" algn="ctr">
              <a:buNone/>
              <a:defRPr sz="112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81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2" y="5110324"/>
            <a:ext cx="4868501" cy="358942"/>
          </a:xfrm>
        </p:spPr>
        <p:txBody>
          <a:bodyPr anchor="t"/>
          <a:lstStyle>
            <a:lvl1pPr marL="0" indent="0" algn="l">
              <a:buNone/>
              <a:defRPr sz="112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22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Content&amp;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708391" y="2024224"/>
            <a:ext cx="42589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8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Imag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1" y="2747028"/>
            <a:ext cx="3706451" cy="2905730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486401" y="2024224"/>
            <a:ext cx="5480891" cy="4351338"/>
          </a:xfrm>
        </p:spPr>
        <p:txBody>
          <a:bodyPr anchor="ctr"/>
          <a:lstStyle>
            <a:lvl1pPr marL="0" indent="0">
              <a:buNone/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SG_Chapter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2" y="1808457"/>
            <a:ext cx="10536379" cy="1867651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– ALL CAPS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3737775"/>
            <a:ext cx="10536380" cy="1500187"/>
          </a:xfrm>
        </p:spPr>
        <p:txBody>
          <a:bodyPr>
            <a:normAutofit/>
          </a:bodyPr>
          <a:lstStyle>
            <a:lvl1pPr marL="0" indent="0" algn="ctr">
              <a:buNone/>
              <a:defRPr sz="900" b="1" cap="all" baseline="0">
                <a:solidFill>
                  <a:schemeClr val="bg1"/>
                </a:solidFill>
              </a:defRPr>
            </a:lvl1pPr>
            <a:lvl2pPr marL="25718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6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7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SG_Textbox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3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itle_Sub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0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3)_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8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SG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0" y="259193"/>
            <a:ext cx="573303" cy="540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9" y="281587"/>
            <a:ext cx="512379" cy="2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SG_ThankYou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813" y="1598156"/>
            <a:ext cx="10536379" cy="1867651"/>
          </a:xfrm>
        </p:spPr>
        <p:txBody>
          <a:bodyPr anchor="b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6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6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1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2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72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&amp;Title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739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G_ThankYou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813" y="1598156"/>
            <a:ext cx="10536379" cy="1867651"/>
          </a:xfrm>
        </p:spPr>
        <p:txBody>
          <a:bodyPr anchor="b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7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75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&amp;Title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6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9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4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19201" y="4163383"/>
            <a:ext cx="9970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62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4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0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2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4351338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59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Content&amp;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1" y="5110324"/>
            <a:ext cx="9961919" cy="1252376"/>
          </a:xfrm>
        </p:spPr>
        <p:txBody>
          <a:bodyPr/>
          <a:lstStyle>
            <a:lvl1pPr marL="0" indent="0" algn="ctr">
              <a:buNone/>
              <a:defRPr sz="1125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54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2" y="5110324"/>
            <a:ext cx="4868501" cy="358942"/>
          </a:xfrm>
        </p:spPr>
        <p:txBody>
          <a:bodyPr anchor="t"/>
          <a:lstStyle>
            <a:lvl1pPr marL="0" indent="0" algn="l">
              <a:buNone/>
              <a:defRPr sz="112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Content&amp;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708391" y="2024224"/>
            <a:ext cx="42589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Imag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1" y="2747028"/>
            <a:ext cx="3706451" cy="2905730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486401" y="2024224"/>
            <a:ext cx="5480891" cy="4351338"/>
          </a:xfrm>
        </p:spPr>
        <p:txBody>
          <a:bodyPr anchor="ctr"/>
          <a:lstStyle>
            <a:lvl1pPr marL="0" indent="0">
              <a:buNone/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818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itle_Sub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G_Textboxes(3)_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86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Business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Rectangle 2"/>
          <p:cNvSpPr/>
          <p:nvPr userDrawn="1"/>
        </p:nvSpPr>
        <p:spPr>
          <a:xfrm>
            <a:off x="4184033" y="587848"/>
            <a:ext cx="3808615" cy="520745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US" sz="1351" dirty="0" smtClean="0"/>
              <a:t>  </a:t>
            </a:r>
            <a:endParaRPr lang="en-US" sz="1351" dirty="0"/>
          </a:p>
        </p:txBody>
      </p:sp>
      <p:pic>
        <p:nvPicPr>
          <p:cNvPr id="8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9" y="4621837"/>
            <a:ext cx="787737" cy="792427"/>
          </a:xfrm>
          <a:prstGeom prst="rect">
            <a:avLst/>
          </a:prstGeom>
        </p:spPr>
      </p:pic>
      <p:sp>
        <p:nvSpPr>
          <p:cNvPr id="10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54087" y="943225"/>
            <a:ext cx="3079263" cy="1068388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1351">
                <a:latin typeface="DINOT-Bold" pitchFamily="34" charset="0"/>
              </a:defRPr>
            </a:lvl1pPr>
            <a:lvl2pPr marL="0" indent="0" algn="ctr">
              <a:lnSpc>
                <a:spcPct val="140000"/>
              </a:lnSpc>
              <a:spcBef>
                <a:spcPts val="0"/>
              </a:spcBef>
              <a:buNone/>
              <a:tabLst>
                <a:tab pos="64289" algn="l"/>
              </a:tabLst>
              <a:defRPr sz="1051">
                <a:latin typeface="DINOT-Light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65073" y="3782009"/>
            <a:ext cx="3079263" cy="378565"/>
          </a:xfrm>
        </p:spPr>
        <p:txBody>
          <a:bodyPr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900" baseline="0">
                <a:latin typeface="DINOT" pitchFamily="34" charset="0"/>
              </a:defRPr>
            </a:lvl1pPr>
            <a:lvl2pPr marL="0" indent="0" algn="ctr">
              <a:lnSpc>
                <a:spcPct val="170000"/>
              </a:lnSpc>
              <a:spcBef>
                <a:spcPts val="0"/>
              </a:spcBef>
              <a:buNone/>
              <a:tabLst>
                <a:tab pos="64289" algn="l"/>
              </a:tabLst>
              <a:defRPr sz="1051">
                <a:latin typeface="DINOT-Light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649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hankYou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766524" y="2120151"/>
            <a:ext cx="10637115" cy="83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16538" fontAlgn="auto">
              <a:spcBef>
                <a:spcPts val="0"/>
              </a:spcBef>
              <a:spcAft>
                <a:spcPts val="0"/>
              </a:spcAft>
            </a:pPr>
            <a:r>
              <a:rPr lang="en-US" sz="4847" cap="all" dirty="0" smtClean="0">
                <a:solidFill>
                  <a:prstClr val="white"/>
                </a:solidFill>
                <a:latin typeface="DINOT-Bold" pitchFamily="34" charset="0"/>
              </a:rPr>
              <a:t>THANK YOU</a:t>
            </a:r>
            <a:endParaRPr lang="en-US" sz="4847" cap="all" dirty="0">
              <a:solidFill>
                <a:prstClr val="white"/>
              </a:solidFill>
              <a:latin typeface="DINOT-Bold" pitchFamily="34" charset="0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9714695" y="5605312"/>
            <a:ext cx="1826149" cy="234476"/>
          </a:xfrm>
          <a:prstGeom prst="rect">
            <a:avLst/>
          </a:prstGeom>
          <a:noFill/>
        </p:spPr>
        <p:txBody>
          <a:bodyPr wrap="square" lIns="63299" tIns="31649" rIns="63299" bIns="31649" rtlCol="0">
            <a:spAutoFit/>
          </a:bodyPr>
          <a:lstStyle/>
          <a:p>
            <a:pPr algn="r" defTabSz="316538" fontAlgn="auto">
              <a:spcBef>
                <a:spcPts val="0"/>
              </a:spcBef>
              <a:spcAft>
                <a:spcPts val="0"/>
              </a:spcAft>
            </a:pPr>
            <a:r>
              <a:rPr lang="en-US" sz="554" dirty="0" smtClean="0">
                <a:solidFill>
                  <a:srgbClr val="7F6C89"/>
                </a:solidFill>
                <a:latin typeface="DINOT" pitchFamily="34" charset="0"/>
              </a:rPr>
              <a:t>Copyright © 2014 ASG.</a:t>
            </a:r>
          </a:p>
          <a:p>
            <a:pPr algn="r" defTabSz="316538" fontAlgn="auto">
              <a:spcBef>
                <a:spcPts val="0"/>
              </a:spcBef>
              <a:spcAft>
                <a:spcPts val="0"/>
              </a:spcAft>
            </a:pPr>
            <a:r>
              <a:rPr lang="en-US" sz="554" dirty="0" smtClean="0">
                <a:solidFill>
                  <a:srgbClr val="7F6C89"/>
                </a:solidFill>
                <a:latin typeface="DINOT" pitchFamily="34" charset="0"/>
              </a:rPr>
              <a:t>All rights reserved.</a:t>
            </a:r>
            <a:endParaRPr lang="en-US" sz="554" dirty="0">
              <a:solidFill>
                <a:srgbClr val="7F6C89"/>
              </a:solidFill>
              <a:latin typeface="DINO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SG_ThankYou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813" y="1598156"/>
            <a:ext cx="10536379" cy="1867651"/>
          </a:xfrm>
        </p:spPr>
        <p:txBody>
          <a:bodyPr anchor="b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971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80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138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2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41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&amp;Title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739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4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27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&amp;Title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6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62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4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0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19201" y="4163383"/>
            <a:ext cx="9970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26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2" y="2024224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1219202" y="4421516"/>
            <a:ext cx="4258900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9" y="4421516"/>
            <a:ext cx="4261104" cy="1881026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47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7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227500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5997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092441" y="4495800"/>
            <a:ext cx="3108960" cy="186690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68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4351338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2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024224"/>
            <a:ext cx="4261104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64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Content&amp;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dirty="0" smtClean="0"/>
              <a:t>Include an image, table, </a:t>
            </a:r>
            <a:r>
              <a:rPr lang="en-US" noProof="0" dirty="0" smtClean="0"/>
              <a:t>illustration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1" y="5110324"/>
            <a:ext cx="9961919" cy="1252376"/>
          </a:xfrm>
        </p:spPr>
        <p:txBody>
          <a:bodyPr/>
          <a:lstStyle>
            <a:lvl1pPr marL="0" indent="0" algn="ctr">
              <a:buNone/>
              <a:defRPr sz="1125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0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29287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227502" y="5110324"/>
            <a:ext cx="4868501" cy="358942"/>
          </a:xfrm>
        </p:spPr>
        <p:txBody>
          <a:bodyPr anchor="t"/>
          <a:lstStyle>
            <a:lvl1pPr marL="0" indent="0" algn="l">
              <a:buNone/>
              <a:defRPr sz="112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9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Content&amp;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2" y="2024224"/>
            <a:ext cx="4258900" cy="4351338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708391" y="2024224"/>
            <a:ext cx="42589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235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Imag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7501" y="2747028"/>
            <a:ext cx="3706451" cy="2905730"/>
          </a:xfrm>
        </p:spPr>
        <p:txBody>
          <a:bodyPr/>
          <a:lstStyle/>
          <a:p>
            <a:pPr lvl="0"/>
            <a:r>
              <a:rPr lang="en-US" noProof="0" dirty="0" smtClean="0"/>
              <a:t>Include an image, table, illustration …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486401" y="2024224"/>
            <a:ext cx="5480891" cy="4351338"/>
          </a:xfrm>
        </p:spPr>
        <p:txBody>
          <a:bodyPr anchor="ctr"/>
          <a:lstStyle>
            <a:lvl1pPr marL="0" indent="0">
              <a:buNone/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78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87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itle_Sub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37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extboxes(3)_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4748468"/>
            <a:ext cx="3108960" cy="1627099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0" indent="0" algn="ctr">
              <a:spcBef>
                <a:spcPts val="338"/>
              </a:spcBef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4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Cov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endParaRPr lang="en-US" sz="2215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77" y="2110864"/>
            <a:ext cx="9317671" cy="572977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5" y="2110861"/>
            <a:ext cx="2877241" cy="468438"/>
          </a:xfrm>
          <a:prstGeom prst="rect">
            <a:avLst/>
          </a:prstGeom>
          <a:solidFill>
            <a:srgbClr val="4F3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endParaRPr lang="en-US" sz="2215" dirty="0"/>
          </a:p>
        </p:txBody>
      </p:sp>
      <p:sp>
        <p:nvSpPr>
          <p:cNvPr id="9" name="Rechteck 8"/>
          <p:cNvSpPr/>
          <p:nvPr userDrawn="1"/>
        </p:nvSpPr>
        <p:spPr>
          <a:xfrm>
            <a:off x="2" y="4161072"/>
            <a:ext cx="12193477" cy="468438"/>
          </a:xfrm>
          <a:prstGeom prst="rect">
            <a:avLst/>
          </a:prstGeom>
          <a:solidFill>
            <a:srgbClr val="4F3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endParaRPr lang="en-US" sz="2215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1" y="2579302"/>
            <a:ext cx="12192000" cy="1581773"/>
          </a:xfrm>
          <a:prstGeom prst="rect">
            <a:avLst/>
          </a:prstGeom>
          <a:solidFill>
            <a:srgbClr val="2014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endParaRPr lang="en-US" sz="2215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0694" y="4233326"/>
            <a:ext cx="11438021" cy="312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385" b="0" cap="all" baseline="0">
                <a:solidFill>
                  <a:schemeClr val="bg1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400077" y="2761364"/>
            <a:ext cx="9240276" cy="125854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defRPr sz="2769" b="1" cap="all" baseline="0">
                <a:solidFill>
                  <a:schemeClr val="bg1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8770" y="5760003"/>
            <a:ext cx="7267269" cy="809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92" baseline="0">
                <a:solidFill>
                  <a:srgbClr val="201436"/>
                </a:solidFill>
                <a:latin typeface="DINOT-Ligh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 rotWithShape="1">
          <a:blip r:embed="rId3"/>
          <a:srcRect b="50000"/>
          <a:stretch/>
        </p:blipFill>
        <p:spPr>
          <a:xfrm>
            <a:off x="255993" y="1453299"/>
            <a:ext cx="1161396" cy="588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/>
          <a:srcRect t="58068"/>
          <a:stretch/>
        </p:blipFill>
        <p:spPr>
          <a:xfrm>
            <a:off x="1380486" y="1536872"/>
            <a:ext cx="944629" cy="40146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9714694" y="6304017"/>
            <a:ext cx="1826149" cy="319436"/>
          </a:xfrm>
          <a:prstGeom prst="rect">
            <a:avLst/>
          </a:prstGeom>
          <a:noFill/>
        </p:spPr>
        <p:txBody>
          <a:bodyPr wrap="square" lIns="84397" tIns="42198" rIns="84397" bIns="42198" rtlCol="0">
            <a:spAutoFit/>
          </a:bodyPr>
          <a:lstStyle/>
          <a:p>
            <a:pPr algn="r"/>
            <a:r>
              <a:rPr lang="en-US" sz="738" dirty="0" smtClean="0">
                <a:solidFill>
                  <a:srgbClr val="7F6C89"/>
                </a:solidFill>
                <a:latin typeface="DINOT" pitchFamily="34" charset="0"/>
              </a:rPr>
              <a:t>Copyright © 2016 ASG.</a:t>
            </a:r>
          </a:p>
          <a:p>
            <a:pPr algn="r"/>
            <a:r>
              <a:rPr lang="en-US" sz="738" dirty="0" smtClean="0">
                <a:solidFill>
                  <a:srgbClr val="7F6C89"/>
                </a:solidFill>
                <a:latin typeface="DINOT" pitchFamily="34" charset="0"/>
              </a:rPr>
              <a:t>All rights reserved.</a:t>
            </a:r>
            <a:endParaRPr lang="en-US" sz="738" dirty="0">
              <a:solidFill>
                <a:srgbClr val="7F6C89"/>
              </a:solidFill>
              <a:latin typeface="DINO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6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Chap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2120150"/>
            <a:ext cx="10637115" cy="1086762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ctr">
              <a:defRPr sz="6462" b="0" cap="all" baseline="0">
                <a:solidFill>
                  <a:schemeClr val="bg1"/>
                </a:solidFill>
                <a:latin typeface="DINOT-Bold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1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Business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Rectangle 2"/>
          <p:cNvSpPr/>
          <p:nvPr userDrawn="1"/>
        </p:nvSpPr>
        <p:spPr>
          <a:xfrm>
            <a:off x="4184030" y="587848"/>
            <a:ext cx="3808615" cy="520745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r>
              <a:rPr lang="en-US" sz="2215" dirty="0" smtClean="0"/>
              <a:t>  </a:t>
            </a:r>
            <a:endParaRPr lang="en-US" sz="2215" dirty="0"/>
          </a:p>
        </p:txBody>
      </p:sp>
      <p:pic>
        <p:nvPicPr>
          <p:cNvPr id="8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6" y="4621831"/>
            <a:ext cx="787737" cy="792427"/>
          </a:xfrm>
          <a:prstGeom prst="rect">
            <a:avLst/>
          </a:prstGeom>
        </p:spPr>
      </p:pic>
      <p:sp>
        <p:nvSpPr>
          <p:cNvPr id="10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54087" y="943225"/>
            <a:ext cx="3079261" cy="1068388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1662">
                <a:latin typeface="DINOT-Bold" pitchFamily="34" charset="0"/>
              </a:defRPr>
            </a:lvl1pPr>
            <a:lvl2pPr marL="0" indent="0" algn="ctr">
              <a:lnSpc>
                <a:spcPct val="140000"/>
              </a:lnSpc>
              <a:spcBef>
                <a:spcPts val="0"/>
              </a:spcBef>
              <a:buNone/>
              <a:tabLst>
                <a:tab pos="79124" algn="l"/>
              </a:tabLst>
              <a:defRPr sz="1292">
                <a:latin typeface="DINOT-Light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65072" y="3782006"/>
            <a:ext cx="3079261" cy="331043"/>
          </a:xfrm>
        </p:spPr>
        <p:txBody>
          <a:bodyPr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1108" baseline="0">
                <a:latin typeface="DINOT" pitchFamily="34" charset="0"/>
              </a:defRPr>
            </a:lvl1pPr>
            <a:lvl2pPr marL="0" indent="0" algn="ctr">
              <a:lnSpc>
                <a:spcPct val="170000"/>
              </a:lnSpc>
              <a:spcBef>
                <a:spcPts val="0"/>
              </a:spcBef>
              <a:buNone/>
              <a:tabLst>
                <a:tab pos="79124" algn="l"/>
              </a:tabLst>
              <a:defRPr sz="1292">
                <a:latin typeface="DINOT-Light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83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739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739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75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hankYou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766523" y="2120149"/>
            <a:ext cx="10637115" cy="108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62" cap="all" baseline="0" dirty="0" smtClean="0">
                <a:solidFill>
                  <a:schemeClr val="bg1"/>
                </a:solidFill>
                <a:latin typeface="DINOT-Bold" pitchFamily="34" charset="0"/>
              </a:rPr>
              <a:t>THANK YOU</a:t>
            </a:r>
            <a:endParaRPr lang="en-US" sz="6462" cap="all" baseline="0" dirty="0">
              <a:solidFill>
                <a:schemeClr val="bg1"/>
              </a:solidFill>
              <a:latin typeface="DINOT-Bold" pitchFamily="34" charset="0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9714694" y="5605311"/>
            <a:ext cx="1826149" cy="319436"/>
          </a:xfrm>
          <a:prstGeom prst="rect">
            <a:avLst/>
          </a:prstGeom>
          <a:noFill/>
        </p:spPr>
        <p:txBody>
          <a:bodyPr wrap="square" lIns="84397" tIns="42198" rIns="84397" bIns="42198" rtlCol="0">
            <a:spAutoFit/>
          </a:bodyPr>
          <a:lstStyle/>
          <a:p>
            <a:pPr algn="r"/>
            <a:r>
              <a:rPr lang="en-US" sz="738" dirty="0" smtClean="0">
                <a:solidFill>
                  <a:srgbClr val="7F6C89"/>
                </a:solidFill>
                <a:latin typeface="DINOT" pitchFamily="34" charset="0"/>
              </a:rPr>
              <a:t>Copyright © 2014 ASG.</a:t>
            </a:r>
          </a:p>
          <a:p>
            <a:pPr algn="r"/>
            <a:r>
              <a:rPr lang="en-US" sz="738" dirty="0" smtClean="0">
                <a:solidFill>
                  <a:srgbClr val="7F6C89"/>
                </a:solidFill>
                <a:latin typeface="DINOT" pitchFamily="34" charset="0"/>
              </a:rPr>
              <a:t>All rights reserved.</a:t>
            </a:r>
            <a:endParaRPr lang="en-US" sz="738" dirty="0">
              <a:solidFill>
                <a:srgbClr val="7F6C89"/>
              </a:solidFill>
              <a:latin typeface="DINO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65908" y="1668406"/>
            <a:ext cx="10638693" cy="4378715"/>
          </a:xfrm>
        </p:spPr>
        <p:txBody>
          <a:bodyPr>
            <a:noAutofit/>
          </a:bodyPr>
          <a:lstStyle>
            <a:lvl1pPr marL="0" indent="0">
              <a:spcBef>
                <a:spcPts val="22"/>
              </a:spcBef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561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8432" y="6427258"/>
            <a:ext cx="375139" cy="26670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65908" y="1668403"/>
            <a:ext cx="5222152" cy="434161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380" y="1668403"/>
            <a:ext cx="5222152" cy="434161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cxnSp>
        <p:nvCxnSpPr>
          <p:cNvPr id="11" name="Gerade Verbindung 10"/>
          <p:cNvCxnSpPr/>
          <p:nvPr userDrawn="1"/>
        </p:nvCxnSpPr>
        <p:spPr>
          <a:xfrm rot="16200000">
            <a:off x="3911008" y="3854457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1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2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8432" y="6427258"/>
            <a:ext cx="375139" cy="26670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65908" y="1668403"/>
            <a:ext cx="5222152" cy="4341616"/>
          </a:xfrm>
          <a:ln>
            <a:solidFill>
              <a:srgbClr val="7F6C89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380" y="1668403"/>
            <a:ext cx="5222152" cy="4341616"/>
          </a:xfrm>
          <a:ln>
            <a:solidFill>
              <a:srgbClr val="7F6C89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757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Imag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883880" y="1668404"/>
            <a:ext cx="6508653" cy="428756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/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  <a:p>
            <a:pPr lvl="2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778489" y="2035438"/>
            <a:ext cx="3593776" cy="2905730"/>
          </a:xfrm>
        </p:spPr>
        <p:txBody>
          <a:bodyPr>
            <a:normAutofit/>
          </a:bodyPr>
          <a:lstStyle>
            <a:lvl1pPr marL="0" indent="0">
              <a:buNone/>
              <a:defRPr sz="1292">
                <a:latin typeface="DINOT" pitchFamily="34" charset="0"/>
              </a:defRPr>
            </a:lvl1pPr>
          </a:lstStyle>
          <a:p>
            <a:r>
              <a:rPr lang="de-DE" dirty="0" err="1" smtClean="0"/>
              <a:t>Include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&amp;Title(2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6527" y="1666804"/>
            <a:ext cx="5062893" cy="493713"/>
          </a:xfr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5911" y="2349037"/>
            <a:ext cx="5062893" cy="3669332"/>
          </a:xfrm>
          <a:solidFill>
            <a:schemeClr val="bg1"/>
          </a:solidFill>
        </p:spPr>
        <p:txBody>
          <a:bodyPr>
            <a:normAutofit/>
          </a:bodyPr>
          <a:lstStyle>
            <a:lvl1pPr marL="167040" indent="-16704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92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346720" y="1666804"/>
            <a:ext cx="5062893" cy="493713"/>
          </a:xfr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336104" y="2355011"/>
            <a:ext cx="5062893" cy="3663358"/>
          </a:xfrm>
          <a:solidFill>
            <a:schemeClr val="bg1"/>
          </a:solidFill>
        </p:spPr>
        <p:txBody>
          <a:bodyPr>
            <a:normAutofit/>
          </a:bodyPr>
          <a:lstStyle>
            <a:lvl1pPr marL="167040" indent="-16704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85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cxnSp>
        <p:nvCxnSpPr>
          <p:cNvPr id="12" name="Gerade Verbindung 11"/>
          <p:cNvCxnSpPr/>
          <p:nvPr userDrawn="1"/>
        </p:nvCxnSpPr>
        <p:spPr>
          <a:xfrm rot="16200000">
            <a:off x="3911008" y="3854457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6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&amp;Title(2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6527" y="1666804"/>
            <a:ext cx="506289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5911" y="2349253"/>
            <a:ext cx="5062893" cy="3663358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7040" indent="-16704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92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346720" y="1666804"/>
            <a:ext cx="506289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336104" y="2355011"/>
            <a:ext cx="5062893" cy="3663358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7040" indent="-16704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85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6880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&amp;Title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19923" y="1666804"/>
            <a:ext cx="2729523" cy="493713"/>
          </a:xfr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7875749" y="1666804"/>
            <a:ext cx="2729523" cy="493713"/>
          </a:xfr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76756" y="1666804"/>
            <a:ext cx="2729523" cy="493713"/>
          </a:xfr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66140" y="2354729"/>
            <a:ext cx="2729523" cy="367513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15745" y="2354729"/>
            <a:ext cx="2729523" cy="3675135"/>
          </a:xfrm>
          <a:solidFill>
            <a:schemeClr val="bg1"/>
          </a:solidFill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7456" y="2355014"/>
            <a:ext cx="2729523" cy="3675135"/>
          </a:xfrm>
          <a:solidFill>
            <a:schemeClr val="bg1"/>
          </a:solidFill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cxnSp>
        <p:nvCxnSpPr>
          <p:cNvPr id="14" name="Gerade Verbindung 13"/>
          <p:cNvCxnSpPr/>
          <p:nvPr userDrawn="1"/>
        </p:nvCxnSpPr>
        <p:spPr>
          <a:xfrm rot="16200000">
            <a:off x="2339751" y="3854457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6200000">
            <a:off x="5482269" y="3855600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8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19923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7875749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76756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66140" y="2354732"/>
            <a:ext cx="2729523" cy="3683761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15745" y="2354732"/>
            <a:ext cx="2729523" cy="3683761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7456" y="2355014"/>
            <a:ext cx="2729523" cy="3683761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375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4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6523" y="1666800"/>
            <a:ext cx="5125983" cy="208004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83634" y="1666800"/>
            <a:ext cx="5125983" cy="208004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2994" y="3941196"/>
            <a:ext cx="5125983" cy="208004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280103" y="3941196"/>
            <a:ext cx="5125983" cy="208004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 rot="16200000">
            <a:off x="3911009" y="3854457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rot="10800000">
            <a:off x="766523" y="3837204"/>
            <a:ext cx="10656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501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05599" y="2470484"/>
            <a:ext cx="4261104" cy="390507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227501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9" y="1900989"/>
            <a:ext cx="4261104" cy="44115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/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92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6523" y="1666800"/>
            <a:ext cx="5125983" cy="2080042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83634" y="1666800"/>
            <a:ext cx="5125983" cy="2080042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2994" y="3941196"/>
            <a:ext cx="5125983" cy="2080042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280103" y="3941196"/>
            <a:ext cx="5125983" cy="2080042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208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23" hasCustomPrompt="1"/>
          </p:nvPr>
        </p:nvSpPr>
        <p:spPr>
          <a:xfrm>
            <a:off x="1595188" y="4254996"/>
            <a:ext cx="2721707" cy="17374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quarter" idx="24" hasCustomPrompt="1"/>
          </p:nvPr>
        </p:nvSpPr>
        <p:spPr>
          <a:xfrm>
            <a:off x="4723561" y="4260754"/>
            <a:ext cx="2721707" cy="17374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quarter" idx="25" hasCustomPrompt="1"/>
          </p:nvPr>
        </p:nvSpPr>
        <p:spPr>
          <a:xfrm>
            <a:off x="7883783" y="4257886"/>
            <a:ext cx="2721707" cy="17374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30540" y="1666804"/>
            <a:ext cx="2729523" cy="493713"/>
          </a:xfrm>
          <a:noFill/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rgbClr val="201436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7886367" y="1666804"/>
            <a:ext cx="2729523" cy="493713"/>
          </a:xfrm>
          <a:noFill/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rgbClr val="201436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87375" y="1666804"/>
            <a:ext cx="2729523" cy="493713"/>
          </a:xfrm>
          <a:noFill/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solidFill>
                  <a:srgbClr val="201436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87375" y="2326441"/>
            <a:ext cx="2729523" cy="173571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26361" y="2326441"/>
            <a:ext cx="2729523" cy="173571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78075" y="2326723"/>
            <a:ext cx="2729523" cy="173571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cxnSp>
        <p:nvCxnSpPr>
          <p:cNvPr id="13" name="Gerade Verbindung 12"/>
          <p:cNvCxnSpPr/>
          <p:nvPr userDrawn="1"/>
        </p:nvCxnSpPr>
        <p:spPr>
          <a:xfrm rot="16200000">
            <a:off x="2350368" y="3854457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rot="16200000">
            <a:off x="5492884" y="3855600"/>
            <a:ext cx="4338000" cy="0"/>
          </a:xfrm>
          <a:prstGeom prst="line">
            <a:avLst/>
          </a:prstGeom>
          <a:ln w="6350">
            <a:solidFill>
              <a:srgbClr val="7F6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23" hasCustomPrompt="1"/>
          </p:nvPr>
        </p:nvSpPr>
        <p:spPr>
          <a:xfrm>
            <a:off x="1595188" y="4254996"/>
            <a:ext cx="2721707" cy="1737470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quarter" idx="24" hasCustomPrompt="1"/>
          </p:nvPr>
        </p:nvSpPr>
        <p:spPr>
          <a:xfrm>
            <a:off x="4723561" y="4260754"/>
            <a:ext cx="2721707" cy="1737470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quarter" idx="25" hasCustomPrompt="1"/>
          </p:nvPr>
        </p:nvSpPr>
        <p:spPr>
          <a:xfrm>
            <a:off x="7883783" y="4257886"/>
            <a:ext cx="2721707" cy="1737470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7040" indent="-167040">
              <a:defRPr sz="1108" baseline="0">
                <a:latin typeface="DINOT" pitchFamily="34" charset="0"/>
              </a:defRPr>
            </a:lvl1pPr>
            <a:lvl5pPr marL="1687990" indent="0">
              <a:buNone/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30540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7886367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87375" y="1666804"/>
            <a:ext cx="2729523" cy="493713"/>
          </a:xfrm>
          <a:solidFill>
            <a:srgbClr val="7F6C89"/>
          </a:solidFill>
          <a:ln>
            <a:noFill/>
          </a:ln>
        </p:spPr>
        <p:txBody>
          <a:bodyPr wrap="square" anchor="ctr">
            <a:normAutofit/>
          </a:bodyPr>
          <a:lstStyle>
            <a:lvl1pPr marL="0" indent="0" algn="ctr">
              <a:spcBef>
                <a:spcPts val="288"/>
              </a:spcBef>
              <a:buFontTx/>
              <a:buNone/>
              <a:defRPr sz="1292" b="1" i="0" cap="all" baseline="0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87375" y="2326441"/>
            <a:ext cx="2729523" cy="1735719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26361" y="2326441"/>
            <a:ext cx="2729523" cy="1735719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78075" y="2326723"/>
            <a:ext cx="2729523" cy="1735719"/>
          </a:xfrm>
          <a:solidFill>
            <a:schemeClr val="bg1"/>
          </a:solidFill>
          <a:ln>
            <a:solidFill>
              <a:srgbClr val="7F6C89"/>
            </a:solidFill>
          </a:ln>
        </p:spPr>
        <p:txBody>
          <a:bodyPr>
            <a:normAutofit/>
          </a:bodyPr>
          <a:lstStyle>
            <a:lvl1pPr marL="166140" indent="-167040">
              <a:lnSpc>
                <a:spcPct val="120000"/>
              </a:lnSpc>
              <a:spcBef>
                <a:spcPts val="0"/>
              </a:spcBef>
              <a:defRPr sz="1108">
                <a:solidFill>
                  <a:srgbClr val="23093A"/>
                </a:solidFill>
                <a:latin typeface="DINOT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3462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778488" y="1666802"/>
            <a:ext cx="10625152" cy="4371691"/>
          </a:xfrm>
        </p:spPr>
        <p:txBody>
          <a:bodyPr>
            <a:normAutofit/>
          </a:bodyPr>
          <a:lstStyle>
            <a:lvl1pPr marL="0" indent="0">
              <a:buNone/>
              <a:defRPr sz="1292">
                <a:latin typeface="DINOT" pitchFamily="34" charset="0"/>
              </a:defRPr>
            </a:lvl1pPr>
          </a:lstStyle>
          <a:p>
            <a:r>
              <a:rPr lang="de-DE" dirty="0" err="1" smtClean="0"/>
              <a:t>Include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G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5679" y="5043600"/>
            <a:ext cx="4975156" cy="430212"/>
          </a:xfrm>
        </p:spPr>
        <p:txBody>
          <a:bodyPr>
            <a:noAutofit/>
          </a:bodyPr>
          <a:lstStyle>
            <a:lvl1pPr marL="0" indent="0">
              <a:buNone/>
              <a:defRPr sz="1846">
                <a:solidFill>
                  <a:srgbClr val="BFE7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523" y="555173"/>
            <a:ext cx="10637115" cy="447485"/>
          </a:xfrm>
          <a:prstGeom prst="rect">
            <a:avLst/>
          </a:prstGeom>
        </p:spPr>
        <p:txBody>
          <a:bodyPr vert="horz" wrap="square" lIns="91430" tIns="45715" rIns="91430" bIns="45715" rtlCol="0" anchor="t">
            <a:spAutoFit/>
          </a:bodyPr>
          <a:lstStyle>
            <a:lvl1pPr algn="l">
              <a:defRPr sz="2308" b="1" cap="all" baseline="0">
                <a:solidFill>
                  <a:srgbClr val="201436"/>
                </a:solidFill>
                <a:latin typeface="DINOT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5908" y="1026579"/>
            <a:ext cx="10638693" cy="422664"/>
          </a:xfrm>
        </p:spPr>
        <p:txBody>
          <a:bodyPr/>
          <a:lstStyle>
            <a:lvl1pPr>
              <a:defRPr cap="all" baseline="0">
                <a:latin typeface="DINOT-Light" pitchFamily="34" charset="0"/>
              </a:defRPr>
            </a:lvl1pPr>
            <a:lvl2pPr marL="421997" indent="0">
              <a:buNone/>
              <a:defRPr/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65908" y="1668403"/>
            <a:ext cx="10638693" cy="3231402"/>
          </a:xfrm>
        </p:spPr>
        <p:txBody>
          <a:bodyPr>
            <a:normAutofit/>
          </a:bodyPr>
          <a:lstStyle>
            <a:lvl1pPr>
              <a:defRPr sz="2585" cap="all" baseline="0">
                <a:latin typeface="DINOT-Bold" pitchFamily="34" charset="0"/>
              </a:defRPr>
            </a:lvl1pPr>
            <a:lvl2pPr marL="493796" indent="-159715">
              <a:defRPr/>
            </a:lvl2pPr>
            <a:lvl3pPr marL="827878" indent="-167040">
              <a:defRPr/>
            </a:lvl3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9747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white 3 colo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82" y="553939"/>
            <a:ext cx="5350239" cy="617538"/>
          </a:xfrm>
          <a:noFill/>
          <a:ln>
            <a:noFill/>
          </a:ln>
        </p:spPr>
        <p:txBody>
          <a:bodyPr wrap="none">
            <a:noAutofit/>
          </a:bodyPr>
          <a:lstStyle>
            <a:lvl1pPr marL="0" indent="0">
              <a:buNone/>
              <a:defRPr sz="2308" b="1" i="0" cap="all">
                <a:solidFill>
                  <a:srgbClr val="201436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Master text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" y="1311095"/>
            <a:ext cx="12183452" cy="4979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08431" y="6427258"/>
            <a:ext cx="375139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50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82" y="553939"/>
            <a:ext cx="5350239" cy="617538"/>
          </a:xfrm>
          <a:noFill/>
          <a:ln>
            <a:noFill/>
          </a:ln>
        </p:spPr>
        <p:txBody>
          <a:bodyPr wrap="none">
            <a:noAutofit/>
          </a:bodyPr>
          <a:lstStyle>
            <a:lvl1pPr marL="0" indent="0">
              <a:buNone/>
              <a:defRPr sz="2308" b="1" i="0" cap="all">
                <a:solidFill>
                  <a:schemeClr val="bg1"/>
                </a:solidFill>
                <a:latin typeface="DINOT"/>
              </a:defRPr>
            </a:lvl1pPr>
          </a:lstStyle>
          <a:p>
            <a:pPr lvl="0"/>
            <a:r>
              <a:rPr lang="en-US" dirty="0" smtClean="0"/>
              <a:t>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1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6406727"/>
            <a:ext cx="12192000" cy="4512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5000" algn="l"/>
                <a:tab pos="1028700" algn="l"/>
              </a:tabLst>
            </a:pP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7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00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5997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1" y="2476500"/>
            <a:ext cx="3108960" cy="3899062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– ALL CAPS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27500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997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1" y="1900989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9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 smtClean="0"/>
              <a:t>CLICK TO EDIT SUBTITLE – ALL CAPS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498215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7930687" y="1540042"/>
            <a:ext cx="0" cy="48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95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0" y="259193"/>
            <a:ext cx="573303" cy="540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733" y="319866"/>
            <a:ext cx="10260687" cy="10653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01" y="2024224"/>
            <a:ext cx="9961919" cy="435133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1526837" y="635000"/>
            <a:ext cx="5127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cxnSp>
        <p:nvCxnSpPr>
          <p:cNvPr id="16" name="Straight Connector 15"/>
          <p:cNvCxnSpPr/>
          <p:nvPr/>
        </p:nvCxnSpPr>
        <p:spPr>
          <a:xfrm>
            <a:off x="920733" y="1540042"/>
            <a:ext cx="10268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16381" y="6556167"/>
            <a:ext cx="2388359" cy="1387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451" baseline="0" dirty="0" smtClean="0">
                <a:solidFill>
                  <a:schemeClr val="accent2"/>
                </a:solidFill>
              </a:rPr>
              <a:t>© 2016 ASG  Technologies Group, Inc.</a:t>
            </a:r>
            <a:br>
              <a:rPr lang="en-US" sz="451" baseline="0" dirty="0" smtClean="0">
                <a:solidFill>
                  <a:schemeClr val="accent2"/>
                </a:solidFill>
              </a:rPr>
            </a:br>
            <a:r>
              <a:rPr lang="en-US" sz="451" baseline="0" dirty="0" smtClean="0">
                <a:solidFill>
                  <a:schemeClr val="accent2"/>
                </a:solidFill>
              </a:rPr>
              <a:t>All rights reserved</a:t>
            </a:r>
            <a:endParaRPr lang="en-US" sz="451" dirty="0">
              <a:solidFill>
                <a:schemeClr val="accent2"/>
              </a:solidFill>
            </a:endParaRPr>
          </a:p>
        </p:txBody>
      </p: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11526837" y="635000"/>
            <a:ext cx="5127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0733" y="1540042"/>
            <a:ext cx="10268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  <p:sldLayoutId id="2147483827" r:id="rId42"/>
    <p:sldLayoutId id="2147483828" r:id="rId43"/>
    <p:sldLayoutId id="2147483829" r:id="rId44"/>
    <p:sldLayoutId id="2147483830" r:id="rId45"/>
    <p:sldLayoutId id="2147483831" r:id="rId46"/>
    <p:sldLayoutId id="2147483832" r:id="rId47"/>
    <p:sldLayoutId id="2147483833" r:id="rId48"/>
    <p:sldLayoutId id="2147483834" r:id="rId49"/>
    <p:sldLayoutId id="2147483835" r:id="rId50"/>
    <p:sldLayoutId id="2147483836" r:id="rId51"/>
    <p:sldLayoutId id="2147483837" r:id="rId52"/>
    <p:sldLayoutId id="2147483838" r:id="rId53"/>
    <p:sldLayoutId id="2147483839" r:id="rId54"/>
    <p:sldLayoutId id="2147483840" r:id="rId55"/>
    <p:sldLayoutId id="2147483841" r:id="rId56"/>
    <p:sldLayoutId id="2147483842" r:id="rId57"/>
    <p:sldLayoutId id="2147483843" r:id="rId58"/>
    <p:sldLayoutId id="2147483844" r:id="rId59"/>
    <p:sldLayoutId id="2147483845" r:id="rId60"/>
    <p:sldLayoutId id="2147483846" r:id="rId61"/>
    <p:sldLayoutId id="2147483847" r:id="rId62"/>
    <p:sldLayoutId id="2147483848" r:id="rId63"/>
    <p:sldLayoutId id="2147483849" r:id="rId64"/>
    <p:sldLayoutId id="2147483850" r:id="rId65"/>
    <p:sldLayoutId id="2147483851" r:id="rId66"/>
  </p:sldLayoutIdLst>
  <p:timing>
    <p:tnLst>
      <p:par>
        <p:cTn id="1" dur="indefinite" restart="never" nodeType="tmRoot"/>
      </p:par>
    </p:tnLst>
  </p:timing>
  <p:txStyles>
    <p:titleStyle>
      <a:lvl1pPr algn="l" defTabSz="514364" rtl="0" eaLnBrk="1" latinLnBrk="0" hangingPunct="1">
        <a:lnSpc>
          <a:spcPct val="90000"/>
        </a:lnSpc>
        <a:spcBef>
          <a:spcPct val="0"/>
        </a:spcBef>
        <a:buNone/>
        <a:defRPr sz="18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28591" indent="-128591" algn="l" defTabSz="514364" rtl="0" eaLnBrk="1" latinLnBrk="0" hangingPunct="1">
        <a:lnSpc>
          <a:spcPct val="100000"/>
        </a:lnSpc>
        <a:spcBef>
          <a:spcPts val="1013"/>
        </a:spcBef>
        <a:buSzPct val="120000"/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385772" indent="-128591" algn="l" defTabSz="51436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54" indent="-128591" algn="l" defTabSz="514364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900135" indent="-128591" algn="l" defTabSz="51436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1157316" indent="-128591" algn="l" defTabSz="51436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98" indent="-128591" algn="l" defTabSz="51436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80" indent="-128591" algn="l" defTabSz="51436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61" indent="-128591" algn="l" defTabSz="51436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042" indent="-128591" algn="l" defTabSz="51436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81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64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45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6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07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89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70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52" algn="l" defTabSz="51436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680" userDrawn="1">
          <p15:clr>
            <a:srgbClr val="F26B43"/>
          </p15:clr>
        </p15:guide>
        <p15:guide id="2" pos="15439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  <p15:guide id="4" pos="8403" userDrawn="1">
          <p15:clr>
            <a:srgbClr val="F26B43"/>
          </p15:clr>
        </p15:guide>
        <p15:guide id="5" pos="7561" userDrawn="1">
          <p15:clr>
            <a:srgbClr val="F26B43"/>
          </p15:clr>
        </p15:guide>
        <p15:guide id="6" pos="92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28" y="563030"/>
            <a:ext cx="10657505" cy="458607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28" y="1666801"/>
            <a:ext cx="10657505" cy="444070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908432" y="6427258"/>
            <a:ext cx="375139" cy="266700"/>
          </a:xfrm>
          <a:prstGeom prst="rect">
            <a:avLst/>
          </a:prstGeom>
        </p:spPr>
      </p:pic>
      <p:sp>
        <p:nvSpPr>
          <p:cNvPr id="9" name="Rectangle 7"/>
          <p:cNvSpPr/>
          <p:nvPr userDrawn="1"/>
        </p:nvSpPr>
        <p:spPr>
          <a:xfrm>
            <a:off x="0" y="6291299"/>
            <a:ext cx="12184616" cy="9525"/>
          </a:xfrm>
          <a:prstGeom prst="rect">
            <a:avLst/>
          </a:prstGeom>
          <a:solidFill>
            <a:srgbClr val="201436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397" tIns="42198" rIns="84397" bIns="42198" rtlCol="0" anchor="ctr"/>
          <a:lstStyle/>
          <a:p>
            <a:pPr algn="ctr"/>
            <a:endParaRPr lang="en-US" sz="2215"/>
          </a:p>
        </p:txBody>
      </p:sp>
      <p:sp>
        <p:nvSpPr>
          <p:cNvPr id="8" name="Textfeld 7"/>
          <p:cNvSpPr txBox="1"/>
          <p:nvPr userDrawn="1"/>
        </p:nvSpPr>
        <p:spPr>
          <a:xfrm>
            <a:off x="9268749" y="6539396"/>
            <a:ext cx="2261448" cy="220178"/>
          </a:xfrm>
          <a:prstGeom prst="rect">
            <a:avLst/>
          </a:prstGeom>
          <a:noFill/>
        </p:spPr>
        <p:txBody>
          <a:bodyPr wrap="square" lIns="84397" tIns="42198" rIns="84397" bIns="42198" rtlCol="0">
            <a:spAutoFit/>
          </a:bodyPr>
          <a:lstStyle/>
          <a:p>
            <a:pPr algn="r"/>
            <a:fld id="{B7439AAA-E900-4BED-AD54-4BFCB06A658D}" type="slidenum">
              <a:rPr lang="en-US" sz="831" smtClean="0">
                <a:solidFill>
                  <a:srgbClr val="7F6C89"/>
                </a:solidFill>
                <a:latin typeface="DINOT" pitchFamily="34" charset="0"/>
              </a:rPr>
              <a:pPr algn="r"/>
              <a:t>‹#›</a:t>
            </a:fld>
            <a:endParaRPr lang="en-US" sz="831" dirty="0">
              <a:solidFill>
                <a:srgbClr val="7F6C89"/>
              </a:solidFill>
              <a:latin typeface="DINO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21997" rtl="0" eaLnBrk="1" latinLnBrk="0" hangingPunct="1">
        <a:spcBef>
          <a:spcPct val="0"/>
        </a:spcBef>
        <a:buNone/>
        <a:defRPr sz="2308" b="1" kern="1200" cap="all" baseline="0">
          <a:solidFill>
            <a:srgbClr val="201436"/>
          </a:solidFill>
          <a:latin typeface="DINOT" pitchFamily="34" charset="0"/>
          <a:ea typeface="+mj-ea"/>
          <a:cs typeface="+mj-cs"/>
        </a:defRPr>
      </a:lvl1pPr>
    </p:titleStyle>
    <p:bodyStyle>
      <a:lvl1pPr marL="0" indent="0" algn="l" defTabSz="421997" rtl="0" eaLnBrk="1" latinLnBrk="0" hangingPunct="1">
        <a:spcBef>
          <a:spcPct val="20000"/>
        </a:spcBef>
        <a:buFont typeface="Arial"/>
        <a:buNone/>
        <a:defRPr sz="1846" kern="1200">
          <a:solidFill>
            <a:srgbClr val="201436"/>
          </a:solidFill>
          <a:latin typeface="DINOT" pitchFamily="34" charset="0"/>
          <a:ea typeface="+mn-ea"/>
          <a:cs typeface="+mn-cs"/>
        </a:defRPr>
      </a:lvl1pPr>
      <a:lvl2pPr marL="493796" indent="-159715" algn="l" defTabSz="4219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2" kern="1200">
          <a:solidFill>
            <a:srgbClr val="201436"/>
          </a:solidFill>
          <a:latin typeface="DINOT" pitchFamily="34" charset="0"/>
          <a:ea typeface="+mn-ea"/>
          <a:cs typeface="+mn-cs"/>
        </a:defRPr>
      </a:lvl2pPr>
      <a:lvl3pPr marL="827878" indent="-167040" algn="l" defTabSz="421997" rtl="0" eaLnBrk="1" latinLnBrk="0" hangingPunct="1">
        <a:spcBef>
          <a:spcPct val="20000"/>
        </a:spcBef>
        <a:buFont typeface="Arial"/>
        <a:buChar char="•"/>
        <a:defRPr sz="1477" kern="1200">
          <a:solidFill>
            <a:srgbClr val="201436"/>
          </a:solidFill>
          <a:latin typeface="DINOT" pitchFamily="34" charset="0"/>
          <a:ea typeface="+mn-ea"/>
          <a:cs typeface="+mn-cs"/>
        </a:defRPr>
      </a:lvl3pPr>
      <a:lvl4pPr marL="1476991" indent="-210999" algn="l" defTabSz="421997" rtl="0" eaLnBrk="1" latinLnBrk="0" hangingPunct="1">
        <a:spcBef>
          <a:spcPct val="20000"/>
        </a:spcBef>
        <a:buFont typeface="Arial"/>
        <a:buChar char="–"/>
        <a:defRPr sz="1477" kern="1200">
          <a:solidFill>
            <a:srgbClr val="201436"/>
          </a:solidFill>
          <a:latin typeface="DINOT" pitchFamily="34" charset="0"/>
          <a:ea typeface="+mn-ea"/>
          <a:cs typeface="+mn-cs"/>
        </a:defRPr>
      </a:lvl4pPr>
      <a:lvl5pPr marL="1898988" indent="-210999" algn="l" defTabSz="421997" rtl="0" eaLnBrk="1" latinLnBrk="0" hangingPunct="1">
        <a:spcBef>
          <a:spcPct val="20000"/>
        </a:spcBef>
        <a:buFont typeface="Arial"/>
        <a:buChar char="»"/>
        <a:defRPr sz="1477" kern="1200">
          <a:solidFill>
            <a:srgbClr val="201436"/>
          </a:solidFill>
          <a:latin typeface="DINOT" pitchFamily="34" charset="0"/>
          <a:ea typeface="+mn-ea"/>
          <a:cs typeface="+mn-cs"/>
        </a:defRPr>
      </a:lvl5pPr>
      <a:lvl6pPr marL="2320986" indent="-210999" algn="l" defTabSz="421997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3" indent="-210999" algn="l" defTabSz="421997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81" indent="-210999" algn="l" defTabSz="421997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78" indent="-210999" algn="l" defTabSz="421997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7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95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93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90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87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85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82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80" algn="l" defTabSz="42199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DIS-</a:t>
            </a:r>
            <a:r>
              <a:rPr lang="es-AR" sz="2800" dirty="0" err="1" smtClean="0"/>
              <a:t>Translation</a:t>
            </a:r>
            <a:endParaRPr lang="es-AR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41262" y="3556216"/>
            <a:ext cx="5586887" cy="1655762"/>
          </a:xfrm>
        </p:spPr>
        <p:txBody>
          <a:bodyPr>
            <a:normAutofit/>
          </a:bodyPr>
          <a:lstStyle/>
          <a:p>
            <a:r>
              <a:rPr lang="es-AR" sz="2000" dirty="0" err="1" smtClean="0"/>
              <a:t>french</a:t>
            </a:r>
            <a:r>
              <a:rPr lang="es-AR" sz="2000" dirty="0" smtClean="0"/>
              <a:t> </a:t>
            </a:r>
            <a:r>
              <a:rPr lang="es-AR" sz="2000" dirty="0" err="1" smtClean="0"/>
              <a:t>translation</a:t>
            </a:r>
            <a:r>
              <a:rPr lang="es-AR" sz="2000" dirty="0" smtClean="0"/>
              <a:t> </a:t>
            </a:r>
            <a:r>
              <a:rPr lang="es-AR" sz="2000" dirty="0" err="1" smtClean="0"/>
              <a:t>experience</a:t>
            </a:r>
            <a:endParaRPr lang="es-AR" sz="2000" dirty="0" smtClean="0"/>
          </a:p>
          <a:p>
            <a:endParaRPr lang="es-AR" sz="2000" dirty="0"/>
          </a:p>
          <a:p>
            <a:r>
              <a:rPr lang="es-AR" sz="2000" dirty="0" err="1" smtClean="0"/>
              <a:t>April</a:t>
            </a:r>
            <a:r>
              <a:rPr lang="es-AR" sz="2000" dirty="0" smtClean="0"/>
              <a:t> 2017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727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rebuild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2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r>
              <a:rPr lang="es-AR" dirty="0" smtClean="0"/>
              <a:t> -</a:t>
            </a:r>
            <a:r>
              <a:rPr lang="es-AR" dirty="0" err="1" smtClean="0"/>
              <a:t>rebuild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allows to reuse previous translations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13106"/>
            <a:ext cx="10260687" cy="465970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28732" y="4400550"/>
            <a:ext cx="10186944" cy="1752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95" y="1499589"/>
            <a:ext cx="4848225" cy="2781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0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r>
              <a:rPr lang="es-AR" dirty="0" smtClean="0"/>
              <a:t> -</a:t>
            </a:r>
            <a:r>
              <a:rPr lang="es-AR" dirty="0" err="1" smtClean="0"/>
              <a:t>rebuild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47825"/>
            <a:ext cx="8015241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3" y="4229100"/>
            <a:ext cx="8015242" cy="1304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008" y="5648325"/>
            <a:ext cx="919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A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tr_fr</a:t>
            </a:r>
            <a:r>
              <a:rPr lang="es-A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–r”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takes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pairs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of 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files</a:t>
            </a:r>
            <a:r>
              <a:rPr lang="es-AR" sz="1600" dirty="0" smtClean="0">
                <a:cs typeface="Courier New" panose="02070309020205020404" pitchFamily="49" charset="0"/>
              </a:rPr>
              <a:t>: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english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and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french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into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“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rebuild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”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directory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, and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it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generates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file:</a:t>
            </a:r>
          </a:p>
          <a:p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fr_%TM%.rebuild_DI_TrasnlationDB.txt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each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line of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this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file,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it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contains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english-french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phases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taken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from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each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individual file in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rebuild</a:t>
            </a:r>
            <a:r>
              <a:rPr lang="es-AR" sz="16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latin typeface="+mn-lt"/>
                <a:cs typeface="Courier New" panose="02070309020205020404" pitchFamily="49" charset="0"/>
              </a:rPr>
              <a:t>directory</a:t>
            </a:r>
            <a:endParaRPr lang="es-AR" sz="16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next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step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is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to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import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generated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file in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 smtClean="0">
                <a:latin typeface="+mn-lt"/>
                <a:cs typeface="Courier New" panose="02070309020205020404" pitchFamily="49" charset="0"/>
              </a:rPr>
              <a:t>repository</a:t>
            </a:r>
            <a:r>
              <a:rPr lang="es-AR" sz="1600" b="1" dirty="0" smtClean="0">
                <a:latin typeface="+mn-lt"/>
                <a:cs typeface="Courier New" panose="02070309020205020404" pitchFamily="49" charset="0"/>
              </a:rPr>
              <a:t>.</a:t>
            </a:r>
            <a:endParaRPr lang="es-AR" sz="1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2435" y="2181289"/>
            <a:ext cx="4437744" cy="220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7452039" y="1920106"/>
            <a:ext cx="1662546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command</a:t>
            </a:r>
            <a:endParaRPr lang="es-AR" sz="2000" dirty="0"/>
          </a:p>
        </p:txBody>
      </p:sp>
      <p:sp>
        <p:nvSpPr>
          <p:cNvPr id="10" name="Rectangle 9"/>
          <p:cNvSpPr/>
          <p:nvPr/>
        </p:nvSpPr>
        <p:spPr>
          <a:xfrm>
            <a:off x="928733" y="4258674"/>
            <a:ext cx="5758314" cy="2345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Arrow 10"/>
          <p:cNvSpPr/>
          <p:nvPr/>
        </p:nvSpPr>
        <p:spPr>
          <a:xfrm>
            <a:off x="6687047" y="3997492"/>
            <a:ext cx="1662546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output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2067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import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7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r>
              <a:rPr lang="es-AR" dirty="0" smtClean="0"/>
              <a:t> - </a:t>
            </a:r>
            <a:r>
              <a:rPr lang="es-AR" dirty="0" err="1" smtClean="0"/>
              <a:t>import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Import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translations</a:t>
            </a:r>
            <a:r>
              <a:rPr lang="es-AR" dirty="0"/>
              <a:t> </a:t>
            </a:r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previous</a:t>
            </a:r>
            <a:r>
              <a:rPr lang="es-AR" dirty="0" smtClean="0"/>
              <a:t> “</a:t>
            </a:r>
            <a:r>
              <a:rPr lang="es-AR" dirty="0" err="1" smtClean="0"/>
              <a:t>rebuild</a:t>
            </a:r>
            <a:r>
              <a:rPr lang="es-AR" dirty="0" smtClean="0"/>
              <a:t>”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724025"/>
            <a:ext cx="7762875" cy="4196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605132" y="2189240"/>
            <a:ext cx="4881518" cy="220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414507" y="3284616"/>
            <a:ext cx="1890668" cy="2110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757282" y="4722890"/>
            <a:ext cx="1747793" cy="6492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864415" y="5536052"/>
            <a:ext cx="7622359" cy="2646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Left Arrow 9"/>
          <p:cNvSpPr/>
          <p:nvPr/>
        </p:nvSpPr>
        <p:spPr>
          <a:xfrm>
            <a:off x="7519987" y="1928057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command</a:t>
            </a:r>
            <a:endParaRPr lang="es-AR" sz="2000" dirty="0"/>
          </a:p>
        </p:txBody>
      </p:sp>
      <p:sp>
        <p:nvSpPr>
          <p:cNvPr id="11" name="Left Arrow 10"/>
          <p:cNvSpPr/>
          <p:nvPr/>
        </p:nvSpPr>
        <p:spPr>
          <a:xfrm>
            <a:off x="3305175" y="3029267"/>
            <a:ext cx="4457700" cy="721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The</a:t>
            </a:r>
            <a:r>
              <a:rPr lang="es-AR" sz="2000" dirty="0" smtClean="0"/>
              <a:t> </a:t>
            </a:r>
            <a:r>
              <a:rPr lang="es-AR" sz="2000" dirty="0" err="1" smtClean="0"/>
              <a:t>database</a:t>
            </a:r>
            <a:r>
              <a:rPr lang="es-AR" sz="2000" dirty="0" smtClean="0"/>
              <a:t> </a:t>
            </a:r>
            <a:r>
              <a:rPr lang="es-AR" sz="2000" dirty="0" err="1" smtClean="0"/>
              <a:t>is</a:t>
            </a:r>
            <a:r>
              <a:rPr lang="es-AR" sz="2000" dirty="0" smtClean="0"/>
              <a:t> </a:t>
            </a:r>
            <a:r>
              <a:rPr lang="es-AR" sz="2000" dirty="0" err="1" smtClean="0"/>
              <a:t>updated</a:t>
            </a:r>
            <a:r>
              <a:rPr lang="es-AR" sz="2000" dirty="0" smtClean="0"/>
              <a:t>/</a:t>
            </a:r>
            <a:r>
              <a:rPr lang="es-AR" sz="2000" dirty="0" err="1" smtClean="0"/>
              <a:t>created</a:t>
            </a:r>
            <a:r>
              <a:rPr lang="es-AR" sz="2000" dirty="0" smtClean="0"/>
              <a:t> </a:t>
            </a:r>
            <a:endParaRPr lang="es-AR" sz="2000" dirty="0"/>
          </a:p>
        </p:txBody>
      </p:sp>
      <p:sp>
        <p:nvSpPr>
          <p:cNvPr id="12" name="Left Arrow 11"/>
          <p:cNvSpPr/>
          <p:nvPr/>
        </p:nvSpPr>
        <p:spPr>
          <a:xfrm>
            <a:off x="2576506" y="4796712"/>
            <a:ext cx="3843344" cy="563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Errors</a:t>
            </a:r>
            <a:r>
              <a:rPr lang="es-AR" sz="2000" dirty="0" smtClean="0"/>
              <a:t> </a:t>
            </a:r>
            <a:r>
              <a:rPr lang="es-AR" sz="2000" dirty="0" err="1" smtClean="0"/>
              <a:t>by</a:t>
            </a:r>
            <a:r>
              <a:rPr lang="es-AR" sz="2000" dirty="0" smtClean="0"/>
              <a:t> </a:t>
            </a:r>
            <a:r>
              <a:rPr lang="es-AR" sz="2000" dirty="0" err="1" smtClean="0"/>
              <a:t>rows</a:t>
            </a:r>
            <a:r>
              <a:rPr lang="es-AR" sz="2000" dirty="0" smtClean="0"/>
              <a:t> </a:t>
            </a:r>
            <a:r>
              <a:rPr lang="es-AR" sz="2000" dirty="0" err="1" smtClean="0"/>
              <a:t>duplicated</a:t>
            </a:r>
            <a:endParaRPr lang="es-AR" sz="2000" dirty="0"/>
          </a:p>
        </p:txBody>
      </p:sp>
      <p:sp>
        <p:nvSpPr>
          <p:cNvPr id="13" name="Left Arrow 12"/>
          <p:cNvSpPr/>
          <p:nvPr/>
        </p:nvSpPr>
        <p:spPr>
          <a:xfrm>
            <a:off x="8434387" y="5078455"/>
            <a:ext cx="3267076" cy="1179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Log </a:t>
            </a:r>
            <a:r>
              <a:rPr lang="es-AR" sz="2000" dirty="0" err="1" smtClean="0"/>
              <a:t>with</a:t>
            </a:r>
            <a:r>
              <a:rPr lang="es-AR" sz="2000" dirty="0" smtClean="0"/>
              <a:t> </a:t>
            </a:r>
            <a:r>
              <a:rPr lang="es-AR" sz="2000" dirty="0" err="1" smtClean="0"/>
              <a:t>details</a:t>
            </a:r>
            <a:r>
              <a:rPr lang="es-AR" sz="2000" dirty="0" smtClean="0"/>
              <a:t> of </a:t>
            </a:r>
            <a:r>
              <a:rPr lang="es-AR" sz="2000" dirty="0" err="1" smtClean="0"/>
              <a:t>errors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200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translation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7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r>
              <a:rPr lang="es-AR" dirty="0" smtClean="0"/>
              <a:t> - </a:t>
            </a:r>
            <a:r>
              <a:rPr lang="es-AR" dirty="0" err="1" smtClean="0"/>
              <a:t>translation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Pre-</a:t>
            </a:r>
            <a:r>
              <a:rPr lang="es-AR" dirty="0" err="1" smtClean="0"/>
              <a:t>requisite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01" y="1676822"/>
            <a:ext cx="7424149" cy="348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8732" y="1676822"/>
            <a:ext cx="2617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Before executing the translation, verify if the database in </a:t>
            </a:r>
            <a:r>
              <a:rPr lang="en-US" sz="1600" b="1" dirty="0" err="1">
                <a:latin typeface="+mn-lt"/>
              </a:rPr>
              <a:t>db_fr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has at least one translated term</a:t>
            </a:r>
            <a:endParaRPr lang="es-A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 </a:t>
            </a:r>
            <a:r>
              <a:rPr lang="es-AR" dirty="0" err="1"/>
              <a:t>translation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4" y="1534302"/>
            <a:ext cx="7547594" cy="390447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8734" y="1069086"/>
            <a:ext cx="10272671" cy="438872"/>
          </a:xfrm>
        </p:spPr>
        <p:txBody>
          <a:bodyPr/>
          <a:lstStyle/>
          <a:p>
            <a:r>
              <a:rPr lang="es-AR" dirty="0" err="1" smtClean="0"/>
              <a:t>Import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translations</a:t>
            </a:r>
            <a:r>
              <a:rPr lang="es-AR" dirty="0"/>
              <a:t> </a:t>
            </a:r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previous</a:t>
            </a:r>
            <a:r>
              <a:rPr lang="es-AR" dirty="0" smtClean="0"/>
              <a:t> “</a:t>
            </a:r>
            <a:r>
              <a:rPr lang="es-AR" dirty="0" err="1" smtClean="0"/>
              <a:t>rebuild</a:t>
            </a:r>
            <a:r>
              <a:rPr lang="es-AR" dirty="0" smtClean="0"/>
              <a:t>”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2766619" y="2047872"/>
            <a:ext cx="2519756" cy="2095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033506" y="3388194"/>
            <a:ext cx="4597689" cy="2128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928733" y="4911511"/>
            <a:ext cx="5738767" cy="195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Arrow 10"/>
          <p:cNvSpPr/>
          <p:nvPr/>
        </p:nvSpPr>
        <p:spPr>
          <a:xfrm>
            <a:off x="5295460" y="1768391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command</a:t>
            </a:r>
            <a:endParaRPr lang="es-AR" sz="2000" dirty="0"/>
          </a:p>
        </p:txBody>
      </p:sp>
      <p:sp>
        <p:nvSpPr>
          <p:cNvPr id="12" name="Left Arrow 11"/>
          <p:cNvSpPr/>
          <p:nvPr/>
        </p:nvSpPr>
        <p:spPr>
          <a:xfrm>
            <a:off x="5631195" y="3125660"/>
            <a:ext cx="5370179" cy="721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Translated</a:t>
            </a:r>
            <a:r>
              <a:rPr lang="es-AR" sz="2000" dirty="0" smtClean="0"/>
              <a:t> files are </a:t>
            </a:r>
            <a:r>
              <a:rPr lang="es-AR" sz="2000" dirty="0" err="1" smtClean="0"/>
              <a:t>generated</a:t>
            </a:r>
            <a:r>
              <a:rPr lang="es-AR" sz="2000" dirty="0" smtClean="0"/>
              <a:t> </a:t>
            </a:r>
            <a:r>
              <a:rPr lang="es-AR" sz="2000" dirty="0" err="1" smtClean="0"/>
              <a:t>under</a:t>
            </a:r>
            <a:r>
              <a:rPr lang="es-AR" sz="2000" dirty="0" smtClean="0"/>
              <a:t> </a:t>
            </a:r>
            <a:r>
              <a:rPr lang="es-AR" sz="2000" b="1" dirty="0" err="1" smtClean="0"/>
              <a:t>output_fr</a:t>
            </a:r>
            <a:endParaRPr lang="es-AR" sz="2000" b="1" dirty="0"/>
          </a:p>
        </p:txBody>
      </p:sp>
      <p:sp>
        <p:nvSpPr>
          <p:cNvPr id="13" name="Left Arrow 12"/>
          <p:cNvSpPr/>
          <p:nvPr/>
        </p:nvSpPr>
        <p:spPr>
          <a:xfrm rot="21012649">
            <a:off x="6687423" y="4268148"/>
            <a:ext cx="3843344" cy="563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Verify</a:t>
            </a:r>
            <a:r>
              <a:rPr lang="es-AR" sz="2000" dirty="0" smtClean="0"/>
              <a:t> </a:t>
            </a:r>
            <a:r>
              <a:rPr lang="es-AR" sz="2000" dirty="0" err="1" smtClean="0"/>
              <a:t>the</a:t>
            </a:r>
            <a:r>
              <a:rPr lang="es-AR" sz="2000" dirty="0" smtClean="0"/>
              <a:t> </a:t>
            </a:r>
            <a:r>
              <a:rPr lang="es-AR" sz="2000" dirty="0" err="1" smtClean="0"/>
              <a:t>translation</a:t>
            </a:r>
            <a:endParaRPr lang="es-AR" sz="2000" dirty="0"/>
          </a:p>
        </p:txBody>
      </p:sp>
      <p:sp>
        <p:nvSpPr>
          <p:cNvPr id="14" name="Left Arrow 13"/>
          <p:cNvSpPr/>
          <p:nvPr/>
        </p:nvSpPr>
        <p:spPr>
          <a:xfrm rot="922177">
            <a:off x="8125977" y="5337243"/>
            <a:ext cx="3761002" cy="7932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To </a:t>
            </a:r>
            <a:r>
              <a:rPr lang="es-AR" sz="2000" dirty="0" err="1" smtClean="0"/>
              <a:t>continue</a:t>
            </a:r>
            <a:r>
              <a:rPr lang="es-AR" sz="2000" dirty="0" smtClean="0"/>
              <a:t> </a:t>
            </a:r>
            <a:r>
              <a:rPr lang="es-AR" sz="2000" dirty="0" err="1" smtClean="0"/>
              <a:t>with</a:t>
            </a:r>
            <a:r>
              <a:rPr lang="es-AR" sz="2000" dirty="0" smtClean="0"/>
              <a:t> </a:t>
            </a:r>
            <a:r>
              <a:rPr lang="es-AR" sz="2000" dirty="0" err="1" smtClean="0"/>
              <a:t>the</a:t>
            </a:r>
            <a:r>
              <a:rPr lang="es-AR" sz="2000" dirty="0" smtClean="0"/>
              <a:t> </a:t>
            </a:r>
            <a:r>
              <a:rPr lang="es-AR" sz="2000" dirty="0" err="1" smtClean="0"/>
              <a:t>translation</a:t>
            </a:r>
            <a:endParaRPr lang="es-AR" sz="2000" dirty="0"/>
          </a:p>
        </p:txBody>
      </p:sp>
      <p:sp>
        <p:nvSpPr>
          <p:cNvPr id="15" name="Rectangle 14"/>
          <p:cNvSpPr/>
          <p:nvPr/>
        </p:nvSpPr>
        <p:spPr>
          <a:xfrm>
            <a:off x="1081133" y="5092486"/>
            <a:ext cx="7129417" cy="2842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8645880" y="1704118"/>
            <a:ext cx="284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tr_fr.cmd</a:t>
            </a:r>
            <a:r>
              <a:rPr lang="en-US" sz="1600" dirty="0" smtClean="0">
                <a:latin typeface="+mn-lt"/>
              </a:rPr>
              <a:t> command takes the files in English from </a:t>
            </a:r>
            <a:r>
              <a:rPr lang="en-US" sz="1600" b="1" dirty="0" smtClean="0">
                <a:latin typeface="+mn-lt"/>
              </a:rPr>
              <a:t> input</a:t>
            </a:r>
            <a:r>
              <a:rPr lang="en-US" sz="1600" dirty="0" smtClean="0">
                <a:latin typeface="+mn-lt"/>
              </a:rPr>
              <a:t> directory, and using </a:t>
            </a:r>
            <a:r>
              <a:rPr lang="en-US" sz="1600" b="1" dirty="0" err="1" smtClean="0">
                <a:latin typeface="+mn-lt"/>
              </a:rPr>
              <a:t>db_fr</a:t>
            </a:r>
            <a:r>
              <a:rPr lang="en-US" sz="1600" dirty="0" smtClean="0">
                <a:latin typeface="+mn-lt"/>
              </a:rPr>
              <a:t> database, it generates the translation in </a:t>
            </a:r>
            <a:r>
              <a:rPr lang="en-US" sz="1600" b="1" dirty="0" err="1" smtClean="0">
                <a:latin typeface="+mn-lt"/>
              </a:rPr>
              <a:t>output_fr</a:t>
            </a:r>
            <a:endParaRPr lang="es-AR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5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Translation</a:t>
            </a:r>
            <a:r>
              <a:rPr lang="es-AR" sz="4800" dirty="0" smtClean="0"/>
              <a:t> </a:t>
            </a:r>
            <a:r>
              <a:rPr lang="es-AR" sz="4800" dirty="0"/>
              <a:t>– </a:t>
            </a:r>
            <a:r>
              <a:rPr lang="es-AR" sz="4800" dirty="0" err="1"/>
              <a:t>adding</a:t>
            </a:r>
            <a:r>
              <a:rPr lang="es-AR" sz="4800" dirty="0"/>
              <a:t>/</a:t>
            </a:r>
            <a:r>
              <a:rPr lang="es-AR" sz="4800" dirty="0" err="1"/>
              <a:t>updating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03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Translation</a:t>
            </a:r>
            <a:r>
              <a:rPr lang="es-AR" dirty="0" smtClean="0"/>
              <a:t> – </a:t>
            </a:r>
            <a:r>
              <a:rPr lang="es-AR" dirty="0" err="1" smtClean="0"/>
              <a:t>adding</a:t>
            </a:r>
            <a:r>
              <a:rPr lang="es-AR" dirty="0" smtClean="0"/>
              <a:t>/</a:t>
            </a:r>
            <a:r>
              <a:rPr lang="es-AR" dirty="0" err="1" smtClean="0"/>
              <a:t>updating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traductor_fr_stillPending.csv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33" y="1704118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traductor_fr_stillPending.csv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contains the messages still not translated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Open this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file with excel, and </a:t>
            </a:r>
            <a:r>
              <a:rPr lang="en-US" sz="1600" b="1" u="sng" dirty="0">
                <a:latin typeface="+mn-lt"/>
                <a:cs typeface="Courier New" panose="02070309020205020404" pitchFamily="49" charset="0"/>
              </a:rPr>
              <a:t>SORT AND REMOVE DUPLICATES</a:t>
            </a:r>
            <a:endParaRPr lang="es-AR" sz="1600" b="1" u="sng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53" y="2636127"/>
            <a:ext cx="9953418" cy="3963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AR" sz="2000" dirty="0" err="1" smtClean="0"/>
              <a:t>Installation</a:t>
            </a:r>
            <a:r>
              <a:rPr lang="es-AR" sz="2000" dirty="0" smtClean="0"/>
              <a:t> </a:t>
            </a:r>
            <a:r>
              <a:rPr lang="es-AR" sz="2000" dirty="0" smtClean="0"/>
              <a:t>and </a:t>
            </a:r>
            <a:r>
              <a:rPr lang="es-AR" sz="2000" dirty="0" err="1" smtClean="0"/>
              <a:t>Usage</a:t>
            </a:r>
            <a:endParaRPr lang="es-A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Translation</a:t>
            </a:r>
            <a:r>
              <a:rPr lang="es-AR" dirty="0"/>
              <a:t> – </a:t>
            </a:r>
            <a:r>
              <a:rPr lang="es-AR" dirty="0" err="1"/>
              <a:t>adding</a:t>
            </a:r>
            <a:r>
              <a:rPr lang="es-AR" dirty="0"/>
              <a:t>/</a:t>
            </a:r>
            <a:r>
              <a:rPr lang="es-AR" dirty="0" err="1"/>
              <a:t>updating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4" y="1534301"/>
            <a:ext cx="6826756" cy="28071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12" y="3733458"/>
            <a:ext cx="6302180" cy="2785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28306" y="3711723"/>
            <a:ext cx="2418247" cy="2480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8246554" y="3433789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command</a:t>
            </a:r>
            <a:endParaRPr lang="es-AR" sz="2000" dirty="0"/>
          </a:p>
        </p:txBody>
      </p:sp>
      <p:sp>
        <p:nvSpPr>
          <p:cNvPr id="10" name="Rectangle 9"/>
          <p:cNvSpPr/>
          <p:nvPr/>
        </p:nvSpPr>
        <p:spPr>
          <a:xfrm>
            <a:off x="4342112" y="5405795"/>
            <a:ext cx="1867857" cy="851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7983110" y="1728311"/>
            <a:ext cx="3206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Save the file as XLSX in the root directory, and add the new translations.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Import the new translated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phrases</a:t>
            </a:r>
            <a:endParaRPr lang="es-AR" sz="16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Translation</a:t>
            </a:r>
            <a:r>
              <a:rPr lang="es-AR" dirty="0"/>
              <a:t> – </a:t>
            </a:r>
            <a:r>
              <a:rPr lang="es-AR" dirty="0" err="1"/>
              <a:t>adding</a:t>
            </a:r>
            <a:r>
              <a:rPr lang="es-AR" dirty="0"/>
              <a:t>/</a:t>
            </a:r>
            <a:r>
              <a:rPr lang="es-AR" dirty="0" err="1"/>
              <a:t>updating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Optionally – verify if the </a:t>
            </a:r>
            <a:r>
              <a:rPr lang="en-US" dirty="0" err="1"/>
              <a:t>ítems</a:t>
            </a:r>
            <a:r>
              <a:rPr lang="en-US" dirty="0"/>
              <a:t> have been </a:t>
            </a:r>
            <a:r>
              <a:rPr lang="en-US" dirty="0" smtClean="0"/>
              <a:t>loaded into </a:t>
            </a:r>
            <a:r>
              <a:rPr lang="en-US" dirty="0"/>
              <a:t>the </a:t>
            </a:r>
            <a:r>
              <a:rPr lang="en-US" dirty="0" smtClean="0"/>
              <a:t>database “</a:t>
            </a:r>
            <a:r>
              <a:rPr lang="en-US" dirty="0" err="1" smtClean="0"/>
              <a:t>db_fr</a:t>
            </a:r>
            <a:r>
              <a:rPr lang="en-US" dirty="0" smtClean="0"/>
              <a:t>”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92" y="1801276"/>
            <a:ext cx="6791983" cy="29343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522142" y="3697341"/>
            <a:ext cx="4198575" cy="25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42" y="4164658"/>
            <a:ext cx="7679263" cy="19081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57422" y="5873642"/>
            <a:ext cx="7035865" cy="199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0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export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5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r>
              <a:rPr lang="es-AR" dirty="0" smtClean="0"/>
              <a:t> - </a:t>
            </a:r>
            <a:r>
              <a:rPr lang="es-AR" dirty="0" err="1" smtClean="0"/>
              <a:t>export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Use </a:t>
            </a:r>
            <a:r>
              <a:rPr lang="es-AR" dirty="0" err="1" smtClean="0"/>
              <a:t>export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doing</a:t>
            </a:r>
            <a:r>
              <a:rPr lang="es-AR" dirty="0" smtClean="0"/>
              <a:t> a </a:t>
            </a:r>
            <a:r>
              <a:rPr lang="es-AR" dirty="0" err="1" smtClean="0"/>
              <a:t>backup</a:t>
            </a:r>
            <a:r>
              <a:rPr lang="es-AR" dirty="0" smtClean="0"/>
              <a:t> and/</a:t>
            </a:r>
            <a:r>
              <a:rPr lang="es-AR" dirty="0" err="1" smtClean="0"/>
              <a:t>or</a:t>
            </a:r>
            <a:r>
              <a:rPr lang="es-AR" dirty="0" smtClean="0"/>
              <a:t> </a:t>
            </a:r>
            <a:r>
              <a:rPr lang="es-AR" dirty="0" err="1" smtClean="0"/>
              <a:t>recreate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if</a:t>
            </a:r>
            <a:r>
              <a:rPr lang="es-AR" dirty="0" smtClean="0"/>
              <a:t> </a:t>
            </a:r>
            <a:r>
              <a:rPr lang="es-AR" dirty="0" err="1" smtClean="0"/>
              <a:t>needed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59" y="1507959"/>
            <a:ext cx="8834392" cy="5033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3674" y="1896842"/>
            <a:ext cx="2276035" cy="2558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Left Arrow 6"/>
          <p:cNvSpPr/>
          <p:nvPr/>
        </p:nvSpPr>
        <p:spPr>
          <a:xfrm>
            <a:off x="5009710" y="1618908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command</a:t>
            </a:r>
            <a:endParaRPr lang="es-AR" sz="2000" dirty="0"/>
          </a:p>
        </p:txBody>
      </p:sp>
      <p:sp>
        <p:nvSpPr>
          <p:cNvPr id="8" name="Rectangle 7"/>
          <p:cNvSpPr/>
          <p:nvPr/>
        </p:nvSpPr>
        <p:spPr>
          <a:xfrm>
            <a:off x="1085849" y="4309680"/>
            <a:ext cx="5086351" cy="224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6172200" y="4080055"/>
            <a:ext cx="36195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Save</a:t>
            </a:r>
            <a:r>
              <a:rPr lang="es-AR" sz="2000" dirty="0" smtClean="0"/>
              <a:t> </a:t>
            </a:r>
            <a:r>
              <a:rPr lang="es-AR" sz="2000" dirty="0" err="1" smtClean="0"/>
              <a:t>this</a:t>
            </a:r>
            <a:r>
              <a:rPr lang="es-AR" sz="2000" dirty="0" smtClean="0"/>
              <a:t> file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762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Create</a:t>
            </a:r>
            <a:r>
              <a:rPr lang="es-AR" sz="4800" dirty="0" smtClean="0"/>
              <a:t> </a:t>
            </a:r>
            <a:r>
              <a:rPr lang="es-AR" sz="4800" dirty="0" err="1" smtClean="0"/>
              <a:t>jars</a:t>
            </a:r>
            <a:r>
              <a:rPr lang="es-AR" sz="4800" dirty="0" smtClean="0"/>
              <a:t> </a:t>
            </a:r>
            <a:r>
              <a:rPr lang="es-AR" sz="4800" dirty="0" err="1" smtClean="0"/>
              <a:t>with</a:t>
            </a:r>
            <a:r>
              <a:rPr lang="es-AR" sz="4800" dirty="0" smtClean="0"/>
              <a:t> </a:t>
            </a:r>
            <a:r>
              <a:rPr lang="es-AR" sz="4800" dirty="0" err="1" smtClean="0"/>
              <a:t>translated</a:t>
            </a:r>
            <a:r>
              <a:rPr lang="es-AR" sz="4800" dirty="0" smtClean="0"/>
              <a:t> files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Create</a:t>
            </a:r>
            <a:r>
              <a:rPr lang="es-AR" dirty="0" smtClean="0"/>
              <a:t> </a:t>
            </a:r>
            <a:r>
              <a:rPr lang="es-AR" dirty="0" err="1" smtClean="0"/>
              <a:t>translated</a:t>
            </a:r>
            <a:r>
              <a:rPr lang="es-AR" dirty="0" smtClean="0"/>
              <a:t> </a:t>
            </a:r>
            <a:r>
              <a:rPr lang="es-AR" dirty="0" err="1" smtClean="0"/>
              <a:t>jar</a:t>
            </a:r>
            <a:r>
              <a:rPr lang="es-AR" dirty="0" smtClean="0"/>
              <a:t> files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Crea_jars_fr.cmd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2150745"/>
            <a:ext cx="650557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297" y="2695492"/>
            <a:ext cx="4876005" cy="37989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5131" y="2968714"/>
            <a:ext cx="3206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crea_jars_fr.cmd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, it creates the jar files, with the translated files into 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jars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 directory.</a:t>
            </a:r>
          </a:p>
          <a:p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This script uses the translated files into 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output_fr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 directory (generated by “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tr_fr.cmd –t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934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/>
              <a:t>THANK YOU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928733" y="1819275"/>
            <a:ext cx="401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latin typeface="+mn-lt"/>
              </a:rPr>
              <a:t>Uncompress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b="1" dirty="0" smtClean="0">
                <a:latin typeface="+mn-lt"/>
              </a:rPr>
              <a:t>distranslation.zip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smtClean="0">
                <a:latin typeface="+mn-lt"/>
              </a:rPr>
              <a:t>file and </a:t>
            </a:r>
            <a:r>
              <a:rPr lang="es-AR" sz="1600" dirty="0" err="1" smtClean="0">
                <a:latin typeface="+mn-lt"/>
              </a:rPr>
              <a:t>create</a:t>
            </a:r>
            <a:r>
              <a:rPr lang="es-AR" sz="1600" dirty="0" smtClean="0">
                <a:latin typeface="+mn-lt"/>
              </a:rPr>
              <a:t> a </a:t>
            </a:r>
            <a:r>
              <a:rPr lang="es-AR" sz="1600" dirty="0" err="1" smtClean="0">
                <a:latin typeface="+mn-lt"/>
              </a:rPr>
              <a:t>directory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structure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like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this</a:t>
            </a:r>
            <a:endParaRPr lang="es-AR" sz="1600" dirty="0">
              <a:latin typeface="+mn-lt"/>
            </a:endParaRPr>
          </a:p>
          <a:p>
            <a:endParaRPr lang="es-AR" sz="16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1819274"/>
            <a:ext cx="3157538" cy="31466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3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installation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BIN </a:t>
            </a:r>
            <a:r>
              <a:rPr lang="es-AR" dirty="0" err="1" smtClean="0"/>
              <a:t>directory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843008" y="1612926"/>
            <a:ext cx="857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latin typeface="+mn-lt"/>
              </a:rPr>
              <a:t>It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contains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the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runtime</a:t>
            </a:r>
            <a:r>
              <a:rPr lang="es-AR" sz="1600" dirty="0" smtClean="0">
                <a:latin typeface="+mn-lt"/>
              </a:rPr>
              <a:t>. </a:t>
            </a:r>
            <a:r>
              <a:rPr lang="es-AR" sz="1600" b="1" dirty="0" smtClean="0">
                <a:latin typeface="+mn-lt"/>
              </a:rPr>
              <a:t>Traductor.jar</a:t>
            </a:r>
            <a:r>
              <a:rPr lang="es-AR" sz="1600" dirty="0" smtClean="0">
                <a:latin typeface="+mn-lt"/>
              </a:rPr>
              <a:t> (</a:t>
            </a:r>
            <a:r>
              <a:rPr lang="es-AR" sz="1600" dirty="0" err="1" smtClean="0">
                <a:latin typeface="+mn-lt"/>
              </a:rPr>
              <a:t>it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includes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the</a:t>
            </a:r>
            <a:r>
              <a:rPr lang="es-AR" sz="1600" dirty="0" smtClean="0">
                <a:latin typeface="+mn-lt"/>
              </a:rPr>
              <a:t> java </a:t>
            </a:r>
            <a:r>
              <a:rPr lang="es-AR" sz="1600" dirty="0" err="1" smtClean="0">
                <a:latin typeface="+mn-lt"/>
              </a:rPr>
              <a:t>source</a:t>
            </a:r>
            <a:r>
              <a:rPr lang="es-AR" sz="1600" dirty="0" smtClean="0">
                <a:latin typeface="+mn-lt"/>
              </a:rPr>
              <a:t>), and </a:t>
            </a:r>
            <a:r>
              <a:rPr lang="es-AR" sz="1600" b="1" dirty="0" smtClean="0">
                <a:latin typeface="+mn-lt"/>
              </a:rPr>
              <a:t>traductor_##.</a:t>
            </a:r>
            <a:r>
              <a:rPr lang="es-AR" sz="1600" b="1" dirty="0" err="1" smtClean="0">
                <a:latin typeface="+mn-lt"/>
              </a:rPr>
              <a:t>properties</a:t>
            </a:r>
            <a:r>
              <a:rPr lang="es-AR" sz="1600" dirty="0" smtClean="0">
                <a:latin typeface="+mn-lt"/>
              </a:rPr>
              <a:t>, </a:t>
            </a:r>
            <a:r>
              <a:rPr lang="es-AR" sz="1600" dirty="0" err="1" smtClean="0">
                <a:latin typeface="+mn-lt"/>
              </a:rPr>
              <a:t>where</a:t>
            </a:r>
            <a:r>
              <a:rPr lang="es-AR" sz="1600" dirty="0" smtClean="0">
                <a:latin typeface="+mn-lt"/>
              </a:rPr>
              <a:t> ## </a:t>
            </a:r>
            <a:r>
              <a:rPr lang="es-AR" sz="1600" dirty="0" err="1" smtClean="0">
                <a:latin typeface="+mn-lt"/>
              </a:rPr>
              <a:t>is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the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language</a:t>
            </a:r>
            <a:r>
              <a:rPr lang="es-AR" sz="1600" dirty="0" smtClean="0">
                <a:latin typeface="+mn-lt"/>
              </a:rPr>
              <a:t> </a:t>
            </a:r>
            <a:endParaRPr lang="es-AR" sz="1600" dirty="0" smtClean="0">
              <a:latin typeface="+mn-lt"/>
            </a:endParaRPr>
          </a:p>
          <a:p>
            <a:endParaRPr lang="es-AR" sz="1600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t</a:t>
            </a:r>
            <a:r>
              <a:rPr lang="en-US" sz="1600" b="1" dirty="0" smtClean="0">
                <a:latin typeface="+mn-lt"/>
              </a:rPr>
              <a:t>r.msg.tr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=It </a:t>
            </a:r>
            <a:r>
              <a:rPr lang="en-US" sz="1600" dirty="0" smtClean="0">
                <a:latin typeface="+mn-lt"/>
              </a:rPr>
              <a:t>contains the label that will be included in the translated </a:t>
            </a:r>
            <a:r>
              <a:rPr lang="en-US" sz="1600" dirty="0" smtClean="0">
                <a:latin typeface="+mn-lt"/>
              </a:rPr>
              <a:t>files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b="1" dirty="0" err="1" smtClean="0">
                <a:latin typeface="+mn-lt"/>
              </a:rPr>
              <a:t>tr.extension</a:t>
            </a:r>
            <a:r>
              <a:rPr lang="en-US" sz="1600" dirty="0" smtClean="0">
                <a:latin typeface="+mn-lt"/>
              </a:rPr>
              <a:t>=The </a:t>
            </a:r>
            <a:r>
              <a:rPr lang="es-AR" sz="1600" dirty="0" err="1" smtClean="0">
                <a:latin typeface="+mn-lt"/>
              </a:rPr>
              <a:t>suffix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that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will</a:t>
            </a:r>
            <a:r>
              <a:rPr lang="es-AR" sz="1600" dirty="0" smtClean="0">
                <a:latin typeface="+mn-lt"/>
              </a:rPr>
              <a:t> be </a:t>
            </a:r>
            <a:r>
              <a:rPr lang="es-AR" sz="1600" dirty="0" err="1" smtClean="0">
                <a:latin typeface="+mn-lt"/>
              </a:rPr>
              <a:t>added</a:t>
            </a:r>
            <a:r>
              <a:rPr lang="es-AR" sz="1600" dirty="0" smtClean="0">
                <a:latin typeface="+mn-lt"/>
              </a:rPr>
              <a:t> to </a:t>
            </a:r>
            <a:r>
              <a:rPr lang="es-AR" sz="1600" dirty="0" err="1" smtClean="0">
                <a:latin typeface="+mn-lt"/>
              </a:rPr>
              <a:t>the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messages</a:t>
            </a:r>
            <a:r>
              <a:rPr lang="es-AR" sz="1600" dirty="0" smtClean="0">
                <a:latin typeface="+mn-lt"/>
              </a:rPr>
              <a:t> file(</a:t>
            </a:r>
            <a:r>
              <a:rPr lang="es-AR" sz="1600" dirty="0" err="1" smtClean="0">
                <a:latin typeface="+mn-lt"/>
              </a:rPr>
              <a:t>translated</a:t>
            </a:r>
            <a:r>
              <a:rPr lang="es-AR" sz="1600" dirty="0" smtClean="0">
                <a:latin typeface="+mn-lt"/>
              </a:rPr>
              <a:t>)</a:t>
            </a:r>
          </a:p>
          <a:p>
            <a:endParaRPr lang="es-AR" sz="1600" dirty="0" smtClean="0">
              <a:latin typeface="+mn-lt"/>
            </a:endParaRPr>
          </a:p>
          <a:p>
            <a:r>
              <a:rPr lang="en-US" sz="1600" b="1" dirty="0" err="1" smtClean="0">
                <a:latin typeface="+mn-lt"/>
              </a:rPr>
              <a:t>tr.escape</a:t>
            </a:r>
            <a:r>
              <a:rPr lang="en-US" sz="1600" dirty="0" smtClean="0">
                <a:latin typeface="+mn-lt"/>
              </a:rPr>
              <a:t>=list </a:t>
            </a:r>
            <a:r>
              <a:rPr lang="en-US" sz="1600" dirty="0">
                <a:latin typeface="+mn-lt"/>
              </a:rPr>
              <a:t>of characters to </a:t>
            </a:r>
            <a:r>
              <a:rPr lang="en-US" sz="1600" dirty="0" smtClean="0">
                <a:latin typeface="+mn-lt"/>
              </a:rPr>
              <a:t>be escaped</a:t>
            </a:r>
            <a:endParaRPr lang="es-AR" sz="1600" dirty="0">
              <a:latin typeface="+mn-lt"/>
            </a:endParaRPr>
          </a:p>
          <a:p>
            <a:endParaRPr lang="es-AR" sz="16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3921250"/>
            <a:ext cx="9892992" cy="1874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3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 input </a:t>
            </a:r>
            <a:r>
              <a:rPr lang="es-AR" dirty="0" err="1" smtClean="0"/>
              <a:t>directory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928733" y="1819275"/>
            <a:ext cx="3643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latin typeface="+mn-lt"/>
              </a:rPr>
              <a:t>It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contains</a:t>
            </a:r>
            <a:r>
              <a:rPr lang="es-AR" sz="1600" dirty="0" smtClean="0">
                <a:latin typeface="+mn-lt"/>
              </a:rPr>
              <a:t> </a:t>
            </a:r>
            <a:r>
              <a:rPr lang="es-AR" sz="1600" dirty="0" err="1" smtClean="0">
                <a:latin typeface="+mn-lt"/>
              </a:rPr>
              <a:t>the</a:t>
            </a:r>
            <a:r>
              <a:rPr lang="es-AR" sz="1600" dirty="0" smtClean="0">
                <a:latin typeface="+mn-lt"/>
              </a:rPr>
              <a:t> original </a:t>
            </a:r>
            <a:r>
              <a:rPr lang="es-AR" sz="1600" dirty="0" err="1" smtClean="0">
                <a:latin typeface="+mn-lt"/>
              </a:rPr>
              <a:t>messajes</a:t>
            </a:r>
            <a:r>
              <a:rPr lang="es-AR" sz="1600" dirty="0" smtClean="0">
                <a:latin typeface="+mn-lt"/>
              </a:rPr>
              <a:t> files in English</a:t>
            </a:r>
          </a:p>
          <a:p>
            <a:endParaRPr lang="es-AR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Download and update the messages files from the URLs below, and keeping the directory structure with </a:t>
            </a:r>
            <a:r>
              <a:rPr lang="en-US" sz="1600" dirty="0" err="1">
                <a:latin typeface="+mn-lt"/>
              </a:rPr>
              <a:t>xxx_messages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dirty="0" err="1">
                <a:latin typeface="+mn-lt"/>
              </a:rPr>
              <a:t>uncompress</a:t>
            </a:r>
            <a:r>
              <a:rPr lang="en-US" sz="1600" dirty="0">
                <a:latin typeface="+mn-lt"/>
              </a:rPr>
              <a:t> the </a:t>
            </a:r>
            <a:r>
              <a:rPr lang="en-US" sz="1600" dirty="0" smtClean="0">
                <a:latin typeface="+mn-lt"/>
              </a:rPr>
              <a:t>original </a:t>
            </a:r>
            <a:r>
              <a:rPr lang="en-US" sz="1600" dirty="0">
                <a:latin typeface="+mn-lt"/>
              </a:rPr>
              <a:t>JARs (in English) within the corresponding </a:t>
            </a:r>
            <a:r>
              <a:rPr lang="en-US" sz="1600" dirty="0" err="1">
                <a:latin typeface="+mn-lt"/>
              </a:rPr>
              <a:t>xxx_messages</a:t>
            </a:r>
            <a:r>
              <a:rPr lang="en-US" sz="1600" dirty="0">
                <a:latin typeface="+mn-lt"/>
              </a:rPr>
              <a:t> directory</a:t>
            </a:r>
          </a:p>
          <a:p>
            <a:endParaRPr lang="es-AR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60822"/>
            <a:ext cx="5057775" cy="27215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6694" y="4592390"/>
            <a:ext cx="10372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bp_messages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http://gechemmu10.asg.com:8080/hudson/view/metaRDM/job/iMetaBusinessPackage-gradle/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dqa_messages    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http://gechemmu10.asg.com:8080/hudson/job/Rochade_DQA_gradle/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im_messages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http://gechemmu10.asg.com:8080/hudson/view/metaRDM/job/iMetaIssueMan-gradle/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is_messages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http://gechemmu10.asg.com:8080/hudson/job/Index_Search/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rbd_messages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http://gechemmu10.asg.com:8080/hudson/view/Ro.Browser+iMetaGlossary/job/RoBrowser/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rbr_messages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http://gechemmu10.asg.com:8080/hudson/view/Ro.Browser+iMetaGlossary/job/RoBrowser/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ref_messages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http://gechemmu10.asg.com:8080/hudson/view/metaRDM/job/iMetaRDM-gradle/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sti_messages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http://gechemmu10.asg.com:8080/hudson/view/Ro.Browser+iMetaGlossary/job/RoBrowser/</a:t>
            </a:r>
          </a:p>
          <a:p>
            <a:r>
              <a:rPr lang="da-DK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• wtb_messages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http://gechemmu10.asg.com:8080/hudson/view/Ro.Platform/job/Rochade_Platform/</a:t>
            </a:r>
            <a:endParaRPr lang="es-A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683" y="4383507"/>
            <a:ext cx="135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err="1">
                <a:latin typeface="+mn-lt"/>
              </a:rPr>
              <a:t>b</a:t>
            </a:r>
            <a:r>
              <a:rPr lang="es-AR" sz="1400" b="1" dirty="0" err="1" smtClean="0">
                <a:latin typeface="+mn-lt"/>
              </a:rPr>
              <a:t>in</a:t>
            </a:r>
            <a:r>
              <a:rPr lang="es-AR" sz="1400" b="1" dirty="0" smtClean="0">
                <a:latin typeface="+mn-lt"/>
              </a:rPr>
              <a:t>/Readme.txt</a:t>
            </a:r>
            <a:endParaRPr lang="es-AR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9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 smtClean="0"/>
              <a:t>Usage</a:t>
            </a:r>
            <a:r>
              <a:rPr lang="es-AR" sz="4800" dirty="0" smtClean="0"/>
              <a:t> - </a:t>
            </a:r>
            <a:r>
              <a:rPr lang="es-AR" sz="4800" dirty="0" err="1" smtClean="0"/>
              <a:t>options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2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Options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13106"/>
            <a:ext cx="10260687" cy="465970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28734" y="1800224"/>
            <a:ext cx="10186942" cy="14763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928732" y="3381747"/>
            <a:ext cx="10186944" cy="27714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9077325" y="2190750"/>
            <a:ext cx="2381250" cy="904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Current</a:t>
            </a:r>
            <a:r>
              <a:rPr lang="es-AR" dirty="0" smtClean="0"/>
              <a:t> </a:t>
            </a:r>
            <a:r>
              <a:rPr lang="es-AR" dirty="0" err="1" smtClean="0"/>
              <a:t>settings</a:t>
            </a:r>
            <a:endParaRPr lang="es-AR" dirty="0"/>
          </a:p>
        </p:txBody>
      </p:sp>
      <p:sp>
        <p:nvSpPr>
          <p:cNvPr id="10" name="Left Arrow 9"/>
          <p:cNvSpPr/>
          <p:nvPr/>
        </p:nvSpPr>
        <p:spPr>
          <a:xfrm>
            <a:off x="9086851" y="4645935"/>
            <a:ext cx="2381250" cy="904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Options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usage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tr_fr.cmd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58" y="4182248"/>
            <a:ext cx="7015117" cy="1371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7" y="2799440"/>
            <a:ext cx="8214346" cy="12620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43175" y="2970890"/>
            <a:ext cx="923925" cy="121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25050" y="3647164"/>
            <a:ext cx="628650" cy="342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23958" y="1628704"/>
            <a:ext cx="10920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tr_fr.cmd</a:t>
            </a:r>
            <a:r>
              <a:rPr lang="en-US" sz="1600" dirty="0" smtClean="0">
                <a:latin typeface="+mn-lt"/>
              </a:rPr>
              <a:t> has the language </a:t>
            </a:r>
            <a:r>
              <a:rPr lang="en-US" sz="1600" b="1" dirty="0" err="1" smtClean="0">
                <a:latin typeface="+mn-lt"/>
              </a:rPr>
              <a:t>fr</a:t>
            </a:r>
            <a:r>
              <a:rPr lang="en-US" sz="1600" dirty="0" smtClean="0">
                <a:latin typeface="+mn-lt"/>
              </a:rPr>
              <a:t> by default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When </a:t>
            </a:r>
            <a:r>
              <a:rPr lang="en-US" sz="1600" b="1" dirty="0" smtClean="0">
                <a:latin typeface="+mn-lt"/>
              </a:rPr>
              <a:t>tr_fr.cmd</a:t>
            </a:r>
            <a:r>
              <a:rPr lang="en-US" sz="1600" dirty="0" smtClean="0">
                <a:latin typeface="+mn-lt"/>
              </a:rPr>
              <a:t> is executed </a:t>
            </a:r>
            <a:r>
              <a:rPr lang="en-US" sz="1600" b="1" dirty="0" err="1" smtClean="0">
                <a:latin typeface="+mn-lt"/>
              </a:rPr>
              <a:t>output_fr</a:t>
            </a:r>
            <a:r>
              <a:rPr lang="en-US" sz="1600" dirty="0" smtClean="0">
                <a:latin typeface="+mn-lt"/>
              </a:rPr>
              <a:t>, and </a:t>
            </a:r>
            <a:r>
              <a:rPr lang="en-US" sz="1600" b="1" dirty="0" err="1" smtClean="0">
                <a:latin typeface="+mn-lt"/>
              </a:rPr>
              <a:t>db_fr</a:t>
            </a:r>
            <a:r>
              <a:rPr lang="en-US" sz="1600" dirty="0" smtClean="0">
                <a:latin typeface="+mn-lt"/>
              </a:rPr>
              <a:t> directories are created</a:t>
            </a:r>
            <a:endParaRPr lang="en-US" sz="1600" dirty="0">
              <a:latin typeface="+mn-lt"/>
            </a:endParaRPr>
          </a:p>
          <a:p>
            <a:endParaRPr lang="es-AR" sz="16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9384" y="4123414"/>
            <a:ext cx="500016" cy="2302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eft Arrow 12"/>
          <p:cNvSpPr/>
          <p:nvPr/>
        </p:nvSpPr>
        <p:spPr>
          <a:xfrm rot="2168704">
            <a:off x="10273168" y="4215578"/>
            <a:ext cx="1589762" cy="548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Language</a:t>
            </a:r>
            <a:r>
              <a:rPr lang="es-AR" sz="1400" dirty="0" smtClean="0"/>
              <a:t> </a:t>
            </a:r>
            <a:r>
              <a:rPr lang="es-AR" sz="1400" dirty="0" err="1" smtClean="0"/>
              <a:t>setting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9355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G Master">
  <a:themeElements>
    <a:clrScheme name="ASG 2016">
      <a:dk1>
        <a:srgbClr val="193441"/>
      </a:dk1>
      <a:lt1>
        <a:sysClr val="window" lastClr="FFFFFF"/>
      </a:lt1>
      <a:dk2>
        <a:srgbClr val="193441"/>
      </a:dk2>
      <a:lt2>
        <a:srgbClr val="3E606F"/>
      </a:lt2>
      <a:accent1>
        <a:srgbClr val="3E606F"/>
      </a:accent1>
      <a:accent2>
        <a:srgbClr val="91AA9D"/>
      </a:accent2>
      <a:accent3>
        <a:srgbClr val="E7E6E6"/>
      </a:accent3>
      <a:accent4>
        <a:srgbClr val="193441"/>
      </a:accent4>
      <a:accent5>
        <a:srgbClr val="91AA9D"/>
      </a:accent5>
      <a:accent6>
        <a:srgbClr val="3E606F"/>
      </a:accent6>
      <a:hlink>
        <a:srgbClr val="19343F"/>
      </a:hlink>
      <a:folHlink>
        <a:srgbClr val="19343F"/>
      </a:folHlink>
    </a:clrScheme>
    <a:fontScheme name="Custom 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G_Template_Final - Blank.pptx" id="{D8AC4ECD-95A5-4F0A-A476-C43899783ACF}" vid="{0C72AC8B-13B9-4A4F-AB33-3D5393290522}"/>
    </a:ext>
  </a:extLst>
</a:theme>
</file>

<file path=ppt/theme/theme2.xml><?xml version="1.0" encoding="utf-8"?>
<a:theme xmlns:a="http://schemas.openxmlformats.org/drawingml/2006/main" name="Office Theme">
  <a:themeElements>
    <a:clrScheme name="ASG_ColorPalette">
      <a:dk1>
        <a:srgbClr val="201436"/>
      </a:dk1>
      <a:lt1>
        <a:sysClr val="window" lastClr="FFFFFF"/>
      </a:lt1>
      <a:dk2>
        <a:srgbClr val="AAE621"/>
      </a:dk2>
      <a:lt2>
        <a:srgbClr val="11827B"/>
      </a:lt2>
      <a:accent1>
        <a:srgbClr val="7EC68E"/>
      </a:accent1>
      <a:accent2>
        <a:srgbClr val="F7952A"/>
      </a:accent2>
      <a:accent3>
        <a:srgbClr val="FECD04"/>
      </a:accent3>
      <a:accent4>
        <a:srgbClr val="E55441"/>
      </a:accent4>
      <a:accent5>
        <a:srgbClr val="FFFF00"/>
      </a:accent5>
      <a:accent6>
        <a:srgbClr val="00B0F0"/>
      </a:accent6>
      <a:hlink>
        <a:srgbClr val="201436"/>
      </a:hlink>
      <a:folHlink>
        <a:srgbClr val="2014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530</Words>
  <Application>Microsoft Office PowerPoint</Application>
  <PresentationFormat>Widescreen</PresentationFormat>
  <Paragraphs>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DINOT</vt:lpstr>
      <vt:lpstr>DINOT-Bold</vt:lpstr>
      <vt:lpstr>DINOT-Light</vt:lpstr>
      <vt:lpstr>Wingdings</vt:lpstr>
      <vt:lpstr>ASG Master</vt:lpstr>
      <vt:lpstr>Office Theme</vt:lpstr>
      <vt:lpstr>DIS-Translation</vt:lpstr>
      <vt:lpstr>Agenda</vt:lpstr>
      <vt:lpstr>installation</vt:lpstr>
      <vt:lpstr>installation</vt:lpstr>
      <vt:lpstr>installation</vt:lpstr>
      <vt:lpstr>Installation</vt:lpstr>
      <vt:lpstr>Usage - options</vt:lpstr>
      <vt:lpstr>usage</vt:lpstr>
      <vt:lpstr>usage</vt:lpstr>
      <vt:lpstr>rebuild</vt:lpstr>
      <vt:lpstr>Usage -rebuild</vt:lpstr>
      <vt:lpstr>Usage -rebuild</vt:lpstr>
      <vt:lpstr>import</vt:lpstr>
      <vt:lpstr>Usage - import</vt:lpstr>
      <vt:lpstr>translation</vt:lpstr>
      <vt:lpstr>Usage - translation</vt:lpstr>
      <vt:lpstr>Usage - translation</vt:lpstr>
      <vt:lpstr>Translation – adding/updating</vt:lpstr>
      <vt:lpstr>Translation – adding/updating</vt:lpstr>
      <vt:lpstr>Translation – adding/updating</vt:lpstr>
      <vt:lpstr>Translation – adding/updating</vt:lpstr>
      <vt:lpstr>export</vt:lpstr>
      <vt:lpstr>Usage - export</vt:lpstr>
      <vt:lpstr>Create jars with translated files</vt:lpstr>
      <vt:lpstr>Create translated jar files</vt:lpstr>
      <vt:lpstr>THANK YOU</vt:lpstr>
    </vt:vector>
  </TitlesOfParts>
  <Company>ASG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Gene Koga</dc:creator>
  <cp:lastModifiedBy>Guillermo Avendano</cp:lastModifiedBy>
  <cp:revision>229</cp:revision>
  <cp:lastPrinted>2006-02-06T15:16:32Z</cp:lastPrinted>
  <dcterms:created xsi:type="dcterms:W3CDTF">2006-12-20T16:30:43Z</dcterms:created>
  <dcterms:modified xsi:type="dcterms:W3CDTF">2017-04-18T18:38:26Z</dcterms:modified>
</cp:coreProperties>
</file>