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5"/>
    <p:sldMasterId id="2147483929" r:id="rId6"/>
  </p:sldMasterIdLst>
  <p:notesMasterIdLst>
    <p:notesMasterId r:id="rId13"/>
  </p:notesMasterIdLst>
  <p:handoutMasterIdLst>
    <p:handoutMasterId r:id="rId14"/>
  </p:handoutMasterIdLst>
  <p:sldIdLst>
    <p:sldId id="256" r:id="rId7"/>
    <p:sldId id="392" r:id="rId8"/>
    <p:sldId id="391" r:id="rId9"/>
    <p:sldId id="385" r:id="rId10"/>
    <p:sldId id="386"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1549" userDrawn="1">
          <p15:clr>
            <a:srgbClr val="A4A3A4"/>
          </p15:clr>
        </p15:guide>
        <p15:guide id="3" orient="horz" pos="1026" userDrawn="1">
          <p15:clr>
            <a:srgbClr val="A4A3A4"/>
          </p15:clr>
        </p15:guide>
        <p15:guide id="4" orient="horz" pos="799" userDrawn="1">
          <p15:clr>
            <a:srgbClr val="A4A3A4"/>
          </p15:clr>
        </p15:guide>
        <p15:guide id="5" pos="4089"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346C1B-2F9D-4766-BEBB-9384D1434184}" name="Dana Cox" initials="DC" userId="S::dana@circleandsquare.design::0d52e341-daa6-4b94-a412-ca83f909646c" providerId="AD"/>
  <p188:author id="{88B61654-0ECB-4778-A852-D5B6530267A7}" name="Linda Tran" initials="LT" userId="57cf211b98895574" providerId="Windows Live"/>
  <p188:author id="{ABA4E677-AEF2-025D-BC9F-327AD8E20B43}" name="Laia Molina" initials="LM" userId="S::lmolina@rocketsoftware.com::ad78756d-7345-4cf3-a453-90f4eb3a00ad" providerId="AD"/>
  <p188:author id="{B7A77882-0F36-036E-D4ED-09B901F3DF50}" name="Victoria Call" initials="VC" userId="S::vcall@rocketsoftware.com::58f9ca8b-1a38-4cb5-b790-275d5db3d9fe" providerId="AD"/>
  <p188:author id="{7F543DDA-CC4F-F635-500E-6D91ABE734F6}" name="Mike Rubenstein" initials="MR" userId="S::mrubenstein@rocketsoftware.com::9cca24a6-d385-475e-8a7d-0a81c788676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FEFEF"/>
    <a:srgbClr val="1D1C91"/>
    <a:srgbClr val="503DFE"/>
    <a:srgbClr val="716F6F"/>
    <a:srgbClr val="5C005C"/>
    <a:srgbClr val="9704C8"/>
    <a:srgbClr val="B0B0B0"/>
    <a:srgbClr val="D55E00"/>
    <a:srgbClr val="0CA4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A67D1-90CC-3759-7C0A-E7CF734F242A}" v="100" dt="2023-03-29T09:38:37.253"/>
    <p1510:client id="{6FD1FCB4-800B-D9CD-8487-94F93353C2C0}" v="11" dt="2023-04-05T20:05:39.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2925"/>
  </p:normalViewPr>
  <p:slideViewPr>
    <p:cSldViewPr snapToGrid="0">
      <p:cViewPr varScale="1">
        <p:scale>
          <a:sx n="91" d="100"/>
          <a:sy n="91" d="100"/>
        </p:scale>
        <p:origin x="696" y="78"/>
      </p:cViewPr>
      <p:guideLst>
        <p:guide orient="horz" pos="3906"/>
        <p:guide pos="1549"/>
        <p:guide orient="horz" pos="1026"/>
        <p:guide orient="horz" pos="799"/>
        <p:guide pos="4089"/>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1" d="100"/>
          <a:sy n="81"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9AC208-B64F-543D-814B-427BE7B049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Verdana" panose="020B0604030504040204" pitchFamily="34" charset="0"/>
            </a:endParaRPr>
          </a:p>
        </p:txBody>
      </p:sp>
      <p:sp>
        <p:nvSpPr>
          <p:cNvPr id="4" name="Footer Placeholder 3">
            <a:extLst>
              <a:ext uri="{FF2B5EF4-FFF2-40B4-BE49-F238E27FC236}">
                <a16:creationId xmlns:a16="http://schemas.microsoft.com/office/drawing/2014/main" id="{A2948982-20AD-8C61-D210-600E3A8A7B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Verdana" panose="020B0604030504040204" pitchFamily="34" charset="0"/>
            </a:endParaRPr>
          </a:p>
        </p:txBody>
      </p:sp>
      <p:sp>
        <p:nvSpPr>
          <p:cNvPr id="5" name="Slide Number Placeholder 4">
            <a:extLst>
              <a:ext uri="{FF2B5EF4-FFF2-40B4-BE49-F238E27FC236}">
                <a16:creationId xmlns:a16="http://schemas.microsoft.com/office/drawing/2014/main" id="{6BBBA4AD-B1AA-060C-915B-E3677B0E4E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4876B0-D7A4-BA4C-AFC2-B5325552A142}" type="slidenum">
              <a:rPr lang="en-US" smtClean="0">
                <a:latin typeface="Verdana" panose="020B0604030504040204" pitchFamily="34" charset="0"/>
              </a:rPr>
              <a:t>‹Nº›</a:t>
            </a:fld>
            <a:endParaRPr lang="en-US">
              <a:latin typeface="Verdana" panose="020B0604030504040204" pitchFamily="34" charset="0"/>
            </a:endParaRPr>
          </a:p>
        </p:txBody>
      </p:sp>
      <p:sp>
        <p:nvSpPr>
          <p:cNvPr id="3" name="Date Placeholder 2">
            <a:extLst>
              <a:ext uri="{FF2B5EF4-FFF2-40B4-BE49-F238E27FC236}">
                <a16:creationId xmlns:a16="http://schemas.microsoft.com/office/drawing/2014/main" id="{45886938-F521-1488-1D42-83414CD41E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6CF61-6CE5-BC4B-9A29-E7A17FC4E6C3}" type="datetimeFigureOut">
              <a:rPr lang="en-US" smtClean="0"/>
              <a:t>5/3/2023</a:t>
            </a:fld>
            <a:endParaRPr lang="en-US"/>
          </a:p>
        </p:txBody>
      </p:sp>
    </p:spTree>
    <p:extLst>
      <p:ext uri="{BB962C8B-B14F-4D97-AF65-F5344CB8AC3E}">
        <p14:creationId xmlns:p14="http://schemas.microsoft.com/office/powerpoint/2010/main" val="358521893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panose="020B0604030504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panose="020B0604030504040204" pitchFamily="34" charset="0"/>
              </a:defRPr>
            </a:lvl1pPr>
          </a:lstStyle>
          <a:p>
            <a:fld id="{796B1C5C-E96C-2445-92A1-CECC96DF291D}" type="datetimeFigureOut">
              <a:rPr lang="en-US" smtClean="0"/>
              <a:pPr/>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panose="020B0604030504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panose="020B0604030504040204" pitchFamily="34" charset="0"/>
              </a:defRPr>
            </a:lvl1pPr>
          </a:lstStyle>
          <a:p>
            <a:fld id="{13ABD5D4-9E03-2A49-A08A-4B1469A4C059}" type="slidenum">
              <a:rPr lang="en-US" smtClean="0"/>
              <a:pPr/>
              <a:t>‹Nº›</a:t>
            </a:fld>
            <a:endParaRPr lang="en-US"/>
          </a:p>
        </p:txBody>
      </p:sp>
    </p:spTree>
    <p:extLst>
      <p:ext uri="{BB962C8B-B14F-4D97-AF65-F5344CB8AC3E}">
        <p14:creationId xmlns:p14="http://schemas.microsoft.com/office/powerpoint/2010/main" val="52652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erdana" panose="020B0604030504040204" pitchFamily="34" charset="0"/>
        <a:ea typeface="+mn-ea"/>
        <a:cs typeface="+mn-cs"/>
      </a:defRPr>
    </a:lvl1pPr>
    <a:lvl2pPr marL="457200" algn="l" defTabSz="914400" rtl="0" eaLnBrk="1" latinLnBrk="0" hangingPunct="1">
      <a:defRPr sz="1200" b="0" i="0" kern="1200">
        <a:solidFill>
          <a:schemeClr val="tx1"/>
        </a:solidFill>
        <a:latin typeface="Verdana" panose="020B0604030504040204" pitchFamily="34" charset="0"/>
        <a:ea typeface="+mn-ea"/>
        <a:cs typeface="+mn-cs"/>
      </a:defRPr>
    </a:lvl2pPr>
    <a:lvl3pPr marL="914400" algn="l" defTabSz="914400" rtl="0" eaLnBrk="1" latinLnBrk="0" hangingPunct="1">
      <a:defRPr sz="1200" b="0" i="0" kern="1200">
        <a:solidFill>
          <a:schemeClr val="tx1"/>
        </a:solidFill>
        <a:latin typeface="Verdana" panose="020B0604030504040204" pitchFamily="34" charset="0"/>
        <a:ea typeface="+mn-ea"/>
        <a:cs typeface="+mn-cs"/>
      </a:defRPr>
    </a:lvl3pPr>
    <a:lvl4pPr marL="1371600" algn="l" defTabSz="914400" rtl="0" eaLnBrk="1" latinLnBrk="0" hangingPunct="1">
      <a:defRPr sz="1200" b="0" i="0" kern="1200">
        <a:solidFill>
          <a:schemeClr val="tx1"/>
        </a:solidFill>
        <a:latin typeface="Verdana" panose="020B0604030504040204" pitchFamily="34" charset="0"/>
        <a:ea typeface="+mn-ea"/>
        <a:cs typeface="+mn-cs"/>
      </a:defRPr>
    </a:lvl4pPr>
    <a:lvl5pPr marL="1828800" algn="l" defTabSz="914400" rtl="0" eaLnBrk="1" latinLnBrk="0" hangingPunct="1">
      <a:defRPr sz="1200" b="0" i="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13ABD5D4-9E03-2A49-A08A-4B1469A4C059}" type="slidenum">
              <a:rPr lang="en-US" smtClean="0"/>
              <a:pPr/>
              <a:t>1</a:t>
            </a:fld>
            <a:endParaRPr lang="en-US"/>
          </a:p>
        </p:txBody>
      </p:sp>
    </p:spTree>
    <p:extLst>
      <p:ext uri="{BB962C8B-B14F-4D97-AF65-F5344CB8AC3E}">
        <p14:creationId xmlns:p14="http://schemas.microsoft.com/office/powerpoint/2010/main" val="1833389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251292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6137284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2" name="Picture 1" descr="Shape, circle&#10;&#10;Description automatically generated">
            <a:extLst>
              <a:ext uri="{FF2B5EF4-FFF2-40B4-BE49-F238E27FC236}">
                <a16:creationId xmlns:a16="http://schemas.microsoft.com/office/drawing/2014/main" id="{F8110374-73E3-160F-1EEB-996206AA70A1}"/>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3" name="TextBox 2">
            <a:extLst>
              <a:ext uri="{FF2B5EF4-FFF2-40B4-BE49-F238E27FC236}">
                <a16:creationId xmlns:a16="http://schemas.microsoft.com/office/drawing/2014/main" id="{BD0D5DA0-CB6C-32D5-0771-5FB2A821CED1}"/>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C28549EA-E148-9D79-46EF-0AAEA3EEBFA9}"/>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4E4A88F5-FC99-BF61-9401-3603373E02B8}"/>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 name="TextBox 5">
            <a:extLst>
              <a:ext uri="{FF2B5EF4-FFF2-40B4-BE49-F238E27FC236}">
                <a16:creationId xmlns:a16="http://schemas.microsoft.com/office/drawing/2014/main" id="{0659CEAB-E8BB-EC63-E5CA-BFA51A0A2E03}"/>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8" name="TextBox 7">
            <a:extLst>
              <a:ext uri="{FF2B5EF4-FFF2-40B4-BE49-F238E27FC236}">
                <a16:creationId xmlns:a16="http://schemas.microsoft.com/office/drawing/2014/main" id="{901B39D0-BC1B-762A-5B95-1C58C6B19F3A}"/>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108099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ata Statistic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5771E435-E360-B077-A419-7916BAA661A6}"/>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1415417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Statistics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682912-1CA7-A225-46F1-B749A8BDF46A}"/>
              </a:ext>
            </a:extLst>
          </p:cNvPr>
          <p:cNvSpPr/>
          <p:nvPr/>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4" y="3593805"/>
            <a:ext cx="38153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9EB7484B-9A11-4F00-73B1-2D8CC4DD56C9}"/>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9213488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Data Statistics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682912-1CA7-A225-46F1-B749A8BDF46A}"/>
              </a:ext>
            </a:extLst>
          </p:cNvPr>
          <p:cNvSpPr/>
          <p:nvPr/>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4" y="3593805"/>
            <a:ext cx="38153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9EB7484B-9A11-4F00-73B1-2D8CC4DD56C9}"/>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Rectangle 2">
            <a:extLst>
              <a:ext uri="{FF2B5EF4-FFF2-40B4-BE49-F238E27FC236}">
                <a16:creationId xmlns:a16="http://schemas.microsoft.com/office/drawing/2014/main" id="{C6A40E30-382C-F0C7-0CC7-C5A7C711CA4F}"/>
              </a:ext>
            </a:extLst>
          </p:cNvPr>
          <p:cNvSpPr/>
          <p:nvPr userDrawn="1"/>
        </p:nvSpPr>
        <p:spPr>
          <a:xfrm>
            <a:off x="8052441" y="3593805"/>
            <a:ext cx="3595526"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9925720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6641914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4" name="Picture 3">
            <a:extLst>
              <a:ext uri="{FF2B5EF4-FFF2-40B4-BE49-F238E27FC236}">
                <a16:creationId xmlns:a16="http://schemas.microsoft.com/office/drawing/2014/main" id="{AEFFAD76-4D3B-91C8-31A6-6497EEDBA742}"/>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pic>
        <p:nvPicPr>
          <p:cNvPr id="5" name="Graphic 4">
            <a:extLst>
              <a:ext uri="{FF2B5EF4-FFF2-40B4-BE49-F238E27FC236}">
                <a16:creationId xmlns:a16="http://schemas.microsoft.com/office/drawing/2014/main" id="{B88F2909-4745-BDF7-E903-9925D57462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8977065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4" name="Picture 3">
            <a:extLst>
              <a:ext uri="{FF2B5EF4-FFF2-40B4-BE49-F238E27FC236}">
                <a16:creationId xmlns:a16="http://schemas.microsoft.com/office/drawing/2014/main" id="{3FF647D5-E5E9-C4E7-AC1A-EFA530D4419E}"/>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cxnSp>
        <p:nvCxnSpPr>
          <p:cNvPr id="5" name="Straight Connector 4">
            <a:extLst>
              <a:ext uri="{FF2B5EF4-FFF2-40B4-BE49-F238E27FC236}">
                <a16:creationId xmlns:a16="http://schemas.microsoft.com/office/drawing/2014/main" id="{B0EEF9FD-C3A4-927C-260F-BE5307354DFF}"/>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1FF9B2A8-024C-B115-3B33-DD0BB99CFE7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719167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pic>
        <p:nvPicPr>
          <p:cNvPr id="2" name="Picture 1">
            <a:extLst>
              <a:ext uri="{FF2B5EF4-FFF2-40B4-BE49-F238E27FC236}">
                <a16:creationId xmlns:a16="http://schemas.microsoft.com/office/drawing/2014/main" id="{6B6B9F4A-EC6A-853F-E0FC-649B38EBDC1D}"/>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6" name="Graphic 5">
            <a:extLst>
              <a:ext uri="{FF2B5EF4-FFF2-40B4-BE49-F238E27FC236}">
                <a16:creationId xmlns:a16="http://schemas.microsoft.com/office/drawing/2014/main" id="{C9F3F151-F446-BB74-F3A3-60CBB9CAD7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0895663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823E540-732E-B473-0A71-BBBE85F0C7DC}"/>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7" name="Graphic 6">
            <a:extLst>
              <a:ext uri="{FF2B5EF4-FFF2-40B4-BE49-F238E27FC236}">
                <a16:creationId xmlns:a16="http://schemas.microsoft.com/office/drawing/2014/main" id="{62DA7620-F306-D6E9-DC25-10139CEFB95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cxnSp>
        <p:nvCxnSpPr>
          <p:cNvPr id="8" name="Straight Connector 7">
            <a:extLst>
              <a:ext uri="{FF2B5EF4-FFF2-40B4-BE49-F238E27FC236}">
                <a16:creationId xmlns:a16="http://schemas.microsoft.com/office/drawing/2014/main" id="{905DC6B6-AB98-E363-A9C3-4B51A1B1796C}"/>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7710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mputer &amp; Laptop">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7EACA75-C88D-B9E2-807E-ABE8ADC2888B}"/>
              </a:ext>
            </a:extLst>
          </p:cNvPr>
          <p:cNvGrpSpPr/>
          <p:nvPr/>
        </p:nvGrpSpPr>
        <p:grpSpPr>
          <a:xfrm>
            <a:off x="6086168" y="1547066"/>
            <a:ext cx="5229939" cy="4243382"/>
            <a:chOff x="6086168" y="1547066"/>
            <a:chExt cx="5229939" cy="4243382"/>
          </a:xfrm>
        </p:grpSpPr>
        <p:pic>
          <p:nvPicPr>
            <p:cNvPr id="22" name="Picture 21" descr="A picture containing text, electronics, display, monitor&#10;&#10;Description automatically generated">
              <a:extLst>
                <a:ext uri="{FF2B5EF4-FFF2-40B4-BE49-F238E27FC236}">
                  <a16:creationId xmlns:a16="http://schemas.microsoft.com/office/drawing/2014/main" id="{67CA3F72-E448-75C4-7B23-C7050E1BD6D7}"/>
                </a:ext>
              </a:extLst>
            </p:cNvPr>
            <p:cNvPicPr>
              <a:picLocks noChangeAspect="1"/>
            </p:cNvPicPr>
            <p:nvPr/>
          </p:nvPicPr>
          <p:blipFill>
            <a:blip r:embed="rId2"/>
            <a:stretch>
              <a:fillRect/>
            </a:stretch>
          </p:blipFill>
          <p:spPr>
            <a:xfrm>
              <a:off x="6086168" y="1547066"/>
              <a:ext cx="5229939" cy="4243382"/>
            </a:xfrm>
            <a:prstGeom prst="rect">
              <a:avLst/>
            </a:prstGeom>
          </p:spPr>
        </p:pic>
        <p:sp>
          <p:nvSpPr>
            <p:cNvPr id="23" name="Rectangle 22">
              <a:extLst>
                <a:ext uri="{FF2B5EF4-FFF2-40B4-BE49-F238E27FC236}">
                  <a16:creationId xmlns:a16="http://schemas.microsoft.com/office/drawing/2014/main" id="{AC59AD9D-2A6A-3DFD-E2F4-133281ACE997}"/>
                </a:ext>
              </a:extLst>
            </p:cNvPr>
            <p:cNvSpPr/>
            <p:nvPr/>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16" name="Group 15">
            <a:extLst>
              <a:ext uri="{FF2B5EF4-FFF2-40B4-BE49-F238E27FC236}">
                <a16:creationId xmlns:a16="http://schemas.microsoft.com/office/drawing/2014/main" id="{0AD6571A-F126-BB8D-A1C8-E4F59A58F5F9}"/>
              </a:ext>
            </a:extLst>
          </p:cNvPr>
          <p:cNvGrpSpPr/>
          <p:nvPr/>
        </p:nvGrpSpPr>
        <p:grpSpPr>
          <a:xfrm>
            <a:off x="215400" y="2514600"/>
            <a:ext cx="6096000" cy="3479800"/>
            <a:chOff x="215400" y="2514600"/>
            <a:chExt cx="6096000" cy="3479800"/>
          </a:xfrm>
        </p:grpSpPr>
        <p:pic>
          <p:nvPicPr>
            <p:cNvPr id="17" name="Picture 16" descr="A picture containing text, monitor, computer, electronics&#10;&#10;Description automatically generated">
              <a:extLst>
                <a:ext uri="{FF2B5EF4-FFF2-40B4-BE49-F238E27FC236}">
                  <a16:creationId xmlns:a16="http://schemas.microsoft.com/office/drawing/2014/main" id="{ABB9EA9C-E225-5D33-A8F2-2C2A76E50A25}"/>
                </a:ext>
              </a:extLst>
            </p:cNvPr>
            <p:cNvPicPr>
              <a:picLocks noChangeAspect="1"/>
            </p:cNvPicPr>
            <p:nvPr/>
          </p:nvPicPr>
          <p:blipFill>
            <a:blip r:embed="rId3"/>
            <a:stretch>
              <a:fillRect/>
            </a:stretch>
          </p:blipFill>
          <p:spPr>
            <a:xfrm>
              <a:off x="215400" y="2514600"/>
              <a:ext cx="6096000" cy="3479800"/>
            </a:xfrm>
            <a:prstGeom prst="rect">
              <a:avLst/>
            </a:prstGeom>
          </p:spPr>
        </p:pic>
        <p:sp>
          <p:nvSpPr>
            <p:cNvPr id="18" name="Rectangle 17">
              <a:extLst>
                <a:ext uri="{FF2B5EF4-FFF2-40B4-BE49-F238E27FC236}">
                  <a16:creationId xmlns:a16="http://schemas.microsoft.com/office/drawing/2014/main" id="{887CBEC5-0BD2-59C7-BADE-4CDDC4F80B64}"/>
                </a:ext>
              </a:extLst>
            </p:cNvPr>
            <p:cNvSpPr/>
            <p:nvPr/>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24" name="Picture Placeholder 6">
            <a:extLst>
              <a:ext uri="{FF2B5EF4-FFF2-40B4-BE49-F238E27FC236}">
                <a16:creationId xmlns:a16="http://schemas.microsoft.com/office/drawing/2014/main" id="{FDEDCA26-FE69-2AA6-2A93-4FB98BFBB228}"/>
              </a:ext>
            </a:extLst>
          </p:cNvPr>
          <p:cNvSpPr>
            <a:spLocks noGrp="1"/>
          </p:cNvSpPr>
          <p:nvPr>
            <p:ph type="pic" sz="quarter" idx="12" hasCustomPrompt="1"/>
          </p:nvPr>
        </p:nvSpPr>
        <p:spPr>
          <a:xfrm>
            <a:off x="1201575" y="2997683"/>
            <a:ext cx="4206240" cy="2368296"/>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27" name="Picture Placeholder 6">
            <a:extLst>
              <a:ext uri="{FF2B5EF4-FFF2-40B4-BE49-F238E27FC236}">
                <a16:creationId xmlns:a16="http://schemas.microsoft.com/office/drawing/2014/main" id="{556ECB34-6A4A-EEEA-5520-04EE753F4A4C}"/>
              </a:ext>
            </a:extLst>
          </p:cNvPr>
          <p:cNvSpPr>
            <a:spLocks noGrp="1"/>
          </p:cNvSpPr>
          <p:nvPr>
            <p:ph type="pic" sz="quarter" idx="13" hasCustomPrompt="1"/>
          </p:nvPr>
        </p:nvSpPr>
        <p:spPr>
          <a:xfrm>
            <a:off x="6236419" y="1722038"/>
            <a:ext cx="4959406" cy="2792361"/>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grpSp>
        <p:nvGrpSpPr>
          <p:cNvPr id="2" name="Group 1">
            <a:extLst>
              <a:ext uri="{FF2B5EF4-FFF2-40B4-BE49-F238E27FC236}">
                <a16:creationId xmlns:a16="http://schemas.microsoft.com/office/drawing/2014/main" id="{2381FCC9-1758-8078-3FFD-13A8CF4071BD}"/>
              </a:ext>
            </a:extLst>
          </p:cNvPr>
          <p:cNvGrpSpPr/>
          <p:nvPr userDrawn="1"/>
        </p:nvGrpSpPr>
        <p:grpSpPr>
          <a:xfrm>
            <a:off x="6086168" y="1547066"/>
            <a:ext cx="5229939" cy="4243382"/>
            <a:chOff x="6086168" y="1547066"/>
            <a:chExt cx="5229939" cy="4243382"/>
          </a:xfrm>
        </p:grpSpPr>
        <p:pic>
          <p:nvPicPr>
            <p:cNvPr id="3" name="Picture 2" descr="A picture containing text, electronics, display, monitor&#10;&#10;Description automatically generated">
              <a:extLst>
                <a:ext uri="{FF2B5EF4-FFF2-40B4-BE49-F238E27FC236}">
                  <a16:creationId xmlns:a16="http://schemas.microsoft.com/office/drawing/2014/main" id="{1EE5DB8A-7A7A-1C6D-EDA0-DAE1A0179CDE}"/>
                </a:ext>
              </a:extLst>
            </p:cNvPr>
            <p:cNvPicPr>
              <a:picLocks noChangeAspect="1"/>
            </p:cNvPicPr>
            <p:nvPr userDrawn="1"/>
          </p:nvPicPr>
          <p:blipFill>
            <a:blip r:embed="rId2"/>
            <a:stretch>
              <a:fillRect/>
            </a:stretch>
          </p:blipFill>
          <p:spPr>
            <a:xfrm>
              <a:off x="6086168" y="1547066"/>
              <a:ext cx="5229939" cy="4243382"/>
            </a:xfrm>
            <a:prstGeom prst="rect">
              <a:avLst/>
            </a:prstGeom>
          </p:spPr>
        </p:pic>
        <p:sp>
          <p:nvSpPr>
            <p:cNvPr id="6" name="Rectangle 5">
              <a:extLst>
                <a:ext uri="{FF2B5EF4-FFF2-40B4-BE49-F238E27FC236}">
                  <a16:creationId xmlns:a16="http://schemas.microsoft.com/office/drawing/2014/main" id="{1E1D576C-468D-1ABD-590F-864D45F8408E}"/>
                </a:ext>
              </a:extLst>
            </p:cNvPr>
            <p:cNvSpPr/>
            <p:nvPr userDrawn="1"/>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8" name="Group 7">
            <a:extLst>
              <a:ext uri="{FF2B5EF4-FFF2-40B4-BE49-F238E27FC236}">
                <a16:creationId xmlns:a16="http://schemas.microsoft.com/office/drawing/2014/main" id="{7C5F58EE-6A3F-6F8D-C4DE-CB4326B94241}"/>
              </a:ext>
            </a:extLst>
          </p:cNvPr>
          <p:cNvGrpSpPr/>
          <p:nvPr userDrawn="1"/>
        </p:nvGrpSpPr>
        <p:grpSpPr>
          <a:xfrm>
            <a:off x="215400" y="2514600"/>
            <a:ext cx="6096000" cy="3479800"/>
            <a:chOff x="215400" y="2514600"/>
            <a:chExt cx="6096000" cy="3479800"/>
          </a:xfrm>
        </p:grpSpPr>
        <p:pic>
          <p:nvPicPr>
            <p:cNvPr id="10" name="Picture 9" descr="A picture containing text, monitor, computer, electronics&#10;&#10;Description automatically generated">
              <a:extLst>
                <a:ext uri="{FF2B5EF4-FFF2-40B4-BE49-F238E27FC236}">
                  <a16:creationId xmlns:a16="http://schemas.microsoft.com/office/drawing/2014/main" id="{73F6E0DA-EE6F-DE56-6EB6-8814CC4E536F}"/>
                </a:ext>
              </a:extLst>
            </p:cNvPr>
            <p:cNvPicPr>
              <a:picLocks noChangeAspect="1"/>
            </p:cNvPicPr>
            <p:nvPr userDrawn="1"/>
          </p:nvPicPr>
          <p:blipFill>
            <a:blip r:embed="rId3"/>
            <a:stretch>
              <a:fillRect/>
            </a:stretch>
          </p:blipFill>
          <p:spPr>
            <a:xfrm>
              <a:off x="215400" y="2514600"/>
              <a:ext cx="6096000" cy="3479800"/>
            </a:xfrm>
            <a:prstGeom prst="rect">
              <a:avLst/>
            </a:prstGeom>
          </p:spPr>
        </p:pic>
        <p:sp>
          <p:nvSpPr>
            <p:cNvPr id="11" name="Rectangle 10">
              <a:extLst>
                <a:ext uri="{FF2B5EF4-FFF2-40B4-BE49-F238E27FC236}">
                  <a16:creationId xmlns:a16="http://schemas.microsoft.com/office/drawing/2014/main" id="{7F9C3050-1995-0551-C7CB-38388FD05FB9}"/>
                </a:ext>
              </a:extLst>
            </p:cNvPr>
            <p:cNvSpPr/>
            <p:nvPr userDrawn="1"/>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12" name="Straight Connector 11">
            <a:extLst>
              <a:ext uri="{FF2B5EF4-FFF2-40B4-BE49-F238E27FC236}">
                <a16:creationId xmlns:a16="http://schemas.microsoft.com/office/drawing/2014/main" id="{AC0E1FDA-BD0C-01DA-79E9-A48516F89ECF}"/>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18051581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1878555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cxnSp>
        <p:nvCxnSpPr>
          <p:cNvPr id="12" name="Straight Connector 11">
            <a:extLst>
              <a:ext uri="{FF2B5EF4-FFF2-40B4-BE49-F238E27FC236}">
                <a16:creationId xmlns:a16="http://schemas.microsoft.com/office/drawing/2014/main" id="{94EA04A3-7551-24DE-F8BE-1A0D1F2B4F13}"/>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315721-00B1-AD18-2B33-1C6FBF2D2F5F}"/>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E5CE22-E886-65C6-54DA-74754A303844}"/>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38005E-21CF-3D2A-3762-F8C51280DD19}"/>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20AF64AD-80F0-4955-C792-C150F0C776C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19" name="TextBox 18">
            <a:extLst>
              <a:ext uri="{FF2B5EF4-FFF2-40B4-BE49-F238E27FC236}">
                <a16:creationId xmlns:a16="http://schemas.microsoft.com/office/drawing/2014/main" id="{248D2BEB-8B15-7042-461E-E9C9FC8B82F8}"/>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20" name="TextBox 19">
            <a:extLst>
              <a:ext uri="{FF2B5EF4-FFF2-40B4-BE49-F238E27FC236}">
                <a16:creationId xmlns:a16="http://schemas.microsoft.com/office/drawing/2014/main" id="{C767637D-9530-706B-9498-E299032D5AF5}"/>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21" name="TextBox 20">
            <a:extLst>
              <a:ext uri="{FF2B5EF4-FFF2-40B4-BE49-F238E27FC236}">
                <a16:creationId xmlns:a16="http://schemas.microsoft.com/office/drawing/2014/main" id="{013CF728-1D8F-FD72-08F1-4A53BDD3EDDF}"/>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22" name="TextBox 21">
            <a:extLst>
              <a:ext uri="{FF2B5EF4-FFF2-40B4-BE49-F238E27FC236}">
                <a16:creationId xmlns:a16="http://schemas.microsoft.com/office/drawing/2014/main" id="{57AC9FD3-D69C-BD3D-7169-FA361F4263CF}"/>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22807962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308623611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216250852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6 part displ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AE1B19-43C6-6E7F-CEB2-0D1D15029C99}"/>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4302130B-A7A0-1E04-C74B-D867A60603E7}"/>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Freeform 8">
            <a:extLst>
              <a:ext uri="{FF2B5EF4-FFF2-40B4-BE49-F238E27FC236}">
                <a16:creationId xmlns:a16="http://schemas.microsoft.com/office/drawing/2014/main" id="{B5B2552C-8652-59B4-284B-93E9DF6AA08E}"/>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Freeform 9">
            <a:extLst>
              <a:ext uri="{FF2B5EF4-FFF2-40B4-BE49-F238E27FC236}">
                <a16:creationId xmlns:a16="http://schemas.microsoft.com/office/drawing/2014/main" id="{74B8EDEF-3B11-89F5-CE1B-8759AB385BFB}"/>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Freeform 14">
            <a:extLst>
              <a:ext uri="{FF2B5EF4-FFF2-40B4-BE49-F238E27FC236}">
                <a16:creationId xmlns:a16="http://schemas.microsoft.com/office/drawing/2014/main" id="{73862429-FF4B-E0EC-7599-45DBE0F73D20}"/>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17" name="Straight Connector 16">
            <a:extLst>
              <a:ext uri="{FF2B5EF4-FFF2-40B4-BE49-F238E27FC236}">
                <a16:creationId xmlns:a16="http://schemas.microsoft.com/office/drawing/2014/main" id="{8C418F80-4A38-945D-670B-25E66E5775AF}"/>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8080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397915"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545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p:nvSpPr>
        <p:spPr>
          <a:xfrm>
            <a:off x="269866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p:nvSpPr>
        <p:spPr>
          <a:xfrm>
            <a:off x="4989580"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p:nvSpPr>
        <p:spPr>
          <a:xfrm>
            <a:off x="7290328"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p:nvSpPr>
        <p:spPr>
          <a:xfrm>
            <a:off x="958124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90328"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4989580"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69866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397915"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58124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82422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17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41121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689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111294143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09117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23" name="Rectangle 22">
            <a:extLst>
              <a:ext uri="{FF2B5EF4-FFF2-40B4-BE49-F238E27FC236}">
                <a16:creationId xmlns:a16="http://schemas.microsoft.com/office/drawing/2014/main" id="{4E125E86-B8B9-5838-4157-CF2FD81D3108}"/>
              </a:ext>
            </a:extLst>
          </p:cNvPr>
          <p:cNvSpPr/>
          <p:nvPr/>
        </p:nvSpPr>
        <p:spPr>
          <a:xfrm>
            <a:off x="8068096"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182217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46" name="Rectangle 45">
            <a:extLst>
              <a:ext uri="{FF2B5EF4-FFF2-40B4-BE49-F238E27FC236}">
                <a16:creationId xmlns:a16="http://schemas.microsoft.com/office/drawing/2014/main" id="{76E970AE-A4BE-3D1B-6AB4-3F4AD392E08F}"/>
              </a:ext>
            </a:extLst>
          </p:cNvPr>
          <p:cNvSpPr/>
          <p:nvPr/>
        </p:nvSpPr>
        <p:spPr>
          <a:xfrm>
            <a:off x="592122"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0"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6" name="Text Placeholder 14">
            <a:extLst>
              <a:ext uri="{FF2B5EF4-FFF2-40B4-BE49-F238E27FC236}">
                <a16:creationId xmlns:a16="http://schemas.microsoft.com/office/drawing/2014/main" id="{21ECF6FA-F6CD-675C-CB51-4748A6D8A3E0}"/>
              </a:ext>
            </a:extLst>
          </p:cNvPr>
          <p:cNvSpPr>
            <a:spLocks noGrp="1"/>
          </p:cNvSpPr>
          <p:nvPr>
            <p:ph type="body" sz="quarter" idx="24" hasCustomPrompt="1"/>
          </p:nvPr>
        </p:nvSpPr>
        <p:spPr>
          <a:xfrm>
            <a:off x="8068227" y="375617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7" name="Rectangle 56">
            <a:extLst>
              <a:ext uri="{FF2B5EF4-FFF2-40B4-BE49-F238E27FC236}">
                <a16:creationId xmlns:a16="http://schemas.microsoft.com/office/drawing/2014/main" id="{7FD322C1-67E3-3050-F6AA-7C8C7CA78137}"/>
              </a:ext>
            </a:extLst>
          </p:cNvPr>
          <p:cNvSpPr/>
          <p:nvPr/>
        </p:nvSpPr>
        <p:spPr>
          <a:xfrm>
            <a:off x="4340158"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Text Placeholder 14">
            <a:extLst>
              <a:ext uri="{FF2B5EF4-FFF2-40B4-BE49-F238E27FC236}">
                <a16:creationId xmlns:a16="http://schemas.microsoft.com/office/drawing/2014/main" id="{12B36411-C678-0101-6C23-2AA9912BE627}"/>
              </a:ext>
            </a:extLst>
          </p:cNvPr>
          <p:cNvSpPr>
            <a:spLocks noGrp="1"/>
          </p:cNvSpPr>
          <p:nvPr>
            <p:ph type="body" sz="quarter" idx="25" hasCustomPrompt="1"/>
          </p:nvPr>
        </p:nvSpPr>
        <p:spPr>
          <a:xfrm>
            <a:off x="4565916"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0" name="Rectangle 59">
            <a:extLst>
              <a:ext uri="{FF2B5EF4-FFF2-40B4-BE49-F238E27FC236}">
                <a16:creationId xmlns:a16="http://schemas.microsoft.com/office/drawing/2014/main" id="{DDBDBF0B-E402-9DA4-014E-5DF84C992F7C}"/>
              </a:ext>
            </a:extLst>
          </p:cNvPr>
          <p:cNvSpPr/>
          <p:nvPr/>
        </p:nvSpPr>
        <p:spPr>
          <a:xfrm>
            <a:off x="8068096"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Text Placeholder 14">
            <a:extLst>
              <a:ext uri="{FF2B5EF4-FFF2-40B4-BE49-F238E27FC236}">
                <a16:creationId xmlns:a16="http://schemas.microsoft.com/office/drawing/2014/main" id="{D45AC54A-3134-A191-94AD-023C969D0AE9}"/>
              </a:ext>
            </a:extLst>
          </p:cNvPr>
          <p:cNvSpPr>
            <a:spLocks noGrp="1"/>
          </p:cNvSpPr>
          <p:nvPr>
            <p:ph type="body" sz="quarter" idx="26" hasCustomPrompt="1"/>
          </p:nvPr>
        </p:nvSpPr>
        <p:spPr>
          <a:xfrm>
            <a:off x="8293854" y="449679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14">
            <a:extLst>
              <a:ext uri="{FF2B5EF4-FFF2-40B4-BE49-F238E27FC236}">
                <a16:creationId xmlns:a16="http://schemas.microsoft.com/office/drawing/2014/main" id="{615B6AB4-205A-9866-479E-FAFAE3AFAB96}"/>
              </a:ext>
            </a:extLst>
          </p:cNvPr>
          <p:cNvSpPr>
            <a:spLocks noGrp="1"/>
          </p:cNvSpPr>
          <p:nvPr>
            <p:ph type="body" sz="quarter" idx="17" hasCustomPrompt="1"/>
          </p:nvPr>
        </p:nvSpPr>
        <p:spPr>
          <a:xfrm>
            <a:off x="8068227" y="108155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 name="Text Placeholder 14">
            <a:extLst>
              <a:ext uri="{FF2B5EF4-FFF2-40B4-BE49-F238E27FC236}">
                <a16:creationId xmlns:a16="http://schemas.microsoft.com/office/drawing/2014/main" id="{BBFBDEE6-CD2E-CF63-25A8-6A4C77A4CF74}"/>
              </a:ext>
            </a:extLst>
          </p:cNvPr>
          <p:cNvSpPr>
            <a:spLocks noGrp="1"/>
          </p:cNvSpPr>
          <p:nvPr>
            <p:ph type="body" sz="quarter" idx="23" hasCustomPrompt="1"/>
          </p:nvPr>
        </p:nvSpPr>
        <p:spPr>
          <a:xfrm>
            <a:off x="4323516" y="376579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 name="Rectangle 1">
            <a:extLst>
              <a:ext uri="{FF2B5EF4-FFF2-40B4-BE49-F238E27FC236}">
                <a16:creationId xmlns:a16="http://schemas.microsoft.com/office/drawing/2014/main" id="{ACC55EA2-1931-79A0-2F04-618B05E9E800}"/>
              </a:ext>
            </a:extLst>
          </p:cNvPr>
          <p:cNvSpPr/>
          <p:nvPr userDrawn="1"/>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2874518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887525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895793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6"/>
            <a:ext cx="3582313" cy="5037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userDrawn="1"/>
        </p:nvSpPr>
        <p:spPr>
          <a:xfrm>
            <a:off x="8061308" y="1153886"/>
            <a:ext cx="3582313" cy="50370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26715" y="1153885"/>
            <a:ext cx="3582313" cy="5037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19584" y="4843513"/>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095590" y="2017308"/>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ext Placeholder 10">
            <a:extLst>
              <a:ext uri="{FF2B5EF4-FFF2-40B4-BE49-F238E27FC236}">
                <a16:creationId xmlns:a16="http://schemas.microsoft.com/office/drawing/2014/main" id="{8442CFDD-71E1-589D-3E42-DD51E2125F61}"/>
              </a:ext>
            </a:extLst>
          </p:cNvPr>
          <p:cNvSpPr>
            <a:spLocks noGrp="1"/>
          </p:cNvSpPr>
          <p:nvPr>
            <p:ph type="body" sz="quarter" idx="54" hasCustomPrompt="1"/>
          </p:nvPr>
        </p:nvSpPr>
        <p:spPr>
          <a:xfrm>
            <a:off x="1104110" y="4848060"/>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3" name="Picture Placeholder 22">
            <a:extLst>
              <a:ext uri="{FF2B5EF4-FFF2-40B4-BE49-F238E27FC236}">
                <a16:creationId xmlns:a16="http://schemas.microsoft.com/office/drawing/2014/main" id="{C56E3BD6-43CC-3577-2F06-1490EFDB10DC}"/>
              </a:ext>
            </a:extLst>
          </p:cNvPr>
          <p:cNvSpPr>
            <a:spLocks noGrp="1"/>
          </p:cNvSpPr>
          <p:nvPr>
            <p:ph type="pic" sz="quarter" idx="55" hasCustomPrompt="1"/>
          </p:nvPr>
        </p:nvSpPr>
        <p:spPr>
          <a:xfrm>
            <a:off x="1380116" y="2021855"/>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
        <p:nvSpPr>
          <p:cNvPr id="7" name="Text Placeholder 10">
            <a:extLst>
              <a:ext uri="{FF2B5EF4-FFF2-40B4-BE49-F238E27FC236}">
                <a16:creationId xmlns:a16="http://schemas.microsoft.com/office/drawing/2014/main" id="{B7195384-7FD8-5690-328A-597209B8B4ED}"/>
              </a:ext>
            </a:extLst>
          </p:cNvPr>
          <p:cNvSpPr>
            <a:spLocks noGrp="1"/>
          </p:cNvSpPr>
          <p:nvPr>
            <p:ph type="body" sz="quarter" idx="56" hasCustomPrompt="1"/>
          </p:nvPr>
        </p:nvSpPr>
        <p:spPr>
          <a:xfrm>
            <a:off x="8605332" y="4843513"/>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8" name="Picture Placeholder 22">
            <a:extLst>
              <a:ext uri="{FF2B5EF4-FFF2-40B4-BE49-F238E27FC236}">
                <a16:creationId xmlns:a16="http://schemas.microsoft.com/office/drawing/2014/main" id="{4EB7B413-BD56-6620-DCFC-C676D8C5982D}"/>
              </a:ext>
            </a:extLst>
          </p:cNvPr>
          <p:cNvSpPr>
            <a:spLocks noGrp="1"/>
          </p:cNvSpPr>
          <p:nvPr>
            <p:ph type="pic" sz="quarter" idx="57" hasCustomPrompt="1"/>
          </p:nvPr>
        </p:nvSpPr>
        <p:spPr>
          <a:xfrm>
            <a:off x="8881338" y="2017308"/>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414534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40229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46930734"/>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6384383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7188708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Roadmap or Timelin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258BB9-8055-D9DD-89A8-1BC341DFA9D1}"/>
              </a:ext>
            </a:extLst>
          </p:cNvPr>
          <p:cNvCxnSpPr>
            <a:cxnSpLocks/>
          </p:cNvCxnSpPr>
          <p:nvPr/>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1" name="Text Placeholder 20">
            <a:extLst>
              <a:ext uri="{FF2B5EF4-FFF2-40B4-BE49-F238E27FC236}">
                <a16:creationId xmlns:a16="http://schemas.microsoft.com/office/drawing/2014/main" id="{D3DCEA32-7BBC-22D9-035F-4348BC5F7D23}"/>
              </a:ext>
            </a:extLst>
          </p:cNvPr>
          <p:cNvSpPr>
            <a:spLocks noGrp="1"/>
          </p:cNvSpPr>
          <p:nvPr>
            <p:ph type="body" sz="quarter" idx="17" hasCustomPrompt="1"/>
          </p:nvPr>
        </p:nvSpPr>
        <p:spPr>
          <a:xfrm>
            <a:off x="7610167" y="4068574"/>
            <a:ext cx="2428314" cy="846137"/>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2" name="Text Placeholder 20">
            <a:extLst>
              <a:ext uri="{FF2B5EF4-FFF2-40B4-BE49-F238E27FC236}">
                <a16:creationId xmlns:a16="http://schemas.microsoft.com/office/drawing/2014/main" id="{85C2C755-78D1-FCD5-C32D-A0048E51FB6F}"/>
              </a:ext>
            </a:extLst>
          </p:cNvPr>
          <p:cNvSpPr>
            <a:spLocks noGrp="1"/>
          </p:cNvSpPr>
          <p:nvPr>
            <p:ph type="body" sz="quarter" idx="18" hasCustomPrompt="1"/>
          </p:nvPr>
        </p:nvSpPr>
        <p:spPr>
          <a:xfrm>
            <a:off x="939362" y="4093165"/>
            <a:ext cx="2428314" cy="821541"/>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pic>
        <p:nvPicPr>
          <p:cNvPr id="10" name="Picture 9" descr="A bright light in the dark&#10;&#10;Description automatically generated with low confidence">
            <a:extLst>
              <a:ext uri="{FF2B5EF4-FFF2-40B4-BE49-F238E27FC236}">
                <a16:creationId xmlns:a16="http://schemas.microsoft.com/office/drawing/2014/main" id="{A5BBA79C-B844-F550-8EB4-E7DA0047BCA6}"/>
              </a:ext>
            </a:extLst>
          </p:cNvPr>
          <p:cNvPicPr>
            <a:picLocks noChangeAspect="1"/>
          </p:cNvPicPr>
          <p:nvPr/>
        </p:nvPicPr>
        <p:blipFill>
          <a:blip r:embed="rId3"/>
          <a:stretch>
            <a:fillRect/>
          </a:stretch>
        </p:blipFill>
        <p:spPr>
          <a:xfrm>
            <a:off x="1300062" y="2115339"/>
            <a:ext cx="1125537" cy="1721410"/>
          </a:xfrm>
          <a:prstGeom prst="rect">
            <a:avLst/>
          </a:prstGeom>
        </p:spPr>
      </p:pic>
      <p:sp>
        <p:nvSpPr>
          <p:cNvPr id="20" name="Text Placeholder 20">
            <a:extLst>
              <a:ext uri="{FF2B5EF4-FFF2-40B4-BE49-F238E27FC236}">
                <a16:creationId xmlns:a16="http://schemas.microsoft.com/office/drawing/2014/main" id="{A2005B1D-6C20-ECCE-50E0-EF8BDFFFE306}"/>
              </a:ext>
            </a:extLst>
          </p:cNvPr>
          <p:cNvSpPr>
            <a:spLocks noGrp="1"/>
          </p:cNvSpPr>
          <p:nvPr>
            <p:ph type="body" sz="quarter" idx="21" hasCustomPrompt="1"/>
          </p:nvPr>
        </p:nvSpPr>
        <p:spPr>
          <a:xfrm>
            <a:off x="8780201" y="2212746"/>
            <a:ext cx="2585895" cy="1216254"/>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pic>
        <p:nvPicPr>
          <p:cNvPr id="26" name="Picture 25" descr="A bright light in the dark&#10;&#10;Description automatically generated with low confidence">
            <a:extLst>
              <a:ext uri="{FF2B5EF4-FFF2-40B4-BE49-F238E27FC236}">
                <a16:creationId xmlns:a16="http://schemas.microsoft.com/office/drawing/2014/main" id="{FA0CD68F-264D-93DB-8F88-742555639A24}"/>
              </a:ext>
            </a:extLst>
          </p:cNvPr>
          <p:cNvPicPr>
            <a:picLocks noChangeAspect="1"/>
          </p:cNvPicPr>
          <p:nvPr/>
        </p:nvPicPr>
        <p:blipFill>
          <a:blip r:embed="rId3"/>
          <a:stretch>
            <a:fillRect/>
          </a:stretch>
        </p:blipFill>
        <p:spPr>
          <a:xfrm>
            <a:off x="5213300" y="2115339"/>
            <a:ext cx="1125537" cy="1721410"/>
          </a:xfrm>
          <a:prstGeom prst="rect">
            <a:avLst/>
          </a:prstGeom>
        </p:spPr>
      </p:pic>
      <p:pic>
        <p:nvPicPr>
          <p:cNvPr id="28" name="Picture 27" descr="A bright light in the dark&#10;&#10;Description automatically generated with low confidence">
            <a:extLst>
              <a:ext uri="{FF2B5EF4-FFF2-40B4-BE49-F238E27FC236}">
                <a16:creationId xmlns:a16="http://schemas.microsoft.com/office/drawing/2014/main" id="{D86AC068-982D-542B-E340-71273EDCE634}"/>
              </a:ext>
            </a:extLst>
          </p:cNvPr>
          <p:cNvPicPr>
            <a:picLocks noChangeAspect="1"/>
          </p:cNvPicPr>
          <p:nvPr/>
        </p:nvPicPr>
        <p:blipFill>
          <a:blip r:embed="rId3"/>
          <a:stretch>
            <a:fillRect/>
          </a:stretch>
        </p:blipFill>
        <p:spPr>
          <a:xfrm>
            <a:off x="7396061" y="2115339"/>
            <a:ext cx="1125537" cy="1721410"/>
          </a:xfrm>
          <a:prstGeom prst="rect">
            <a:avLst/>
          </a:prstGeom>
        </p:spPr>
      </p:pic>
      <p:pic>
        <p:nvPicPr>
          <p:cNvPr id="30" name="Picture 29" descr="A bright light in the dark&#10;&#10;Description automatically generated with low confidence">
            <a:extLst>
              <a:ext uri="{FF2B5EF4-FFF2-40B4-BE49-F238E27FC236}">
                <a16:creationId xmlns:a16="http://schemas.microsoft.com/office/drawing/2014/main" id="{9FAD3EE9-0D15-2E3D-C9EA-85323402A380}"/>
              </a:ext>
            </a:extLst>
          </p:cNvPr>
          <p:cNvPicPr>
            <a:picLocks noChangeAspect="1"/>
          </p:cNvPicPr>
          <p:nvPr/>
        </p:nvPicPr>
        <p:blipFill>
          <a:blip r:embed="rId3"/>
          <a:stretch>
            <a:fillRect/>
          </a:stretch>
        </p:blipFill>
        <p:spPr>
          <a:xfrm rot="10800000">
            <a:off x="10223475" y="3402865"/>
            <a:ext cx="1125537" cy="1721410"/>
          </a:xfrm>
          <a:prstGeom prst="rect">
            <a:avLst/>
          </a:prstGeom>
        </p:spPr>
      </p:pic>
      <p:pic>
        <p:nvPicPr>
          <p:cNvPr id="32" name="Picture 31" descr="A bright light in the dark&#10;&#10;Description automatically generated with low confidence">
            <a:extLst>
              <a:ext uri="{FF2B5EF4-FFF2-40B4-BE49-F238E27FC236}">
                <a16:creationId xmlns:a16="http://schemas.microsoft.com/office/drawing/2014/main" id="{812B85A8-8FBD-7396-9366-54EBABB1FE4B}"/>
              </a:ext>
            </a:extLst>
          </p:cNvPr>
          <p:cNvPicPr>
            <a:picLocks noChangeAspect="1"/>
          </p:cNvPicPr>
          <p:nvPr/>
        </p:nvPicPr>
        <p:blipFill>
          <a:blip r:embed="rId3"/>
          <a:stretch>
            <a:fillRect/>
          </a:stretch>
        </p:blipFill>
        <p:spPr>
          <a:xfrm rot="10800000">
            <a:off x="3753850" y="3402865"/>
            <a:ext cx="1125537" cy="1721410"/>
          </a:xfrm>
          <a:prstGeom prst="rect">
            <a:avLst/>
          </a:prstGeom>
        </p:spPr>
      </p:pic>
      <p:sp>
        <p:nvSpPr>
          <p:cNvPr id="7" name="Online Image Placeholder 22">
            <a:extLst>
              <a:ext uri="{FF2B5EF4-FFF2-40B4-BE49-F238E27FC236}">
                <a16:creationId xmlns:a16="http://schemas.microsoft.com/office/drawing/2014/main" id="{39529207-DF55-1B35-3F3A-45215ADB9F95}"/>
              </a:ext>
            </a:extLst>
          </p:cNvPr>
          <p:cNvSpPr>
            <a:spLocks noGrp="1"/>
          </p:cNvSpPr>
          <p:nvPr>
            <p:ph type="clipArt" sz="quarter" idx="32" hasCustomPrompt="1"/>
          </p:nvPr>
        </p:nvSpPr>
        <p:spPr>
          <a:xfrm>
            <a:off x="1300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7" name="Online Image Placeholder 22">
            <a:extLst>
              <a:ext uri="{FF2B5EF4-FFF2-40B4-BE49-F238E27FC236}">
                <a16:creationId xmlns:a16="http://schemas.microsoft.com/office/drawing/2014/main" id="{88A5AF24-A934-2269-333A-6BC50CE5E560}"/>
              </a:ext>
            </a:extLst>
          </p:cNvPr>
          <p:cNvSpPr>
            <a:spLocks noGrp="1"/>
          </p:cNvSpPr>
          <p:nvPr>
            <p:ph type="clipArt" sz="quarter" idx="33" hasCustomPrompt="1"/>
          </p:nvPr>
        </p:nvSpPr>
        <p:spPr>
          <a:xfrm>
            <a:off x="5217857"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8" name="Online Image Placeholder 22">
            <a:extLst>
              <a:ext uri="{FF2B5EF4-FFF2-40B4-BE49-F238E27FC236}">
                <a16:creationId xmlns:a16="http://schemas.microsoft.com/office/drawing/2014/main" id="{CCCE1B0B-BFFB-7A9C-8929-A531F9B446BC}"/>
              </a:ext>
            </a:extLst>
          </p:cNvPr>
          <p:cNvSpPr>
            <a:spLocks noGrp="1"/>
          </p:cNvSpPr>
          <p:nvPr>
            <p:ph type="clipArt" sz="quarter" idx="34" hasCustomPrompt="1"/>
          </p:nvPr>
        </p:nvSpPr>
        <p:spPr>
          <a:xfrm>
            <a:off x="7396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9" name="Online Image Placeholder 22">
            <a:extLst>
              <a:ext uri="{FF2B5EF4-FFF2-40B4-BE49-F238E27FC236}">
                <a16:creationId xmlns:a16="http://schemas.microsoft.com/office/drawing/2014/main" id="{C25B8BEC-3E33-A447-085B-C341AD84384A}"/>
              </a:ext>
            </a:extLst>
          </p:cNvPr>
          <p:cNvSpPr>
            <a:spLocks noGrp="1"/>
          </p:cNvSpPr>
          <p:nvPr>
            <p:ph type="clipArt" sz="quarter" idx="35" hasCustomPrompt="1"/>
          </p:nvPr>
        </p:nvSpPr>
        <p:spPr>
          <a:xfrm>
            <a:off x="3757983"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7" name="Online Image Placeholder 22">
            <a:extLst>
              <a:ext uri="{FF2B5EF4-FFF2-40B4-BE49-F238E27FC236}">
                <a16:creationId xmlns:a16="http://schemas.microsoft.com/office/drawing/2014/main" id="{5B154444-A9B9-0D43-C552-26635C38C282}"/>
              </a:ext>
            </a:extLst>
          </p:cNvPr>
          <p:cNvSpPr>
            <a:spLocks noGrp="1"/>
          </p:cNvSpPr>
          <p:nvPr>
            <p:ph type="clipArt" sz="quarter" idx="36" hasCustomPrompt="1"/>
          </p:nvPr>
        </p:nvSpPr>
        <p:spPr>
          <a:xfrm>
            <a:off x="10225690"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2" name="Straight Connector 1">
            <a:extLst>
              <a:ext uri="{FF2B5EF4-FFF2-40B4-BE49-F238E27FC236}">
                <a16:creationId xmlns:a16="http://schemas.microsoft.com/office/drawing/2014/main" id="{AB85510B-8187-85ED-C10D-6C52AA2C23F6}"/>
              </a:ext>
            </a:extLst>
          </p:cNvPr>
          <p:cNvCxnSpPr>
            <a:cxnSpLocks/>
          </p:cNvCxnSpPr>
          <p:nvPr userDrawn="1"/>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43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Quarterly Timeline">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cxnSp>
        <p:nvCxnSpPr>
          <p:cNvPr id="53" name="Straight Connector 52">
            <a:extLst>
              <a:ext uri="{FF2B5EF4-FFF2-40B4-BE49-F238E27FC236}">
                <a16:creationId xmlns:a16="http://schemas.microsoft.com/office/drawing/2014/main" id="{5B1A8E12-3E7F-F18C-1DE9-23E8B123EF4A}"/>
              </a:ext>
            </a:extLst>
          </p:cNvPr>
          <p:cNvCxnSpPr/>
          <p:nvPr/>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F7EE21-EB64-0B6F-260E-CA4EE520E5AD}"/>
              </a:ext>
            </a:extLst>
          </p:cNvPr>
          <p:cNvCxnSpPr/>
          <p:nvPr/>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D240E8-D7F8-28AE-6B95-6C228D39EAFA}"/>
              </a:ext>
            </a:extLst>
          </p:cNvPr>
          <p:cNvCxnSpPr/>
          <p:nvPr/>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7682A2-2A0C-5066-AF4A-16D71C38B91F}"/>
              </a:ext>
            </a:extLst>
          </p:cNvPr>
          <p:cNvCxnSpPr/>
          <p:nvPr/>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Vertical Text Placeholder 57">
            <a:extLst>
              <a:ext uri="{FF2B5EF4-FFF2-40B4-BE49-F238E27FC236}">
                <a16:creationId xmlns:a16="http://schemas.microsoft.com/office/drawing/2014/main" id="{F92765CE-9873-855C-8CB0-25F6E4D2D717}"/>
              </a:ext>
            </a:extLst>
          </p:cNvPr>
          <p:cNvSpPr>
            <a:spLocks noGrp="1"/>
          </p:cNvSpPr>
          <p:nvPr>
            <p:ph type="body" orient="vert" sz="quarter" idx="21" hasCustomPrompt="1"/>
          </p:nvPr>
        </p:nvSpPr>
        <p:spPr>
          <a:xfrm rot="10800000">
            <a:off x="446313" y="2727500"/>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59" name="Vertical Text Placeholder 57">
            <a:extLst>
              <a:ext uri="{FF2B5EF4-FFF2-40B4-BE49-F238E27FC236}">
                <a16:creationId xmlns:a16="http://schemas.microsoft.com/office/drawing/2014/main" id="{7C6BC941-2A07-E3C2-A00B-1B62EE97F602}"/>
              </a:ext>
            </a:extLst>
          </p:cNvPr>
          <p:cNvSpPr>
            <a:spLocks noGrp="1"/>
          </p:cNvSpPr>
          <p:nvPr>
            <p:ph type="body" orient="vert" sz="quarter" idx="22" hasCustomPrompt="1"/>
          </p:nvPr>
        </p:nvSpPr>
        <p:spPr>
          <a:xfrm rot="10800000">
            <a:off x="446313" y="3574167"/>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0" name="Vertical Text Placeholder 57">
            <a:extLst>
              <a:ext uri="{FF2B5EF4-FFF2-40B4-BE49-F238E27FC236}">
                <a16:creationId xmlns:a16="http://schemas.microsoft.com/office/drawing/2014/main" id="{3FB8BD2C-5980-5450-EB06-B4FC91E8A76D}"/>
              </a:ext>
            </a:extLst>
          </p:cNvPr>
          <p:cNvSpPr>
            <a:spLocks noGrp="1"/>
          </p:cNvSpPr>
          <p:nvPr>
            <p:ph type="body" orient="vert" sz="quarter" idx="23" hasCustomPrompt="1"/>
          </p:nvPr>
        </p:nvSpPr>
        <p:spPr>
          <a:xfrm rot="10800000">
            <a:off x="446313" y="4420834"/>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1" name="Vertical Text Placeholder 57">
            <a:extLst>
              <a:ext uri="{FF2B5EF4-FFF2-40B4-BE49-F238E27FC236}">
                <a16:creationId xmlns:a16="http://schemas.microsoft.com/office/drawing/2014/main" id="{E9A870E7-AA73-6B10-D31E-88DEFD28647F}"/>
              </a:ext>
            </a:extLst>
          </p:cNvPr>
          <p:cNvSpPr>
            <a:spLocks noGrp="1"/>
          </p:cNvSpPr>
          <p:nvPr>
            <p:ph type="body" orient="vert" sz="quarter" idx="24" hasCustomPrompt="1"/>
          </p:nvPr>
        </p:nvSpPr>
        <p:spPr>
          <a:xfrm rot="10800000">
            <a:off x="446313" y="5267501"/>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17" name="Slide Number Placeholder 5">
            <a:extLst>
              <a:ext uri="{FF2B5EF4-FFF2-40B4-BE49-F238E27FC236}">
                <a16:creationId xmlns:a16="http://schemas.microsoft.com/office/drawing/2014/main" id="{0FE32E71-4A8C-8F42-1F4D-A179B380AC47}"/>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Picture 2">
            <a:extLst>
              <a:ext uri="{FF2B5EF4-FFF2-40B4-BE49-F238E27FC236}">
                <a16:creationId xmlns:a16="http://schemas.microsoft.com/office/drawing/2014/main" id="{E4352352-40BA-A8F5-AEDC-EA3CCE91F648}"/>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4" name="Title 1">
            <a:extLst>
              <a:ext uri="{FF2B5EF4-FFF2-40B4-BE49-F238E27FC236}">
                <a16:creationId xmlns:a16="http://schemas.microsoft.com/office/drawing/2014/main" id="{6DB3AEDC-0631-4AA6-99E4-50D137AD71EF}"/>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2" name="Straight Connector 1">
            <a:extLst>
              <a:ext uri="{FF2B5EF4-FFF2-40B4-BE49-F238E27FC236}">
                <a16:creationId xmlns:a16="http://schemas.microsoft.com/office/drawing/2014/main" id="{138316D4-F1EA-ED89-46A5-4AB3C0BCAD83}"/>
              </a:ext>
            </a:extLst>
          </p:cNvPr>
          <p:cNvCxnSpPr/>
          <p:nvPr userDrawn="1"/>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9184A3-BB4E-AF49-CF50-66CB230450EE}"/>
              </a:ext>
            </a:extLst>
          </p:cNvPr>
          <p:cNvCxnSpPr/>
          <p:nvPr userDrawn="1"/>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7361A59-1ABD-7866-70EF-B7CBE9153812}"/>
              </a:ext>
            </a:extLst>
          </p:cNvPr>
          <p:cNvCxnSpPr/>
          <p:nvPr userDrawn="1"/>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ECE5E94-C197-1197-003E-6CA6D7735826}"/>
              </a:ext>
            </a:extLst>
          </p:cNvPr>
          <p:cNvCxnSpPr/>
          <p:nvPr userDrawn="1"/>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980CC17-EE82-290E-3F02-D3B588136473}"/>
              </a:ext>
            </a:extLst>
          </p:cNvPr>
          <p:cNvPicPr>
            <a:picLocks noChangeAspect="1"/>
          </p:cNvPicPr>
          <p:nvPr userDrawn="1"/>
        </p:nvPicPr>
        <p:blipFill>
          <a:blip r:embed="rId2"/>
          <a:stretch>
            <a:fillRect/>
          </a:stretch>
        </p:blipFill>
        <p:spPr>
          <a:xfrm flipV="1">
            <a:off x="553438" y="1097281"/>
            <a:ext cx="11085123" cy="45719"/>
          </a:xfrm>
          <a:prstGeom prst="rect">
            <a:avLst/>
          </a:prstGeom>
        </p:spPr>
      </p:pic>
    </p:spTree>
    <p:extLst>
      <p:ext uri="{BB962C8B-B14F-4D97-AF65-F5344CB8AC3E}">
        <p14:creationId xmlns:p14="http://schemas.microsoft.com/office/powerpoint/2010/main" val="2323839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05516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Oval 1">
            <a:extLst>
              <a:ext uri="{FF2B5EF4-FFF2-40B4-BE49-F238E27FC236}">
                <a16:creationId xmlns:a16="http://schemas.microsoft.com/office/drawing/2014/main" id="{BE3A6DE4-9943-4EBE-6B76-870E164689EF}"/>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3" name="Oval 2">
            <a:extLst>
              <a:ext uri="{FF2B5EF4-FFF2-40B4-BE49-F238E27FC236}">
                <a16:creationId xmlns:a16="http://schemas.microsoft.com/office/drawing/2014/main" id="{186697FF-343F-065E-8EE4-19AEF831851F}"/>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 name="Oval 3">
            <a:extLst>
              <a:ext uri="{FF2B5EF4-FFF2-40B4-BE49-F238E27FC236}">
                <a16:creationId xmlns:a16="http://schemas.microsoft.com/office/drawing/2014/main" id="{6D005DFC-FBFE-3214-FC5B-845BCEB5AF7E}"/>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 name="Oval 4">
            <a:extLst>
              <a:ext uri="{FF2B5EF4-FFF2-40B4-BE49-F238E27FC236}">
                <a16:creationId xmlns:a16="http://schemas.microsoft.com/office/drawing/2014/main" id="{36E76C72-153B-2897-5064-4D970BDCDEC3}"/>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 name="Oval 5">
            <a:extLst>
              <a:ext uri="{FF2B5EF4-FFF2-40B4-BE49-F238E27FC236}">
                <a16:creationId xmlns:a16="http://schemas.microsoft.com/office/drawing/2014/main" id="{4F9C1D7F-3E1F-76A5-6A7F-A904E6AE04FE}"/>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Tree>
    <p:extLst>
      <p:ext uri="{BB962C8B-B14F-4D97-AF65-F5344CB8AC3E}">
        <p14:creationId xmlns:p14="http://schemas.microsoft.com/office/powerpoint/2010/main" val="3882197582"/>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Oval 1">
            <a:extLst>
              <a:ext uri="{FF2B5EF4-FFF2-40B4-BE49-F238E27FC236}">
                <a16:creationId xmlns:a16="http://schemas.microsoft.com/office/drawing/2014/main" id="{A947CEB0-D20B-3837-CC80-635C5E8221E5}"/>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3" name="Oval 2">
            <a:extLst>
              <a:ext uri="{FF2B5EF4-FFF2-40B4-BE49-F238E27FC236}">
                <a16:creationId xmlns:a16="http://schemas.microsoft.com/office/drawing/2014/main" id="{5C0CC6EE-F44A-413A-5A6C-635748A1AC4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 name="Oval 3">
            <a:extLst>
              <a:ext uri="{FF2B5EF4-FFF2-40B4-BE49-F238E27FC236}">
                <a16:creationId xmlns:a16="http://schemas.microsoft.com/office/drawing/2014/main" id="{24E73C19-21A2-BFCD-C70D-4B8415DECF27}"/>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 name="Oval 4">
            <a:extLst>
              <a:ext uri="{FF2B5EF4-FFF2-40B4-BE49-F238E27FC236}">
                <a16:creationId xmlns:a16="http://schemas.microsoft.com/office/drawing/2014/main" id="{BF2B5313-0958-E126-0F02-ABF9FA145123}"/>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Tree>
    <p:extLst>
      <p:ext uri="{BB962C8B-B14F-4D97-AF65-F5344CB8AC3E}">
        <p14:creationId xmlns:p14="http://schemas.microsoft.com/office/powerpoint/2010/main" val="272911235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p:nvPicPr>
        <p:blipFill>
          <a:blip r:embed="rId2"/>
          <a:stretch>
            <a:fillRect/>
          </a:stretch>
        </p:blipFill>
        <p:spPr>
          <a:xfrm flipV="1">
            <a:off x="578163" y="2743200"/>
            <a:ext cx="11085123" cy="45719"/>
          </a:xfrm>
          <a:prstGeom prst="rect">
            <a:avLst/>
          </a:prstGeom>
        </p:spPr>
      </p:pic>
      <p:pic>
        <p:nvPicPr>
          <p:cNvPr id="4" name="Picture 3">
            <a:extLst>
              <a:ext uri="{FF2B5EF4-FFF2-40B4-BE49-F238E27FC236}">
                <a16:creationId xmlns:a16="http://schemas.microsoft.com/office/drawing/2014/main" id="{2943EA8C-5AF4-0940-D46F-590E6ADCD149}"/>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31073800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55120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userDrawn="1"/>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2512226928"/>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
        <p:nvSpPr>
          <p:cNvPr id="2" name="Rounded Rectangle 1">
            <a:extLst>
              <a:ext uri="{FF2B5EF4-FFF2-40B4-BE49-F238E27FC236}">
                <a16:creationId xmlns:a16="http://schemas.microsoft.com/office/drawing/2014/main" id="{3DBA03D0-965A-83A3-539E-829960B05149}"/>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 name="Rounded Rectangle 4">
            <a:extLst>
              <a:ext uri="{FF2B5EF4-FFF2-40B4-BE49-F238E27FC236}">
                <a16:creationId xmlns:a16="http://schemas.microsoft.com/office/drawing/2014/main" id="{699E1A90-3264-7D4B-8EA2-49C2F4E100F1}"/>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 name="Rounded Rectangle 5">
            <a:extLst>
              <a:ext uri="{FF2B5EF4-FFF2-40B4-BE49-F238E27FC236}">
                <a16:creationId xmlns:a16="http://schemas.microsoft.com/office/drawing/2014/main" id="{78115DDD-8BDA-CCEC-B522-9AEFA8732A90}"/>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762437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CD2C05E-14E7-DAFD-2D29-FD178ADD0A94}"/>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22746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61011839"/>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4560781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4944122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dirty="0"/>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868355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88845939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91478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21630813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FA869B80-EA01-EFAF-E599-8DCCA6D7C5A0}"/>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1497578812"/>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25558929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5257AFD7-9826-5E52-C444-4A8E6691B12A}"/>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7" name="Rectangle 6">
            <a:extLst>
              <a:ext uri="{FF2B5EF4-FFF2-40B4-BE49-F238E27FC236}">
                <a16:creationId xmlns:a16="http://schemas.microsoft.com/office/drawing/2014/main" id="{5E65B32F-7FFA-8CF5-87AC-D9A87A7338F7}"/>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3575382350"/>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153B7743-B595-10E4-DEAC-73D09A660C68}"/>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20833802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1_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extBox 2">
            <a:extLst>
              <a:ext uri="{FF2B5EF4-FFF2-40B4-BE49-F238E27FC236}">
                <a16:creationId xmlns:a16="http://schemas.microsoft.com/office/drawing/2014/main" id="{1D35E889-6CF9-4CAD-26C3-F26943ECB4BB}"/>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spTree>
    <p:extLst>
      <p:ext uri="{BB962C8B-B14F-4D97-AF65-F5344CB8AC3E}">
        <p14:creationId xmlns:p14="http://schemas.microsoft.com/office/powerpoint/2010/main" val="9121067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black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0D30A17F-390B-9141-76AF-E8FAF53C0948}"/>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 name="TextBox 2">
            <a:extLst>
              <a:ext uri="{FF2B5EF4-FFF2-40B4-BE49-F238E27FC236}">
                <a16:creationId xmlns:a16="http://schemas.microsoft.com/office/drawing/2014/main" id="{B551E1EB-2B71-3DB8-F6E0-8BD4380C88AA}"/>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4" name="Rectangle 3">
            <a:extLst>
              <a:ext uri="{FF2B5EF4-FFF2-40B4-BE49-F238E27FC236}">
                <a16:creationId xmlns:a16="http://schemas.microsoft.com/office/drawing/2014/main" id="{65DFFAFE-5259-E441-19A4-4CFC910B8BAD}"/>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5" name="TextBox 4">
            <a:extLst>
              <a:ext uri="{FF2B5EF4-FFF2-40B4-BE49-F238E27FC236}">
                <a16:creationId xmlns:a16="http://schemas.microsoft.com/office/drawing/2014/main" id="{3D7AA789-1BD4-53B6-8844-D39039591C3C}"/>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7" name="TextBox 6">
            <a:extLst>
              <a:ext uri="{FF2B5EF4-FFF2-40B4-BE49-F238E27FC236}">
                <a16:creationId xmlns:a16="http://schemas.microsoft.com/office/drawing/2014/main" id="{2AC98E5C-13D2-9AE9-EAA1-96CF6342218C}"/>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Tree>
    <p:extLst>
      <p:ext uri="{BB962C8B-B14F-4D97-AF65-F5344CB8AC3E}">
        <p14:creationId xmlns:p14="http://schemas.microsoft.com/office/powerpoint/2010/main" val="14632179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extBox 1">
            <a:extLst>
              <a:ext uri="{FF2B5EF4-FFF2-40B4-BE49-F238E27FC236}">
                <a16:creationId xmlns:a16="http://schemas.microsoft.com/office/drawing/2014/main" id="{B5987A54-B17D-3002-6C85-60FF494C02D2}"/>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3" name="TextBox 2">
            <a:extLst>
              <a:ext uri="{FF2B5EF4-FFF2-40B4-BE49-F238E27FC236}">
                <a16:creationId xmlns:a16="http://schemas.microsoft.com/office/drawing/2014/main" id="{7FABF510-A431-6514-3B5C-3466D693F2B0}"/>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spTree>
    <p:extLst>
      <p:ext uri="{BB962C8B-B14F-4D97-AF65-F5344CB8AC3E}">
        <p14:creationId xmlns:p14="http://schemas.microsoft.com/office/powerpoint/2010/main" val="2914023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61173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667482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907431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35763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8222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age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41871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12132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21157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052688457"/>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userDrawn="1"/>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Tree>
    <p:extLst>
      <p:ext uri="{BB962C8B-B14F-4D97-AF65-F5344CB8AC3E}">
        <p14:creationId xmlns:p14="http://schemas.microsoft.com/office/powerpoint/2010/main" val="1931894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4198610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998833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2416066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015883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ta Statistic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FA4411-352D-CCE3-1901-AD5218BE99F4}"/>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177451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ata Statistics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448090-3443-E9B1-6A7D-C7994B5F3D2C}"/>
              </a:ext>
            </a:extLst>
          </p:cNvPr>
          <p:cNvSpPr/>
          <p:nvPr/>
        </p:nvSpPr>
        <p:spPr>
          <a:xfrm>
            <a:off x="7979734" y="3593805"/>
            <a:ext cx="3640299"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4C682912-1CA7-A225-46F1-B749A8BDF46A}"/>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19337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61800021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2321313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944345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190960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spTree>
    <p:extLst>
      <p:ext uri="{BB962C8B-B14F-4D97-AF65-F5344CB8AC3E}">
        <p14:creationId xmlns:p14="http://schemas.microsoft.com/office/powerpoint/2010/main" val="3758161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6072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uter &amp; Laptop">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7EACA75-C88D-B9E2-807E-ABE8ADC2888B}"/>
              </a:ext>
            </a:extLst>
          </p:cNvPr>
          <p:cNvGrpSpPr/>
          <p:nvPr userDrawn="1"/>
        </p:nvGrpSpPr>
        <p:grpSpPr>
          <a:xfrm>
            <a:off x="6086168" y="1547066"/>
            <a:ext cx="5229939" cy="4243382"/>
            <a:chOff x="6086168" y="1547066"/>
            <a:chExt cx="5229939" cy="4243382"/>
          </a:xfrm>
        </p:grpSpPr>
        <p:pic>
          <p:nvPicPr>
            <p:cNvPr id="22" name="Picture 21" descr="A picture containing text, electronics, display, monitor&#10;&#10;Description automatically generated">
              <a:extLst>
                <a:ext uri="{FF2B5EF4-FFF2-40B4-BE49-F238E27FC236}">
                  <a16:creationId xmlns:a16="http://schemas.microsoft.com/office/drawing/2014/main" id="{67CA3F72-E448-75C4-7B23-C7050E1BD6D7}"/>
                </a:ext>
              </a:extLst>
            </p:cNvPr>
            <p:cNvPicPr>
              <a:picLocks noChangeAspect="1"/>
            </p:cNvPicPr>
            <p:nvPr userDrawn="1"/>
          </p:nvPicPr>
          <p:blipFill>
            <a:blip r:embed="rId2"/>
            <a:stretch>
              <a:fillRect/>
            </a:stretch>
          </p:blipFill>
          <p:spPr>
            <a:xfrm>
              <a:off x="6086168" y="1547066"/>
              <a:ext cx="5229939" cy="4243382"/>
            </a:xfrm>
            <a:prstGeom prst="rect">
              <a:avLst/>
            </a:prstGeom>
          </p:spPr>
        </p:pic>
        <p:sp>
          <p:nvSpPr>
            <p:cNvPr id="23" name="Rectangle 22">
              <a:extLst>
                <a:ext uri="{FF2B5EF4-FFF2-40B4-BE49-F238E27FC236}">
                  <a16:creationId xmlns:a16="http://schemas.microsoft.com/office/drawing/2014/main" id="{AC59AD9D-2A6A-3DFD-E2F4-133281ACE997}"/>
                </a:ext>
              </a:extLst>
            </p:cNvPr>
            <p:cNvSpPr/>
            <p:nvPr userDrawn="1"/>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16" name="Group 15">
            <a:extLst>
              <a:ext uri="{FF2B5EF4-FFF2-40B4-BE49-F238E27FC236}">
                <a16:creationId xmlns:a16="http://schemas.microsoft.com/office/drawing/2014/main" id="{0AD6571A-F126-BB8D-A1C8-E4F59A58F5F9}"/>
              </a:ext>
            </a:extLst>
          </p:cNvPr>
          <p:cNvGrpSpPr/>
          <p:nvPr userDrawn="1"/>
        </p:nvGrpSpPr>
        <p:grpSpPr>
          <a:xfrm>
            <a:off x="215400" y="2514600"/>
            <a:ext cx="6096000" cy="3479800"/>
            <a:chOff x="215400" y="2514600"/>
            <a:chExt cx="6096000" cy="3479800"/>
          </a:xfrm>
        </p:grpSpPr>
        <p:pic>
          <p:nvPicPr>
            <p:cNvPr id="17" name="Picture 16" descr="A picture containing text, monitor, computer, electronics&#10;&#10;Description automatically generated">
              <a:extLst>
                <a:ext uri="{FF2B5EF4-FFF2-40B4-BE49-F238E27FC236}">
                  <a16:creationId xmlns:a16="http://schemas.microsoft.com/office/drawing/2014/main" id="{ABB9EA9C-E225-5D33-A8F2-2C2A76E50A25}"/>
                </a:ext>
              </a:extLst>
            </p:cNvPr>
            <p:cNvPicPr>
              <a:picLocks noChangeAspect="1"/>
            </p:cNvPicPr>
            <p:nvPr userDrawn="1"/>
          </p:nvPicPr>
          <p:blipFill>
            <a:blip r:embed="rId3"/>
            <a:stretch>
              <a:fillRect/>
            </a:stretch>
          </p:blipFill>
          <p:spPr>
            <a:xfrm>
              <a:off x="215400" y="2514600"/>
              <a:ext cx="6096000" cy="3479800"/>
            </a:xfrm>
            <a:prstGeom prst="rect">
              <a:avLst/>
            </a:prstGeom>
          </p:spPr>
        </p:pic>
        <p:sp>
          <p:nvSpPr>
            <p:cNvPr id="18" name="Rectangle 17">
              <a:extLst>
                <a:ext uri="{FF2B5EF4-FFF2-40B4-BE49-F238E27FC236}">
                  <a16:creationId xmlns:a16="http://schemas.microsoft.com/office/drawing/2014/main" id="{887CBEC5-0BD2-59C7-BADE-4CDDC4F80B64}"/>
                </a:ext>
              </a:extLst>
            </p:cNvPr>
            <p:cNvSpPr/>
            <p:nvPr userDrawn="1"/>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24" name="Picture Placeholder 6">
            <a:extLst>
              <a:ext uri="{FF2B5EF4-FFF2-40B4-BE49-F238E27FC236}">
                <a16:creationId xmlns:a16="http://schemas.microsoft.com/office/drawing/2014/main" id="{FDEDCA26-FE69-2AA6-2A93-4FB98BFBB228}"/>
              </a:ext>
            </a:extLst>
          </p:cNvPr>
          <p:cNvSpPr>
            <a:spLocks noGrp="1"/>
          </p:cNvSpPr>
          <p:nvPr>
            <p:ph type="pic" sz="quarter" idx="12" hasCustomPrompt="1"/>
          </p:nvPr>
        </p:nvSpPr>
        <p:spPr>
          <a:xfrm>
            <a:off x="1201575" y="2997683"/>
            <a:ext cx="4206240" cy="2368296"/>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27" name="Picture Placeholder 6">
            <a:extLst>
              <a:ext uri="{FF2B5EF4-FFF2-40B4-BE49-F238E27FC236}">
                <a16:creationId xmlns:a16="http://schemas.microsoft.com/office/drawing/2014/main" id="{556ECB34-6A4A-EEEA-5520-04EE753F4A4C}"/>
              </a:ext>
            </a:extLst>
          </p:cNvPr>
          <p:cNvSpPr>
            <a:spLocks noGrp="1"/>
          </p:cNvSpPr>
          <p:nvPr>
            <p:ph type="pic" sz="quarter" idx="13" hasCustomPrompt="1"/>
          </p:nvPr>
        </p:nvSpPr>
        <p:spPr>
          <a:xfrm>
            <a:off x="6236419" y="1722038"/>
            <a:ext cx="4959406" cy="2792361"/>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7645063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92522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dirty="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20804316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3672139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3818643544"/>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4446200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 part displ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646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8163"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725963"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userDrawn="1"/>
        </p:nvSpPr>
        <p:spPr>
          <a:xfrm>
            <a:off x="2815429"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userDrawn="1"/>
        </p:nvSpPr>
        <p:spPr>
          <a:xfrm>
            <a:off x="5032665"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userDrawn="1"/>
        </p:nvSpPr>
        <p:spPr>
          <a:xfrm>
            <a:off x="7249901"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userDrawn="1"/>
        </p:nvSpPr>
        <p:spPr>
          <a:xfrm>
            <a:off x="9485168"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60719"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5036271"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811823"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7375"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485168"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940985"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60800"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370783"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dirty="0"/>
              <a:t>Details</a:t>
            </a:r>
          </a:p>
          <a:p>
            <a:pPr lvl="1"/>
            <a:r>
              <a:rPr lang="en-US" dirty="0"/>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593639"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38018582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8163"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725963"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userDrawn="1"/>
        </p:nvSpPr>
        <p:spPr>
          <a:xfrm>
            <a:off x="2815429"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userDrawn="1"/>
        </p:nvSpPr>
        <p:spPr>
          <a:xfrm>
            <a:off x="5032665"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userDrawn="1"/>
        </p:nvSpPr>
        <p:spPr>
          <a:xfrm>
            <a:off x="7249901"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userDrawn="1"/>
        </p:nvSpPr>
        <p:spPr>
          <a:xfrm>
            <a:off x="9485168"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60719"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5036271"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811823"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7375"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485168"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940985"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60800"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370783"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dirty="0"/>
              <a:t>Details</a:t>
            </a:r>
          </a:p>
          <a:p>
            <a:pPr lvl="1"/>
            <a:r>
              <a:rPr lang="en-US" dirty="0"/>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593639"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162428705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userDrawn="1"/>
        </p:nvSpPr>
        <p:spPr>
          <a:xfrm>
            <a:off x="592123"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1"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dirty="0"/>
              <a:t>Details</a:t>
            </a:r>
          </a:p>
          <a:p>
            <a:pPr lvl="1"/>
            <a:r>
              <a:rPr lang="en-US" dirty="0"/>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2557477"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46" name="Rectangle 45">
            <a:extLst>
              <a:ext uri="{FF2B5EF4-FFF2-40B4-BE49-F238E27FC236}">
                <a16:creationId xmlns:a16="http://schemas.microsoft.com/office/drawing/2014/main" id="{76E970AE-A4BE-3D1B-6AB4-3F4AD392E08F}"/>
              </a:ext>
            </a:extLst>
          </p:cNvPr>
          <p:cNvSpPr/>
          <p:nvPr/>
        </p:nvSpPr>
        <p:spPr>
          <a:xfrm>
            <a:off x="592123"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1"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2557477" cy="468047"/>
          </a:xfrm>
          <a:solidFill>
            <a:schemeClr val="accent3"/>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9" name="Rectangle 28">
            <a:extLst>
              <a:ext uri="{FF2B5EF4-FFF2-40B4-BE49-F238E27FC236}">
                <a16:creationId xmlns:a16="http://schemas.microsoft.com/office/drawing/2014/main" id="{E0E42652-4B83-06A4-553F-A059F6569A28}"/>
              </a:ext>
            </a:extLst>
          </p:cNvPr>
          <p:cNvSpPr/>
          <p:nvPr userDrawn="1"/>
        </p:nvSpPr>
        <p:spPr>
          <a:xfrm>
            <a:off x="3423464"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0" name="Text Placeholder 14">
            <a:extLst>
              <a:ext uri="{FF2B5EF4-FFF2-40B4-BE49-F238E27FC236}">
                <a16:creationId xmlns:a16="http://schemas.microsoft.com/office/drawing/2014/main" id="{C560C756-3BE4-2C6D-E48F-2850ECF26DE0}"/>
              </a:ext>
            </a:extLst>
          </p:cNvPr>
          <p:cNvSpPr>
            <a:spLocks noGrp="1"/>
          </p:cNvSpPr>
          <p:nvPr>
            <p:ph type="body" sz="quarter" idx="23" hasCustomPrompt="1"/>
          </p:nvPr>
        </p:nvSpPr>
        <p:spPr>
          <a:xfrm>
            <a:off x="3676488" y="1835480"/>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31" name="Text Placeholder 14">
            <a:extLst>
              <a:ext uri="{FF2B5EF4-FFF2-40B4-BE49-F238E27FC236}">
                <a16:creationId xmlns:a16="http://schemas.microsoft.com/office/drawing/2014/main" id="{11A61F06-D15F-22C1-E886-5C695F8030A0}"/>
              </a:ext>
            </a:extLst>
          </p:cNvPr>
          <p:cNvSpPr>
            <a:spLocks noGrp="1"/>
          </p:cNvSpPr>
          <p:nvPr>
            <p:ph type="body" sz="quarter" idx="24" hasCustomPrompt="1"/>
          </p:nvPr>
        </p:nvSpPr>
        <p:spPr>
          <a:xfrm>
            <a:off x="3423463" y="1081552"/>
            <a:ext cx="2557477" cy="468047"/>
          </a:xfrm>
          <a:solidFill>
            <a:schemeClr val="tx2"/>
          </a:solidFill>
        </p:spPr>
        <p:txBody>
          <a:bodyPr anchor="ctr">
            <a:noAutofit/>
          </a:bodyPr>
          <a:lstStyle>
            <a:lvl1pPr marL="0" indent="0" algn="ctr">
              <a:buNone/>
              <a:defRPr sz="1800" b="1">
                <a:solidFill>
                  <a:schemeClr val="bg2"/>
                </a:solidFill>
              </a:defRPr>
            </a:lvl1pPr>
          </a:lstStyle>
          <a:p>
            <a:pPr lvl="0"/>
            <a:r>
              <a:rPr lang="en-US"/>
              <a:t>Header</a:t>
            </a:r>
          </a:p>
        </p:txBody>
      </p:sp>
      <p:sp>
        <p:nvSpPr>
          <p:cNvPr id="32" name="Rectangle 31">
            <a:extLst>
              <a:ext uri="{FF2B5EF4-FFF2-40B4-BE49-F238E27FC236}">
                <a16:creationId xmlns:a16="http://schemas.microsoft.com/office/drawing/2014/main" id="{374FAA01-F372-6E72-67E7-7BD1732F6E90}"/>
              </a:ext>
            </a:extLst>
          </p:cNvPr>
          <p:cNvSpPr/>
          <p:nvPr userDrawn="1"/>
        </p:nvSpPr>
        <p:spPr>
          <a:xfrm>
            <a:off x="3423464"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Text Placeholder 14">
            <a:extLst>
              <a:ext uri="{FF2B5EF4-FFF2-40B4-BE49-F238E27FC236}">
                <a16:creationId xmlns:a16="http://schemas.microsoft.com/office/drawing/2014/main" id="{802BBF05-0703-F699-4841-67BF148B7E37}"/>
              </a:ext>
            </a:extLst>
          </p:cNvPr>
          <p:cNvSpPr>
            <a:spLocks noGrp="1"/>
          </p:cNvSpPr>
          <p:nvPr>
            <p:ph type="body" sz="quarter" idx="25" hasCustomPrompt="1"/>
          </p:nvPr>
        </p:nvSpPr>
        <p:spPr>
          <a:xfrm>
            <a:off x="3698257" y="4506926"/>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dirty="0"/>
              <a:t>Details</a:t>
            </a:r>
          </a:p>
          <a:p>
            <a:pPr lvl="1"/>
            <a:r>
              <a:rPr lang="en-US" dirty="0"/>
              <a:t>Details</a:t>
            </a:r>
          </a:p>
        </p:txBody>
      </p:sp>
      <p:sp>
        <p:nvSpPr>
          <p:cNvPr id="34" name="Text Placeholder 14">
            <a:extLst>
              <a:ext uri="{FF2B5EF4-FFF2-40B4-BE49-F238E27FC236}">
                <a16:creationId xmlns:a16="http://schemas.microsoft.com/office/drawing/2014/main" id="{F1F2FD8C-242F-10BA-7C4F-6238178986B2}"/>
              </a:ext>
            </a:extLst>
          </p:cNvPr>
          <p:cNvSpPr>
            <a:spLocks noGrp="1"/>
          </p:cNvSpPr>
          <p:nvPr>
            <p:ph type="body" sz="quarter" idx="26" hasCustomPrompt="1"/>
          </p:nvPr>
        </p:nvSpPr>
        <p:spPr>
          <a:xfrm>
            <a:off x="3437976" y="3756172"/>
            <a:ext cx="2557477" cy="468047"/>
          </a:xfrm>
          <a:solidFill>
            <a:schemeClr val="accent1"/>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41" name="Rectangle 40">
            <a:extLst>
              <a:ext uri="{FF2B5EF4-FFF2-40B4-BE49-F238E27FC236}">
                <a16:creationId xmlns:a16="http://schemas.microsoft.com/office/drawing/2014/main" id="{14DBD470-7F6B-85E0-C39B-A033AB6C2B0A}"/>
              </a:ext>
            </a:extLst>
          </p:cNvPr>
          <p:cNvSpPr/>
          <p:nvPr userDrawn="1"/>
        </p:nvSpPr>
        <p:spPr>
          <a:xfrm>
            <a:off x="6254805"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2" name="Text Placeholder 14">
            <a:extLst>
              <a:ext uri="{FF2B5EF4-FFF2-40B4-BE49-F238E27FC236}">
                <a16:creationId xmlns:a16="http://schemas.microsoft.com/office/drawing/2014/main" id="{0A4C04FE-2DFE-C4EB-9545-5452439728AE}"/>
              </a:ext>
            </a:extLst>
          </p:cNvPr>
          <p:cNvSpPr>
            <a:spLocks noGrp="1"/>
          </p:cNvSpPr>
          <p:nvPr>
            <p:ph type="body" sz="quarter" idx="27" hasCustomPrompt="1"/>
          </p:nvPr>
        </p:nvSpPr>
        <p:spPr>
          <a:xfrm>
            <a:off x="6526150"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43" name="Text Placeholder 14">
            <a:extLst>
              <a:ext uri="{FF2B5EF4-FFF2-40B4-BE49-F238E27FC236}">
                <a16:creationId xmlns:a16="http://schemas.microsoft.com/office/drawing/2014/main" id="{FC049AEF-E46C-AE55-3EA1-1DE1203D4CB8}"/>
              </a:ext>
            </a:extLst>
          </p:cNvPr>
          <p:cNvSpPr>
            <a:spLocks noGrp="1"/>
          </p:cNvSpPr>
          <p:nvPr>
            <p:ph type="body" sz="quarter" idx="28" hasCustomPrompt="1"/>
          </p:nvPr>
        </p:nvSpPr>
        <p:spPr>
          <a:xfrm>
            <a:off x="6269315" y="1081552"/>
            <a:ext cx="2557477" cy="468047"/>
          </a:xfrm>
          <a:solidFill>
            <a:schemeClr val="accent3"/>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44" name="Rectangle 43">
            <a:extLst>
              <a:ext uri="{FF2B5EF4-FFF2-40B4-BE49-F238E27FC236}">
                <a16:creationId xmlns:a16="http://schemas.microsoft.com/office/drawing/2014/main" id="{8596878B-F41F-6AC2-21F8-9C62C6EC8152}"/>
              </a:ext>
            </a:extLst>
          </p:cNvPr>
          <p:cNvSpPr/>
          <p:nvPr userDrawn="1"/>
        </p:nvSpPr>
        <p:spPr>
          <a:xfrm>
            <a:off x="6254805"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Text Placeholder 14">
            <a:extLst>
              <a:ext uri="{FF2B5EF4-FFF2-40B4-BE49-F238E27FC236}">
                <a16:creationId xmlns:a16="http://schemas.microsoft.com/office/drawing/2014/main" id="{D16120FD-E14D-D81D-2614-0A1018A8AD27}"/>
              </a:ext>
            </a:extLst>
          </p:cNvPr>
          <p:cNvSpPr>
            <a:spLocks noGrp="1"/>
          </p:cNvSpPr>
          <p:nvPr>
            <p:ph type="body" sz="quarter" idx="29" hasCustomPrompt="1"/>
          </p:nvPr>
        </p:nvSpPr>
        <p:spPr>
          <a:xfrm>
            <a:off x="6526150"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48" name="Text Placeholder 14">
            <a:extLst>
              <a:ext uri="{FF2B5EF4-FFF2-40B4-BE49-F238E27FC236}">
                <a16:creationId xmlns:a16="http://schemas.microsoft.com/office/drawing/2014/main" id="{F0002723-17F9-F657-6D25-BE6464C4F972}"/>
              </a:ext>
            </a:extLst>
          </p:cNvPr>
          <p:cNvSpPr>
            <a:spLocks noGrp="1"/>
          </p:cNvSpPr>
          <p:nvPr>
            <p:ph type="body" sz="quarter" idx="30" hasCustomPrompt="1"/>
          </p:nvPr>
        </p:nvSpPr>
        <p:spPr>
          <a:xfrm>
            <a:off x="6253298" y="3756172"/>
            <a:ext cx="2557477" cy="468047"/>
          </a:xfrm>
          <a:solidFill>
            <a:schemeClr val="accent5"/>
          </a:solidFill>
        </p:spPr>
        <p:txBody>
          <a:bodyPr anchor="ctr">
            <a:noAutofit/>
          </a:bodyPr>
          <a:lstStyle>
            <a:lvl1pPr marL="0" indent="0" algn="ctr">
              <a:buNone/>
              <a:defRPr sz="1800" b="1">
                <a:solidFill>
                  <a:schemeClr val="bg2"/>
                </a:solidFill>
              </a:defRPr>
            </a:lvl1pPr>
          </a:lstStyle>
          <a:p>
            <a:pPr lvl="0"/>
            <a:r>
              <a:rPr lang="en-US"/>
              <a:t>Header</a:t>
            </a:r>
          </a:p>
        </p:txBody>
      </p:sp>
      <p:sp>
        <p:nvSpPr>
          <p:cNvPr id="49" name="Rectangle 48">
            <a:extLst>
              <a:ext uri="{FF2B5EF4-FFF2-40B4-BE49-F238E27FC236}">
                <a16:creationId xmlns:a16="http://schemas.microsoft.com/office/drawing/2014/main" id="{2DF441FE-D547-0E20-27F0-F1FD09C76437}"/>
              </a:ext>
            </a:extLst>
          </p:cNvPr>
          <p:cNvSpPr/>
          <p:nvPr userDrawn="1"/>
        </p:nvSpPr>
        <p:spPr>
          <a:xfrm>
            <a:off x="9086146"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E42D0CE-A414-6E6C-9F12-826C3EAE5BA4}"/>
              </a:ext>
            </a:extLst>
          </p:cNvPr>
          <p:cNvSpPr>
            <a:spLocks noGrp="1"/>
          </p:cNvSpPr>
          <p:nvPr>
            <p:ph type="body" sz="quarter" idx="31" hasCustomPrompt="1"/>
          </p:nvPr>
        </p:nvSpPr>
        <p:spPr>
          <a:xfrm>
            <a:off x="9311904"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52" name="Text Placeholder 14">
            <a:extLst>
              <a:ext uri="{FF2B5EF4-FFF2-40B4-BE49-F238E27FC236}">
                <a16:creationId xmlns:a16="http://schemas.microsoft.com/office/drawing/2014/main" id="{D540F282-E67B-A0CC-1D4B-B8159E271CAB}"/>
              </a:ext>
            </a:extLst>
          </p:cNvPr>
          <p:cNvSpPr>
            <a:spLocks noGrp="1"/>
          </p:cNvSpPr>
          <p:nvPr>
            <p:ph type="body" sz="quarter" idx="32" hasCustomPrompt="1"/>
          </p:nvPr>
        </p:nvSpPr>
        <p:spPr>
          <a:xfrm>
            <a:off x="9086144" y="1081552"/>
            <a:ext cx="2557477" cy="468047"/>
          </a:xfrm>
          <a:solidFill>
            <a:schemeClr val="tx1"/>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53" name="Rectangle 52">
            <a:extLst>
              <a:ext uri="{FF2B5EF4-FFF2-40B4-BE49-F238E27FC236}">
                <a16:creationId xmlns:a16="http://schemas.microsoft.com/office/drawing/2014/main" id="{40DC9989-CA3C-8002-AD8F-40742BE79B39}"/>
              </a:ext>
            </a:extLst>
          </p:cNvPr>
          <p:cNvSpPr/>
          <p:nvPr userDrawn="1"/>
        </p:nvSpPr>
        <p:spPr>
          <a:xfrm>
            <a:off x="9086146"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571D0E6E-0141-F312-A163-07024C35C675}"/>
              </a:ext>
            </a:extLst>
          </p:cNvPr>
          <p:cNvSpPr>
            <a:spLocks noGrp="1"/>
          </p:cNvSpPr>
          <p:nvPr>
            <p:ph type="body" sz="quarter" idx="33" hasCustomPrompt="1"/>
          </p:nvPr>
        </p:nvSpPr>
        <p:spPr>
          <a:xfrm>
            <a:off x="9311904"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2" name="Text Placeholder 14">
            <a:extLst>
              <a:ext uri="{FF2B5EF4-FFF2-40B4-BE49-F238E27FC236}">
                <a16:creationId xmlns:a16="http://schemas.microsoft.com/office/drawing/2014/main" id="{8D948331-7CE9-9D13-13C8-1BC9E407EED8}"/>
              </a:ext>
            </a:extLst>
          </p:cNvPr>
          <p:cNvSpPr>
            <a:spLocks noGrp="1"/>
          </p:cNvSpPr>
          <p:nvPr>
            <p:ph type="body" sz="quarter" idx="34" hasCustomPrompt="1"/>
          </p:nvPr>
        </p:nvSpPr>
        <p:spPr>
          <a:xfrm>
            <a:off x="9086144" y="3756172"/>
            <a:ext cx="2557477" cy="468047"/>
          </a:xfrm>
          <a:solidFill>
            <a:schemeClr val="tx2"/>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398841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728840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97170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554219624"/>
      </p:ext>
    </p:extLst>
  </p:cSld>
  <p:clrMapOvr>
    <a:masterClrMapping/>
  </p:clrMapOvr>
  <p:extLst>
    <p:ext uri="{DCECCB84-F9BA-43D5-87BE-67443E8EF086}">
      <p15:sldGuideLst xmlns:p15="http://schemas.microsoft.com/office/powerpoint/2012/main">
        <p15:guide id="3" orient="horz" pos="216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081616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732035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4973" y="2985696"/>
            <a:ext cx="5471925" cy="32139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74972" y="226867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00732" y="3251869"/>
            <a:ext cx="5020023" cy="2656575"/>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65314" y="2985696"/>
            <a:ext cx="5471925" cy="32139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65313" y="226867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391073" y="3251869"/>
            <a:ext cx="5020023" cy="2656575"/>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07681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Detaile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Tree>
    <p:extLst>
      <p:ext uri="{BB962C8B-B14F-4D97-AF65-F5344CB8AC3E}">
        <p14:creationId xmlns:p14="http://schemas.microsoft.com/office/powerpoint/2010/main" val="367764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2 Column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1355" y="1525232"/>
            <a:ext cx="625839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7065895" y="1525232"/>
            <a:ext cx="4577726" cy="713250"/>
          </a:xfrm>
          <a:solidFill>
            <a:schemeClr val="accent3"/>
          </a:solidFill>
        </p:spPr>
        <p:txBody>
          <a:bodyPr anchor="ctr">
            <a:noAutofit/>
          </a:bodyPr>
          <a:lstStyle>
            <a:lvl1pPr marL="0" indent="0" algn="ctr">
              <a:buNone/>
              <a:defRPr sz="1800" b="1">
                <a:solidFill>
                  <a:schemeClr val="bg2"/>
                </a:solidFill>
              </a:defRPr>
            </a:lvl1pPr>
          </a:lstStyle>
          <a:p>
            <a:pPr lvl="0"/>
            <a:r>
              <a:rPr lang="en-US"/>
              <a:t>Header</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347968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admap or Timelin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258BB9-8055-D9DD-89A8-1BC341DFA9D1}"/>
              </a:ext>
            </a:extLst>
          </p:cNvPr>
          <p:cNvCxnSpPr>
            <a:cxnSpLocks/>
          </p:cNvCxnSpPr>
          <p:nvPr userDrawn="1"/>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1" name="Text Placeholder 20">
            <a:extLst>
              <a:ext uri="{FF2B5EF4-FFF2-40B4-BE49-F238E27FC236}">
                <a16:creationId xmlns:a16="http://schemas.microsoft.com/office/drawing/2014/main" id="{D3DCEA32-7BBC-22D9-035F-4348BC5F7D23}"/>
              </a:ext>
            </a:extLst>
          </p:cNvPr>
          <p:cNvSpPr>
            <a:spLocks noGrp="1"/>
          </p:cNvSpPr>
          <p:nvPr>
            <p:ph type="body" sz="quarter" idx="17" hasCustomPrompt="1"/>
          </p:nvPr>
        </p:nvSpPr>
        <p:spPr>
          <a:xfrm>
            <a:off x="7610167" y="4068574"/>
            <a:ext cx="2428314" cy="846137"/>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2" name="Text Placeholder 20">
            <a:extLst>
              <a:ext uri="{FF2B5EF4-FFF2-40B4-BE49-F238E27FC236}">
                <a16:creationId xmlns:a16="http://schemas.microsoft.com/office/drawing/2014/main" id="{85C2C755-78D1-FCD5-C32D-A0048E51FB6F}"/>
              </a:ext>
            </a:extLst>
          </p:cNvPr>
          <p:cNvSpPr>
            <a:spLocks noGrp="1"/>
          </p:cNvSpPr>
          <p:nvPr>
            <p:ph type="body" sz="quarter" idx="18" hasCustomPrompt="1"/>
          </p:nvPr>
        </p:nvSpPr>
        <p:spPr>
          <a:xfrm>
            <a:off x="939362" y="4093165"/>
            <a:ext cx="2428314" cy="821541"/>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pic>
        <p:nvPicPr>
          <p:cNvPr id="10" name="Picture 9" descr="A bright light in the dark&#10;&#10;Description automatically generated with low confidence">
            <a:extLst>
              <a:ext uri="{FF2B5EF4-FFF2-40B4-BE49-F238E27FC236}">
                <a16:creationId xmlns:a16="http://schemas.microsoft.com/office/drawing/2014/main" id="{A5BBA79C-B844-F550-8EB4-E7DA0047BCA6}"/>
              </a:ext>
            </a:extLst>
          </p:cNvPr>
          <p:cNvPicPr>
            <a:picLocks noChangeAspect="1"/>
          </p:cNvPicPr>
          <p:nvPr/>
        </p:nvPicPr>
        <p:blipFill>
          <a:blip r:embed="rId3"/>
          <a:stretch>
            <a:fillRect/>
          </a:stretch>
        </p:blipFill>
        <p:spPr>
          <a:xfrm>
            <a:off x="1300062" y="2115339"/>
            <a:ext cx="1125537" cy="1721410"/>
          </a:xfrm>
          <a:prstGeom prst="rect">
            <a:avLst/>
          </a:prstGeom>
        </p:spPr>
      </p:pic>
      <p:sp>
        <p:nvSpPr>
          <p:cNvPr id="20" name="Text Placeholder 20">
            <a:extLst>
              <a:ext uri="{FF2B5EF4-FFF2-40B4-BE49-F238E27FC236}">
                <a16:creationId xmlns:a16="http://schemas.microsoft.com/office/drawing/2014/main" id="{A2005B1D-6C20-ECCE-50E0-EF8BDFFFE306}"/>
              </a:ext>
            </a:extLst>
          </p:cNvPr>
          <p:cNvSpPr>
            <a:spLocks noGrp="1"/>
          </p:cNvSpPr>
          <p:nvPr>
            <p:ph type="body" sz="quarter" idx="21" hasCustomPrompt="1"/>
          </p:nvPr>
        </p:nvSpPr>
        <p:spPr>
          <a:xfrm>
            <a:off x="8780201" y="2212746"/>
            <a:ext cx="2585895" cy="1216254"/>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pic>
        <p:nvPicPr>
          <p:cNvPr id="26" name="Picture 25" descr="A bright light in the dark&#10;&#10;Description automatically generated with low confidence">
            <a:extLst>
              <a:ext uri="{FF2B5EF4-FFF2-40B4-BE49-F238E27FC236}">
                <a16:creationId xmlns:a16="http://schemas.microsoft.com/office/drawing/2014/main" id="{FA0CD68F-264D-93DB-8F88-742555639A24}"/>
              </a:ext>
            </a:extLst>
          </p:cNvPr>
          <p:cNvPicPr>
            <a:picLocks noChangeAspect="1"/>
          </p:cNvPicPr>
          <p:nvPr/>
        </p:nvPicPr>
        <p:blipFill>
          <a:blip r:embed="rId3"/>
          <a:stretch>
            <a:fillRect/>
          </a:stretch>
        </p:blipFill>
        <p:spPr>
          <a:xfrm>
            <a:off x="5213300" y="2115339"/>
            <a:ext cx="1125537" cy="1721410"/>
          </a:xfrm>
          <a:prstGeom prst="rect">
            <a:avLst/>
          </a:prstGeom>
        </p:spPr>
      </p:pic>
      <p:pic>
        <p:nvPicPr>
          <p:cNvPr id="28" name="Picture 27" descr="A bright light in the dark&#10;&#10;Description automatically generated with low confidence">
            <a:extLst>
              <a:ext uri="{FF2B5EF4-FFF2-40B4-BE49-F238E27FC236}">
                <a16:creationId xmlns:a16="http://schemas.microsoft.com/office/drawing/2014/main" id="{D86AC068-982D-542B-E340-71273EDCE634}"/>
              </a:ext>
            </a:extLst>
          </p:cNvPr>
          <p:cNvPicPr>
            <a:picLocks noChangeAspect="1"/>
          </p:cNvPicPr>
          <p:nvPr/>
        </p:nvPicPr>
        <p:blipFill>
          <a:blip r:embed="rId3"/>
          <a:stretch>
            <a:fillRect/>
          </a:stretch>
        </p:blipFill>
        <p:spPr>
          <a:xfrm>
            <a:off x="7396061" y="2115339"/>
            <a:ext cx="1125537" cy="1721410"/>
          </a:xfrm>
          <a:prstGeom prst="rect">
            <a:avLst/>
          </a:prstGeom>
        </p:spPr>
      </p:pic>
      <p:pic>
        <p:nvPicPr>
          <p:cNvPr id="30" name="Picture 29" descr="A bright light in the dark&#10;&#10;Description automatically generated with low confidence">
            <a:extLst>
              <a:ext uri="{FF2B5EF4-FFF2-40B4-BE49-F238E27FC236}">
                <a16:creationId xmlns:a16="http://schemas.microsoft.com/office/drawing/2014/main" id="{9FAD3EE9-0D15-2E3D-C9EA-85323402A380}"/>
              </a:ext>
            </a:extLst>
          </p:cNvPr>
          <p:cNvPicPr>
            <a:picLocks noChangeAspect="1"/>
          </p:cNvPicPr>
          <p:nvPr/>
        </p:nvPicPr>
        <p:blipFill>
          <a:blip r:embed="rId3"/>
          <a:stretch>
            <a:fillRect/>
          </a:stretch>
        </p:blipFill>
        <p:spPr>
          <a:xfrm rot="10800000">
            <a:off x="10223475" y="3402865"/>
            <a:ext cx="1125537" cy="1721410"/>
          </a:xfrm>
          <a:prstGeom prst="rect">
            <a:avLst/>
          </a:prstGeom>
        </p:spPr>
      </p:pic>
      <p:pic>
        <p:nvPicPr>
          <p:cNvPr id="32" name="Picture 31" descr="A bright light in the dark&#10;&#10;Description automatically generated with low confidence">
            <a:extLst>
              <a:ext uri="{FF2B5EF4-FFF2-40B4-BE49-F238E27FC236}">
                <a16:creationId xmlns:a16="http://schemas.microsoft.com/office/drawing/2014/main" id="{812B85A8-8FBD-7396-9366-54EBABB1FE4B}"/>
              </a:ext>
            </a:extLst>
          </p:cNvPr>
          <p:cNvPicPr>
            <a:picLocks noChangeAspect="1"/>
          </p:cNvPicPr>
          <p:nvPr/>
        </p:nvPicPr>
        <p:blipFill>
          <a:blip r:embed="rId3"/>
          <a:stretch>
            <a:fillRect/>
          </a:stretch>
        </p:blipFill>
        <p:spPr>
          <a:xfrm rot="10800000">
            <a:off x="3753850" y="3402865"/>
            <a:ext cx="1125537" cy="1721410"/>
          </a:xfrm>
          <a:prstGeom prst="rect">
            <a:avLst/>
          </a:prstGeom>
        </p:spPr>
      </p:pic>
      <p:sp>
        <p:nvSpPr>
          <p:cNvPr id="7" name="Online Image Placeholder 22">
            <a:extLst>
              <a:ext uri="{FF2B5EF4-FFF2-40B4-BE49-F238E27FC236}">
                <a16:creationId xmlns:a16="http://schemas.microsoft.com/office/drawing/2014/main" id="{39529207-DF55-1B35-3F3A-45215ADB9F95}"/>
              </a:ext>
            </a:extLst>
          </p:cNvPr>
          <p:cNvSpPr>
            <a:spLocks noGrp="1"/>
          </p:cNvSpPr>
          <p:nvPr>
            <p:ph type="clipArt" sz="quarter" idx="32" hasCustomPrompt="1"/>
          </p:nvPr>
        </p:nvSpPr>
        <p:spPr>
          <a:xfrm>
            <a:off x="1300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7" name="Online Image Placeholder 22">
            <a:extLst>
              <a:ext uri="{FF2B5EF4-FFF2-40B4-BE49-F238E27FC236}">
                <a16:creationId xmlns:a16="http://schemas.microsoft.com/office/drawing/2014/main" id="{88A5AF24-A934-2269-333A-6BC50CE5E560}"/>
              </a:ext>
            </a:extLst>
          </p:cNvPr>
          <p:cNvSpPr>
            <a:spLocks noGrp="1"/>
          </p:cNvSpPr>
          <p:nvPr>
            <p:ph type="clipArt" sz="quarter" idx="33" hasCustomPrompt="1"/>
          </p:nvPr>
        </p:nvSpPr>
        <p:spPr>
          <a:xfrm>
            <a:off x="5217857"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8" name="Online Image Placeholder 22">
            <a:extLst>
              <a:ext uri="{FF2B5EF4-FFF2-40B4-BE49-F238E27FC236}">
                <a16:creationId xmlns:a16="http://schemas.microsoft.com/office/drawing/2014/main" id="{CCCE1B0B-BFFB-7A9C-8929-A531F9B446BC}"/>
              </a:ext>
            </a:extLst>
          </p:cNvPr>
          <p:cNvSpPr>
            <a:spLocks noGrp="1"/>
          </p:cNvSpPr>
          <p:nvPr>
            <p:ph type="clipArt" sz="quarter" idx="34" hasCustomPrompt="1"/>
          </p:nvPr>
        </p:nvSpPr>
        <p:spPr>
          <a:xfrm>
            <a:off x="7396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9" name="Online Image Placeholder 22">
            <a:extLst>
              <a:ext uri="{FF2B5EF4-FFF2-40B4-BE49-F238E27FC236}">
                <a16:creationId xmlns:a16="http://schemas.microsoft.com/office/drawing/2014/main" id="{C25B8BEC-3E33-A447-085B-C341AD84384A}"/>
              </a:ext>
            </a:extLst>
          </p:cNvPr>
          <p:cNvSpPr>
            <a:spLocks noGrp="1"/>
          </p:cNvSpPr>
          <p:nvPr>
            <p:ph type="clipArt" sz="quarter" idx="35" hasCustomPrompt="1"/>
          </p:nvPr>
        </p:nvSpPr>
        <p:spPr>
          <a:xfrm>
            <a:off x="3757983"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7" name="Online Image Placeholder 22">
            <a:extLst>
              <a:ext uri="{FF2B5EF4-FFF2-40B4-BE49-F238E27FC236}">
                <a16:creationId xmlns:a16="http://schemas.microsoft.com/office/drawing/2014/main" id="{5B154444-A9B9-0D43-C552-26635C38C282}"/>
              </a:ext>
            </a:extLst>
          </p:cNvPr>
          <p:cNvSpPr>
            <a:spLocks noGrp="1"/>
          </p:cNvSpPr>
          <p:nvPr>
            <p:ph type="clipArt" sz="quarter" idx="36" hasCustomPrompt="1"/>
          </p:nvPr>
        </p:nvSpPr>
        <p:spPr>
          <a:xfrm>
            <a:off x="10225690"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spTree>
    <p:extLst>
      <p:ext uri="{BB962C8B-B14F-4D97-AF65-F5344CB8AC3E}">
        <p14:creationId xmlns:p14="http://schemas.microsoft.com/office/powerpoint/2010/main" val="39621544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arterly Timeline">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cxnSp>
        <p:nvCxnSpPr>
          <p:cNvPr id="53" name="Straight Connector 52">
            <a:extLst>
              <a:ext uri="{FF2B5EF4-FFF2-40B4-BE49-F238E27FC236}">
                <a16:creationId xmlns:a16="http://schemas.microsoft.com/office/drawing/2014/main" id="{5B1A8E12-3E7F-F18C-1DE9-23E8B123EF4A}"/>
              </a:ext>
            </a:extLst>
          </p:cNvPr>
          <p:cNvCxnSpPr/>
          <p:nvPr userDrawn="1"/>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F7EE21-EB64-0B6F-260E-CA4EE520E5AD}"/>
              </a:ext>
            </a:extLst>
          </p:cNvPr>
          <p:cNvCxnSpPr/>
          <p:nvPr userDrawn="1"/>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D240E8-D7F8-28AE-6B95-6C228D39EAFA}"/>
              </a:ext>
            </a:extLst>
          </p:cNvPr>
          <p:cNvCxnSpPr/>
          <p:nvPr userDrawn="1"/>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7682A2-2A0C-5066-AF4A-16D71C38B91F}"/>
              </a:ext>
            </a:extLst>
          </p:cNvPr>
          <p:cNvCxnSpPr/>
          <p:nvPr userDrawn="1"/>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Vertical Text Placeholder 57">
            <a:extLst>
              <a:ext uri="{FF2B5EF4-FFF2-40B4-BE49-F238E27FC236}">
                <a16:creationId xmlns:a16="http://schemas.microsoft.com/office/drawing/2014/main" id="{F92765CE-9873-855C-8CB0-25F6E4D2D717}"/>
              </a:ext>
            </a:extLst>
          </p:cNvPr>
          <p:cNvSpPr>
            <a:spLocks noGrp="1"/>
          </p:cNvSpPr>
          <p:nvPr>
            <p:ph type="body" orient="vert" sz="quarter" idx="21" hasCustomPrompt="1"/>
          </p:nvPr>
        </p:nvSpPr>
        <p:spPr>
          <a:xfrm rot="10800000">
            <a:off x="446313" y="2727500"/>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59" name="Vertical Text Placeholder 57">
            <a:extLst>
              <a:ext uri="{FF2B5EF4-FFF2-40B4-BE49-F238E27FC236}">
                <a16:creationId xmlns:a16="http://schemas.microsoft.com/office/drawing/2014/main" id="{7C6BC941-2A07-E3C2-A00B-1B62EE97F602}"/>
              </a:ext>
            </a:extLst>
          </p:cNvPr>
          <p:cNvSpPr>
            <a:spLocks noGrp="1"/>
          </p:cNvSpPr>
          <p:nvPr>
            <p:ph type="body" orient="vert" sz="quarter" idx="22" hasCustomPrompt="1"/>
          </p:nvPr>
        </p:nvSpPr>
        <p:spPr>
          <a:xfrm rot="10800000">
            <a:off x="446313" y="3574167"/>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0" name="Vertical Text Placeholder 57">
            <a:extLst>
              <a:ext uri="{FF2B5EF4-FFF2-40B4-BE49-F238E27FC236}">
                <a16:creationId xmlns:a16="http://schemas.microsoft.com/office/drawing/2014/main" id="{3FB8BD2C-5980-5450-EB06-B4FC91E8A76D}"/>
              </a:ext>
            </a:extLst>
          </p:cNvPr>
          <p:cNvSpPr>
            <a:spLocks noGrp="1"/>
          </p:cNvSpPr>
          <p:nvPr>
            <p:ph type="body" orient="vert" sz="quarter" idx="23" hasCustomPrompt="1"/>
          </p:nvPr>
        </p:nvSpPr>
        <p:spPr>
          <a:xfrm rot="10800000">
            <a:off x="446313" y="4420834"/>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1" name="Vertical Text Placeholder 57">
            <a:extLst>
              <a:ext uri="{FF2B5EF4-FFF2-40B4-BE49-F238E27FC236}">
                <a16:creationId xmlns:a16="http://schemas.microsoft.com/office/drawing/2014/main" id="{E9A870E7-AA73-6B10-D31E-88DEFD28647F}"/>
              </a:ext>
            </a:extLst>
          </p:cNvPr>
          <p:cNvSpPr>
            <a:spLocks noGrp="1"/>
          </p:cNvSpPr>
          <p:nvPr>
            <p:ph type="body" orient="vert" sz="quarter" idx="24" hasCustomPrompt="1"/>
          </p:nvPr>
        </p:nvSpPr>
        <p:spPr>
          <a:xfrm rot="10800000">
            <a:off x="446313" y="5267501"/>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17" name="Slide Number Placeholder 5">
            <a:extLst>
              <a:ext uri="{FF2B5EF4-FFF2-40B4-BE49-F238E27FC236}">
                <a16:creationId xmlns:a16="http://schemas.microsoft.com/office/drawing/2014/main" id="{0FE32E71-4A8C-8F42-1F4D-A179B380AC47}"/>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Picture 2">
            <a:extLst>
              <a:ext uri="{FF2B5EF4-FFF2-40B4-BE49-F238E27FC236}">
                <a16:creationId xmlns:a16="http://schemas.microsoft.com/office/drawing/2014/main" id="{E4352352-40BA-A8F5-AEDC-EA3CCE91F648}"/>
              </a:ext>
            </a:extLst>
          </p:cNvPr>
          <p:cNvPicPr>
            <a:picLocks noChangeAspect="1"/>
          </p:cNvPicPr>
          <p:nvPr userDrawn="1"/>
        </p:nvPicPr>
        <p:blipFill>
          <a:blip r:embed="rId2"/>
          <a:stretch>
            <a:fillRect/>
          </a:stretch>
        </p:blipFill>
        <p:spPr>
          <a:xfrm flipV="1">
            <a:off x="553438" y="1097281"/>
            <a:ext cx="11085123" cy="45719"/>
          </a:xfrm>
          <a:prstGeom prst="rect">
            <a:avLst/>
          </a:prstGeom>
        </p:spPr>
      </p:pic>
      <p:sp>
        <p:nvSpPr>
          <p:cNvPr id="4" name="Title 1">
            <a:extLst>
              <a:ext uri="{FF2B5EF4-FFF2-40B4-BE49-F238E27FC236}">
                <a16:creationId xmlns:a16="http://schemas.microsoft.com/office/drawing/2014/main" id="{6DB3AEDC-0631-4AA6-99E4-50D137AD71EF}"/>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spTree>
    <p:extLst>
      <p:ext uri="{BB962C8B-B14F-4D97-AF65-F5344CB8AC3E}">
        <p14:creationId xmlns:p14="http://schemas.microsoft.com/office/powerpoint/2010/main" val="10580127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0297470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264558647"/>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8749858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148977471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13010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1645258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x Elements">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4D2C95F0-B6E0-D9BB-B060-AD4734384993}"/>
              </a:ext>
            </a:extLst>
          </p:cNvPr>
          <p:cNvSpPr/>
          <p:nvPr userDrawn="1"/>
        </p:nvSpPr>
        <p:spPr>
          <a:xfrm>
            <a:off x="4135902" y="1831660"/>
            <a:ext cx="3673643" cy="1572084"/>
          </a:xfrm>
          <a:prstGeom prst="roundRect">
            <a:avLst>
              <a:gd name="adj" fmla="val 45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userDrawn="1"/>
        </p:nvSpPr>
        <p:spPr>
          <a:xfrm>
            <a:off x="573476" y="1831659"/>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73477" y="1507878"/>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36951" y="2534368"/>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36951" y="5129072"/>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92039" y="2063066"/>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92039" y="2553604"/>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135902" y="3487882"/>
            <a:ext cx="3673643" cy="2593709"/>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92039" y="4265491"/>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92039" y="4756029"/>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effectLst/>
              </a:rPr>
              <a:t>Lorem ipsum dolor sit </a:t>
            </a:r>
            <a:r>
              <a:rPr lang="en-US" dirty="0" err="1">
                <a:effectLst/>
              </a:rPr>
              <a:t>amet</a:t>
            </a:r>
            <a:r>
              <a:rPr lang="en-US" dirty="0">
                <a:effectLst/>
              </a:rPr>
              <a:t>, </a:t>
            </a:r>
            <a:r>
              <a:rPr lang="en-US" dirty="0" err="1">
                <a:effectLst/>
              </a:rPr>
              <a:t>consectetur</a:t>
            </a:r>
            <a:r>
              <a:rPr lang="en-US" dirty="0">
                <a:effectLst/>
              </a:rPr>
              <a:t> </a:t>
            </a:r>
            <a:r>
              <a:rPr lang="en-US" dirty="0" err="1">
                <a:effectLst/>
              </a:rPr>
              <a:t>adipiscing</a:t>
            </a:r>
            <a:r>
              <a:rPr lang="en-US" dirty="0">
                <a:effectLst/>
              </a:rPr>
              <a:t> </a:t>
            </a:r>
            <a:r>
              <a:rPr lang="en-US" dirty="0" err="1">
                <a:effectLst/>
              </a:rPr>
              <a:t>elit</a:t>
            </a:r>
            <a:r>
              <a:rPr lang="en-US" dirty="0">
                <a:effectLst/>
              </a:rPr>
              <a:t>. </a:t>
            </a:r>
            <a:r>
              <a:rPr lang="en-US" dirty="0" err="1">
                <a:effectLst/>
              </a:rPr>
              <a:t>Urna</a:t>
            </a:r>
            <a:endParaRPr lang="en-US" dirty="0"/>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100409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Detailed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263963456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66923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297198185"/>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8226595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786587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858815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523128819"/>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2846986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38456605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048481532"/>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11679729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29474470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743544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665621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black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216537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540522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3" name="Picture 2" descr="A picture containing text, clipart&#10;&#10;Description automatically generated">
            <a:extLst>
              <a:ext uri="{FF2B5EF4-FFF2-40B4-BE49-F238E27FC236}">
                <a16:creationId xmlns:a16="http://schemas.microsoft.com/office/drawing/2014/main" id="{115D8217-0981-EFC0-E2CC-950FB2083CFB}"/>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4" name="Picture 3" descr="Icon&#10;&#10;Description automatically generated">
            <a:extLst>
              <a:ext uri="{FF2B5EF4-FFF2-40B4-BE49-F238E27FC236}">
                <a16:creationId xmlns:a16="http://schemas.microsoft.com/office/drawing/2014/main" id="{AA8ABDFE-D3CD-6525-2AAE-B2F2472E340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386994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age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p:nvPicPr>
        <p:blipFill>
          <a:blip r:embed="rId4"/>
          <a:stretch>
            <a:fillRect/>
          </a:stretch>
        </p:blipFill>
        <p:spPr>
          <a:xfrm>
            <a:off x="7329425" y="1282389"/>
            <a:ext cx="4081347" cy="4081347"/>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F7FDF10E-CC8C-FB2D-1B56-93E2838FB743}"/>
              </a:ext>
            </a:extLst>
          </p:cNvPr>
          <p:cNvPicPr>
            <a:picLocks noChangeAspect="1"/>
          </p:cNvPicPr>
          <p:nvPr userDrawn="1"/>
        </p:nvPicPr>
        <p:blipFill>
          <a:blip r:embed="rId3"/>
          <a:stretch>
            <a:fillRect/>
          </a:stretch>
        </p:blipFill>
        <p:spPr>
          <a:xfrm>
            <a:off x="576474" y="5623210"/>
            <a:ext cx="2590800" cy="469900"/>
          </a:xfrm>
          <a:prstGeom prst="rect">
            <a:avLst/>
          </a:prstGeom>
        </p:spPr>
      </p:pic>
      <p:pic>
        <p:nvPicPr>
          <p:cNvPr id="6" name="Picture 5" descr="Icon&#10;&#10;Description automatically generated">
            <a:extLst>
              <a:ext uri="{FF2B5EF4-FFF2-40B4-BE49-F238E27FC236}">
                <a16:creationId xmlns:a16="http://schemas.microsoft.com/office/drawing/2014/main" id="{A780AA03-C0BB-D912-009D-955AA9146990}"/>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18189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Agenda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3" name="Title 1">
            <a:extLst>
              <a:ext uri="{FF2B5EF4-FFF2-40B4-BE49-F238E27FC236}">
                <a16:creationId xmlns:a16="http://schemas.microsoft.com/office/drawing/2014/main" id="{E902FDD4-84D9-E93C-AA93-5850AD651507}"/>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4" name="Graphic 3">
            <a:extLst>
              <a:ext uri="{FF2B5EF4-FFF2-40B4-BE49-F238E27FC236}">
                <a16:creationId xmlns:a16="http://schemas.microsoft.com/office/drawing/2014/main" id="{CCDFA3E2-D4C5-C254-1289-61EDB71034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32579601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Agenda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
        <p:nvSpPr>
          <p:cNvPr id="2" name="Title 1">
            <a:extLst>
              <a:ext uri="{FF2B5EF4-FFF2-40B4-BE49-F238E27FC236}">
                <a16:creationId xmlns:a16="http://schemas.microsoft.com/office/drawing/2014/main" id="{6BD31906-5D52-6D22-FB61-DF6D307600EF}"/>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1452663643"/>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Agenda Detaile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 name="Title 1">
            <a:extLst>
              <a:ext uri="{FF2B5EF4-FFF2-40B4-BE49-F238E27FC236}">
                <a16:creationId xmlns:a16="http://schemas.microsoft.com/office/drawing/2014/main" id="{75AC1BD1-8BE1-49AD-CAD0-E31EA7A25803}"/>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pic>
        <p:nvPicPr>
          <p:cNvPr id="3" name="Graphic 2">
            <a:extLst>
              <a:ext uri="{FF2B5EF4-FFF2-40B4-BE49-F238E27FC236}">
                <a16:creationId xmlns:a16="http://schemas.microsoft.com/office/drawing/2014/main" id="{7FACBA78-6CC7-ED09-5831-098F52D9BA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8062332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Detailed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
        <p:nvSpPr>
          <p:cNvPr id="2" name="Title 1">
            <a:extLst>
              <a:ext uri="{FF2B5EF4-FFF2-40B4-BE49-F238E27FC236}">
                <a16:creationId xmlns:a16="http://schemas.microsoft.com/office/drawing/2014/main" id="{B89BC290-4C61-4DC8-2260-20A119F9040F}"/>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393148115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16382011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Section Header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51C5ACD5-8CD2-5F7A-78DC-51435612950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80338644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095B36B0-5F76-8219-BCAC-E0BB56CC118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406871426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9804E4D0-3658-3DD4-1BCC-DED42782110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6383630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Head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749966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p:nvPicPr>
        <p:blipFill>
          <a:blip r:embed="rId2"/>
          <a:stretch>
            <a:fillRect/>
          </a:stretch>
        </p:blipFill>
        <p:spPr>
          <a:xfrm>
            <a:off x="7812912" y="2146109"/>
            <a:ext cx="3257630" cy="47441"/>
          </a:xfrm>
          <a:prstGeom prst="rect">
            <a:avLst/>
          </a:prstGeom>
        </p:spPr>
      </p:pic>
      <p:pic>
        <p:nvPicPr>
          <p:cNvPr id="6" name="Picture 5">
            <a:extLst>
              <a:ext uri="{FF2B5EF4-FFF2-40B4-BE49-F238E27FC236}">
                <a16:creationId xmlns:a16="http://schemas.microsoft.com/office/drawing/2014/main" id="{244E2470-A94E-1656-0CFC-E326EB3F4D5A}"/>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42473745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222E60-6BA1-998E-2862-40C9592D086E}"/>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732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p:nvPicPr>
        <p:blipFill>
          <a:blip r:embed="rId2"/>
          <a:stretch>
            <a:fillRect/>
          </a:stretch>
        </p:blipFill>
        <p:spPr>
          <a:xfrm>
            <a:off x="7969170" y="1007728"/>
            <a:ext cx="3257630" cy="47441"/>
          </a:xfrm>
          <a:prstGeom prst="rect">
            <a:avLst/>
          </a:prstGeom>
        </p:spPr>
      </p:pic>
      <p:pic>
        <p:nvPicPr>
          <p:cNvPr id="4" name="Picture 3">
            <a:extLst>
              <a:ext uri="{FF2B5EF4-FFF2-40B4-BE49-F238E27FC236}">
                <a16:creationId xmlns:a16="http://schemas.microsoft.com/office/drawing/2014/main" id="{78AA953D-A075-7197-41CA-77D2A5B2824F}"/>
              </a:ext>
            </a:extLst>
          </p:cNvPr>
          <p:cNvPicPr>
            <a:picLocks noChangeAspect="1"/>
          </p:cNvPicPr>
          <p:nvPr userDrawn="1"/>
        </p:nvPicPr>
        <p:blipFill>
          <a:blip r:embed="rId2"/>
          <a:stretch>
            <a:fillRect/>
          </a:stretch>
        </p:blipFill>
        <p:spPr>
          <a:xfrm>
            <a:off x="7969170" y="1007728"/>
            <a:ext cx="3257630" cy="47441"/>
          </a:xfrm>
          <a:prstGeom prst="rect">
            <a:avLst/>
          </a:prstGeom>
        </p:spPr>
      </p:pic>
      <p:pic>
        <p:nvPicPr>
          <p:cNvPr id="6" name="Picture 5">
            <a:extLst>
              <a:ext uri="{FF2B5EF4-FFF2-40B4-BE49-F238E27FC236}">
                <a16:creationId xmlns:a16="http://schemas.microsoft.com/office/drawing/2014/main" id="{6DCB084C-3B0E-9753-BE02-049820C69009}"/>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30582372"/>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p:nvPicPr>
        <p:blipFill>
          <a:blip r:embed="rId2"/>
          <a:stretch>
            <a:fillRect/>
          </a:stretch>
        </p:blipFill>
        <p:spPr>
          <a:xfrm>
            <a:off x="7268497" y="2074559"/>
            <a:ext cx="3257630" cy="47441"/>
          </a:xfrm>
          <a:prstGeom prst="rect">
            <a:avLst/>
          </a:prstGeom>
        </p:spPr>
      </p:pic>
      <p:pic>
        <p:nvPicPr>
          <p:cNvPr id="4" name="Picture 3">
            <a:extLst>
              <a:ext uri="{FF2B5EF4-FFF2-40B4-BE49-F238E27FC236}">
                <a16:creationId xmlns:a16="http://schemas.microsoft.com/office/drawing/2014/main" id="{50177D47-8403-0198-2B33-6610690BD440}"/>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7823057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3D11BD5-A5FB-12BD-E662-130066E7AF8A}"/>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370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51075535-DE68-FF39-9201-880171CC51E2}"/>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Tree>
    <p:extLst>
      <p:ext uri="{BB962C8B-B14F-4D97-AF65-F5344CB8AC3E}">
        <p14:creationId xmlns:p14="http://schemas.microsoft.com/office/powerpoint/2010/main" val="404018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0624853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p:nvPicPr>
        <p:blipFill>
          <a:blip r:embed="rId3"/>
          <a:stretch>
            <a:fillRect/>
          </a:stretch>
        </p:blipFill>
        <p:spPr>
          <a:xfrm>
            <a:off x="1200673" y="1529859"/>
            <a:ext cx="1470225" cy="1470225"/>
          </a:xfrm>
          <a:prstGeom prst="rect">
            <a:avLst/>
          </a:prstGeom>
        </p:spPr>
      </p:pic>
      <p:pic>
        <p:nvPicPr>
          <p:cNvPr id="5" name="Picture 4">
            <a:extLst>
              <a:ext uri="{FF2B5EF4-FFF2-40B4-BE49-F238E27FC236}">
                <a16:creationId xmlns:a16="http://schemas.microsoft.com/office/drawing/2014/main" id="{8F1A7777-3AD8-62E7-05D7-EC4F04E087A8}"/>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pic>
        <p:nvPicPr>
          <p:cNvPr id="7" name="Picture 6" descr="Shape, circle&#10;&#10;Description automatically generated">
            <a:extLst>
              <a:ext uri="{FF2B5EF4-FFF2-40B4-BE49-F238E27FC236}">
                <a16:creationId xmlns:a16="http://schemas.microsoft.com/office/drawing/2014/main" id="{EFEF11BE-0D0F-438D-2764-BF3E66B4A1DE}"/>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11002913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3" name="TextBox 2">
            <a:extLst>
              <a:ext uri="{FF2B5EF4-FFF2-40B4-BE49-F238E27FC236}">
                <a16:creationId xmlns:a16="http://schemas.microsoft.com/office/drawing/2014/main" id="{8467FB8B-2259-B66D-F086-790AE027E1EA}"/>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4" name="Graphic 3">
            <a:extLst>
              <a:ext uri="{FF2B5EF4-FFF2-40B4-BE49-F238E27FC236}">
                <a16:creationId xmlns:a16="http://schemas.microsoft.com/office/drawing/2014/main" id="{8F4F16B7-312B-5829-A97C-677012FE58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0793688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9F1EF4EF-223D-FC85-82F7-E6C135DD3FD3}"/>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0BD11B18-8726-3129-F7FC-8ECD2BABA95B}"/>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5" name="Graphic 4">
            <a:extLst>
              <a:ext uri="{FF2B5EF4-FFF2-40B4-BE49-F238E27FC236}">
                <a16:creationId xmlns:a16="http://schemas.microsoft.com/office/drawing/2014/main" id="{A6441C42-3A72-19E4-671C-D17F643E20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2500467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C2A0CCCA-A664-8E41-47D8-EB977B23A028}"/>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BBC7B360-702A-5468-1981-698E7F74DB84}"/>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346C2178-9ED0-E70D-B213-CE1A9C303E81}"/>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7" name="Graphic 6">
            <a:extLst>
              <a:ext uri="{FF2B5EF4-FFF2-40B4-BE49-F238E27FC236}">
                <a16:creationId xmlns:a16="http://schemas.microsoft.com/office/drawing/2014/main" id="{E3543000-99B5-2331-BCEB-330B54C35B0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5604914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3" name="TextBox 2">
            <a:extLst>
              <a:ext uri="{FF2B5EF4-FFF2-40B4-BE49-F238E27FC236}">
                <a16:creationId xmlns:a16="http://schemas.microsoft.com/office/drawing/2014/main" id="{D5150640-E673-2547-470F-908D7002C3B6}"/>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4DFC7A48-8016-D136-017A-8F812BD57FBD}"/>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F11641CC-FFFF-29F7-80DF-A6DD87B621DE}"/>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 name="TextBox 5">
            <a:extLst>
              <a:ext uri="{FF2B5EF4-FFF2-40B4-BE49-F238E27FC236}">
                <a16:creationId xmlns:a16="http://schemas.microsoft.com/office/drawing/2014/main" id="{1CF9BA2C-D836-2EBB-6688-8B2173BDF328}"/>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8" name="TextBox 7">
            <a:extLst>
              <a:ext uri="{FF2B5EF4-FFF2-40B4-BE49-F238E27FC236}">
                <a16:creationId xmlns:a16="http://schemas.microsoft.com/office/drawing/2014/main" id="{665BFF71-079A-D2B4-0EFE-59B26D6D854D}"/>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9" name="Graphic 8">
            <a:extLst>
              <a:ext uri="{FF2B5EF4-FFF2-40B4-BE49-F238E27FC236}">
                <a16:creationId xmlns:a16="http://schemas.microsoft.com/office/drawing/2014/main" id="{F0817F4C-6D9A-305B-FB0F-E9AA216FD81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5340717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0B76535-C224-7E1D-55AE-4C5D58093EAB}"/>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Tree>
    <p:extLst>
      <p:ext uri="{BB962C8B-B14F-4D97-AF65-F5344CB8AC3E}">
        <p14:creationId xmlns:p14="http://schemas.microsoft.com/office/powerpoint/2010/main" val="2452408200"/>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5" name="Picture 4">
            <a:extLst>
              <a:ext uri="{FF2B5EF4-FFF2-40B4-BE49-F238E27FC236}">
                <a16:creationId xmlns:a16="http://schemas.microsoft.com/office/drawing/2014/main" id="{54C56F08-C9D5-36A8-70AB-114562314590}"/>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pic>
        <p:nvPicPr>
          <p:cNvPr id="6" name="Picture 5" descr="Shape, circle&#10;&#10;Description automatically generated">
            <a:extLst>
              <a:ext uri="{FF2B5EF4-FFF2-40B4-BE49-F238E27FC236}">
                <a16:creationId xmlns:a16="http://schemas.microsoft.com/office/drawing/2014/main" id="{05DD0940-C51A-487A-CE89-C450BA0D2460}"/>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21162301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3" name="TextBox 2">
            <a:extLst>
              <a:ext uri="{FF2B5EF4-FFF2-40B4-BE49-F238E27FC236}">
                <a16:creationId xmlns:a16="http://schemas.microsoft.com/office/drawing/2014/main" id="{CFF1E389-EFE9-D9C7-5917-DBD48BCEC120}"/>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34BF40D4-8772-D409-645D-0EB23E7F8C3D}"/>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0706819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2" name="Picture 1" descr="Shape, circle&#10;&#10;Description automatically generated">
            <a:extLst>
              <a:ext uri="{FF2B5EF4-FFF2-40B4-BE49-F238E27FC236}">
                <a16:creationId xmlns:a16="http://schemas.microsoft.com/office/drawing/2014/main" id="{D7170C2A-B1FB-79FA-645B-380BA1D380B1}"/>
              </a:ext>
            </a:extLst>
          </p:cNvPr>
          <p:cNvPicPr>
            <a:picLocks noChangeAspect="1"/>
          </p:cNvPicPr>
          <p:nvPr userDrawn="1"/>
        </p:nvPicPr>
        <p:blipFill>
          <a:blip r:embed="rId3"/>
          <a:stretch>
            <a:fillRect/>
          </a:stretch>
        </p:blipFill>
        <p:spPr>
          <a:xfrm>
            <a:off x="3890932" y="1529859"/>
            <a:ext cx="1470225" cy="1470225"/>
          </a:xfrm>
          <a:prstGeom prst="rect">
            <a:avLst/>
          </a:prstGeom>
        </p:spPr>
      </p:pic>
      <p:pic>
        <p:nvPicPr>
          <p:cNvPr id="3" name="Picture 2" descr="Shape, circle&#10;&#10;Description automatically generated">
            <a:extLst>
              <a:ext uri="{FF2B5EF4-FFF2-40B4-BE49-F238E27FC236}">
                <a16:creationId xmlns:a16="http://schemas.microsoft.com/office/drawing/2014/main" id="{F08D0F45-4F7E-A8E2-F7BC-AFADBFB25682}"/>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4" name="TextBox 3">
            <a:extLst>
              <a:ext uri="{FF2B5EF4-FFF2-40B4-BE49-F238E27FC236}">
                <a16:creationId xmlns:a16="http://schemas.microsoft.com/office/drawing/2014/main" id="{65D395DD-86D4-E171-A690-4121FA92AD03}"/>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BD8EDDD7-98F6-CA4A-5F9D-A8AB2666EFD5}"/>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2444835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pic>
        <p:nvPicPr>
          <p:cNvPr id="2" name="Picture 1" descr="Shape, circle&#10;&#10;Description automatically generated">
            <a:extLst>
              <a:ext uri="{FF2B5EF4-FFF2-40B4-BE49-F238E27FC236}">
                <a16:creationId xmlns:a16="http://schemas.microsoft.com/office/drawing/2014/main" id="{352B903C-3391-4898-B1FB-24A72BD0A63A}"/>
              </a:ext>
            </a:extLst>
          </p:cNvPr>
          <p:cNvPicPr>
            <a:picLocks noChangeAspect="1"/>
          </p:cNvPicPr>
          <p:nvPr userDrawn="1"/>
        </p:nvPicPr>
        <p:blipFill>
          <a:blip r:embed="rId3"/>
          <a:stretch>
            <a:fillRect/>
          </a:stretch>
        </p:blipFill>
        <p:spPr>
          <a:xfrm>
            <a:off x="2583126" y="1529859"/>
            <a:ext cx="1470225" cy="1470225"/>
          </a:xfrm>
          <a:prstGeom prst="rect">
            <a:avLst/>
          </a:prstGeom>
        </p:spPr>
      </p:pic>
      <p:pic>
        <p:nvPicPr>
          <p:cNvPr id="3" name="Picture 2" descr="Shape, circle&#10;&#10;Description automatically generated">
            <a:extLst>
              <a:ext uri="{FF2B5EF4-FFF2-40B4-BE49-F238E27FC236}">
                <a16:creationId xmlns:a16="http://schemas.microsoft.com/office/drawing/2014/main" id="{B5F56408-AFC2-D202-5C29-885C652FB8B8}"/>
              </a:ext>
            </a:extLst>
          </p:cNvPr>
          <p:cNvPicPr>
            <a:picLocks noChangeAspect="1"/>
          </p:cNvPicPr>
          <p:nvPr userDrawn="1"/>
        </p:nvPicPr>
        <p:blipFill>
          <a:blip r:embed="rId3"/>
          <a:stretch>
            <a:fillRect/>
          </a:stretch>
        </p:blipFill>
        <p:spPr>
          <a:xfrm>
            <a:off x="5380616" y="1529859"/>
            <a:ext cx="1470225" cy="1470225"/>
          </a:xfrm>
          <a:prstGeom prst="rect">
            <a:avLst/>
          </a:prstGeom>
        </p:spPr>
      </p:pic>
      <p:pic>
        <p:nvPicPr>
          <p:cNvPr id="4" name="Picture 3" descr="Shape, circle&#10;&#10;Description automatically generated">
            <a:extLst>
              <a:ext uri="{FF2B5EF4-FFF2-40B4-BE49-F238E27FC236}">
                <a16:creationId xmlns:a16="http://schemas.microsoft.com/office/drawing/2014/main" id="{0455F584-B55C-7C76-502B-03889B3C56C9}"/>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5" name="TextBox 4">
            <a:extLst>
              <a:ext uri="{FF2B5EF4-FFF2-40B4-BE49-F238E27FC236}">
                <a16:creationId xmlns:a16="http://schemas.microsoft.com/office/drawing/2014/main" id="{CBC48823-88F5-7C80-3628-58357E951420}"/>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7" name="TextBox 6">
            <a:extLst>
              <a:ext uri="{FF2B5EF4-FFF2-40B4-BE49-F238E27FC236}">
                <a16:creationId xmlns:a16="http://schemas.microsoft.com/office/drawing/2014/main" id="{877BCDC0-2571-6AB8-85EB-54F296561E6B}"/>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8" name="TextBox 7">
            <a:extLst>
              <a:ext uri="{FF2B5EF4-FFF2-40B4-BE49-F238E27FC236}">
                <a16:creationId xmlns:a16="http://schemas.microsoft.com/office/drawing/2014/main" id="{8C02F002-C5CF-B2CA-B36A-502F3A3425D2}"/>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412082403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2.svg"/><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74" Type="http://schemas.openxmlformats.org/officeDocument/2006/relationships/image" Target="../media/image2.svg"/><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72" Type="http://schemas.openxmlformats.org/officeDocument/2006/relationships/theme" Target="../theme/theme2.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slideLayout" Target="../slideLayouts/slideLayout14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73" Type="http://schemas.openxmlformats.org/officeDocument/2006/relationships/image" Target="../media/image1.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 Id="rId7" Type="http://schemas.openxmlformats.org/officeDocument/2006/relationships/slideLayout" Target="../slideLayouts/slideLayout80.xml"/><Relationship Id="rId71"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userDrawn="1"/>
        </p:nvPicPr>
        <p:blipFill>
          <a:blip r:embed="rId75">
            <a:extLst>
              <a:ext uri="{96DAC541-7B7A-43D3-8B79-37D633B846F1}">
                <asvg:svgBlip xmlns:asvg="http://schemas.microsoft.com/office/drawing/2016/SVG/main" r:embed="rId76"/>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15063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923" r:id="rId5"/>
    <p:sldLayoutId id="2147483924" r:id="rId6"/>
    <p:sldLayoutId id="2147483857" r:id="rId7"/>
    <p:sldLayoutId id="2147483922"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9" r:id="rId18"/>
    <p:sldLayoutId id="2147483870" r:id="rId19"/>
    <p:sldLayoutId id="2147483871" r:id="rId20"/>
    <p:sldLayoutId id="2147483872" r:id="rId21"/>
    <p:sldLayoutId id="2147483873" r:id="rId22"/>
    <p:sldLayoutId id="2147483874" r:id="rId23"/>
    <p:sldLayoutId id="2147483877" r:id="rId24"/>
    <p:sldLayoutId id="2147483878" r:id="rId25"/>
    <p:sldLayoutId id="2147483879" r:id="rId26"/>
    <p:sldLayoutId id="2147483880" r:id="rId27"/>
    <p:sldLayoutId id="2147483881" r:id="rId28"/>
    <p:sldLayoutId id="2147483882" r:id="rId29"/>
    <p:sldLayoutId id="2147483883" r:id="rId30"/>
    <p:sldLayoutId id="2147483884" r:id="rId31"/>
    <p:sldLayoutId id="2147483885" r:id="rId32"/>
    <p:sldLayoutId id="2147483886" r:id="rId33"/>
    <p:sldLayoutId id="2147483887" r:id="rId34"/>
    <p:sldLayoutId id="2147483888" r:id="rId35"/>
    <p:sldLayoutId id="2147483889" r:id="rId36"/>
    <p:sldLayoutId id="2147483890" r:id="rId37"/>
    <p:sldLayoutId id="2147483891" r:id="rId38"/>
    <p:sldLayoutId id="2147483892" r:id="rId39"/>
    <p:sldLayoutId id="2147483893" r:id="rId40"/>
    <p:sldLayoutId id="2147483894" r:id="rId41"/>
    <p:sldLayoutId id="2147484003" r:id="rId42"/>
    <p:sldLayoutId id="2147483895" r:id="rId43"/>
    <p:sldLayoutId id="2147483896" r:id="rId44"/>
    <p:sldLayoutId id="2147483897" r:id="rId45"/>
    <p:sldLayoutId id="2147483921" r:id="rId46"/>
    <p:sldLayoutId id="2147483898" r:id="rId47"/>
    <p:sldLayoutId id="2147483899" r:id="rId48"/>
    <p:sldLayoutId id="2147484002" r:id="rId49"/>
    <p:sldLayoutId id="2147484000" r:id="rId50"/>
    <p:sldLayoutId id="2147483900" r:id="rId51"/>
    <p:sldLayoutId id="2147483917" r:id="rId52"/>
    <p:sldLayoutId id="2147483918" r:id="rId53"/>
    <p:sldLayoutId id="2147483919" r:id="rId54"/>
    <p:sldLayoutId id="2147483920" r:id="rId55"/>
    <p:sldLayoutId id="2147483902" r:id="rId56"/>
    <p:sldLayoutId id="2147483903" r:id="rId57"/>
    <p:sldLayoutId id="2147483904" r:id="rId58"/>
    <p:sldLayoutId id="2147484001" r:id="rId59"/>
    <p:sldLayoutId id="2147483905" r:id="rId60"/>
    <p:sldLayoutId id="2147483906" r:id="rId61"/>
    <p:sldLayoutId id="2147483907" r:id="rId62"/>
    <p:sldLayoutId id="2147483909" r:id="rId63"/>
    <p:sldLayoutId id="2147483910" r:id="rId64"/>
    <p:sldLayoutId id="2147483911" r:id="rId65"/>
    <p:sldLayoutId id="2147483912" r:id="rId66"/>
    <p:sldLayoutId id="2147483913" r:id="rId67"/>
    <p:sldLayoutId id="2147483928" r:id="rId68"/>
    <p:sldLayoutId id="2147483927" r:id="rId69"/>
    <p:sldLayoutId id="2147483926" r:id="rId70"/>
    <p:sldLayoutId id="2147483914" r:id="rId71"/>
    <p:sldLayoutId id="2147483915" r:id="rId72"/>
    <p:sldLayoutId id="2147483916" r:id="rId73"/>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guide id="5" pos="370" userDrawn="1">
          <p15:clr>
            <a:srgbClr val="F26B43"/>
          </p15:clr>
        </p15:guide>
        <p15:guide id="6" pos="733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Graphic 3">
            <a:extLst>
              <a:ext uri="{FF2B5EF4-FFF2-40B4-BE49-F238E27FC236}">
                <a16:creationId xmlns:a16="http://schemas.microsoft.com/office/drawing/2014/main" id="{6C146F95-038F-3BB3-00CF-D92329E9AE29}"/>
              </a:ext>
            </a:extLst>
          </p:cNvPr>
          <p:cNvPicPr>
            <a:picLocks noChangeAspect="1"/>
          </p:cNvPicPr>
          <p:nvPr userDrawn="1"/>
        </p:nvPicPr>
        <p:blipFill>
          <a:blip r:embed="rId73">
            <a:extLst>
              <a:ext uri="{96DAC541-7B7A-43D3-8B79-37D633B846F1}">
                <asvg:svgBlip xmlns:asvg="http://schemas.microsoft.com/office/drawing/2016/SVG/main" r:embed="rId74"/>
              </a:ext>
            </a:extLst>
          </a:blip>
          <a:stretch>
            <a:fillRect/>
          </a:stretch>
        </p:blipFill>
        <p:spPr>
          <a:xfrm>
            <a:off x="10424542" y="6324980"/>
            <a:ext cx="1538858" cy="335788"/>
          </a:xfrm>
          <a:prstGeom prst="rect">
            <a:avLst/>
          </a:prstGeom>
        </p:spPr>
      </p:pic>
    </p:spTree>
    <p:extLst>
      <p:ext uri="{BB962C8B-B14F-4D97-AF65-F5344CB8AC3E}">
        <p14:creationId xmlns:p14="http://schemas.microsoft.com/office/powerpoint/2010/main" val="2671965867"/>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 id="2147483953" r:id="rId24"/>
    <p:sldLayoutId id="2147483954" r:id="rId25"/>
    <p:sldLayoutId id="2147483955" r:id="rId26"/>
    <p:sldLayoutId id="2147483956" r:id="rId27"/>
    <p:sldLayoutId id="2147483957" r:id="rId28"/>
    <p:sldLayoutId id="2147483958" r:id="rId29"/>
    <p:sldLayoutId id="2147484005"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 id="2147483968" r:id="rId40"/>
    <p:sldLayoutId id="2147483969" r:id="rId41"/>
    <p:sldLayoutId id="2147483970" r:id="rId42"/>
    <p:sldLayoutId id="2147483971" r:id="rId43"/>
    <p:sldLayoutId id="2147483972" r:id="rId44"/>
    <p:sldLayoutId id="2147483973" r:id="rId45"/>
    <p:sldLayoutId id="2147484004" r:id="rId46"/>
    <p:sldLayoutId id="2147483974" r:id="rId47"/>
    <p:sldLayoutId id="2147483975" r:id="rId48"/>
    <p:sldLayoutId id="2147483976" r:id="rId49"/>
    <p:sldLayoutId id="2147483977" r:id="rId50"/>
    <p:sldLayoutId id="2147483978" r:id="rId51"/>
    <p:sldLayoutId id="2147483979" r:id="rId52"/>
    <p:sldLayoutId id="2147483980" r:id="rId53"/>
    <p:sldLayoutId id="2147483981" r:id="rId54"/>
    <p:sldLayoutId id="2147483982" r:id="rId55"/>
    <p:sldLayoutId id="2147483983" r:id="rId56"/>
    <p:sldLayoutId id="2147483984" r:id="rId57"/>
    <p:sldLayoutId id="2147483985" r:id="rId58"/>
    <p:sldLayoutId id="2147483986" r:id="rId59"/>
    <p:sldLayoutId id="2147483987" r:id="rId60"/>
    <p:sldLayoutId id="2147483989" r:id="rId61"/>
    <p:sldLayoutId id="2147483990" r:id="rId62"/>
    <p:sldLayoutId id="2147483991" r:id="rId63"/>
    <p:sldLayoutId id="2147483992" r:id="rId64"/>
    <p:sldLayoutId id="2147483993" r:id="rId65"/>
    <p:sldLayoutId id="2147483994" r:id="rId66"/>
    <p:sldLayoutId id="2147483995" r:id="rId67"/>
    <p:sldLayoutId id="2147483996" r:id="rId68"/>
    <p:sldLayoutId id="2147483997" r:id="rId69"/>
    <p:sldLayoutId id="2147483998" r:id="rId70"/>
    <p:sldLayoutId id="2147483999" r:id="rId71"/>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2CDC-45B5-7388-459D-45CB8D283D1A}"/>
              </a:ext>
            </a:extLst>
          </p:cNvPr>
          <p:cNvSpPr>
            <a:spLocks noGrp="1"/>
          </p:cNvSpPr>
          <p:nvPr>
            <p:ph type="title"/>
          </p:nvPr>
        </p:nvSpPr>
        <p:spPr/>
        <p:txBody>
          <a:bodyPr/>
          <a:lstStyle/>
          <a:p>
            <a:pPr fontAlgn="base">
              <a:spcBef>
                <a:spcPts val="300"/>
              </a:spcBef>
            </a:pPr>
            <a:r>
              <a:rPr lang="en-US" sz="4000" dirty="0"/>
              <a:t>Mobius 12.1</a:t>
            </a:r>
            <a:br>
              <a:rPr lang="en-US" sz="4000" dirty="0"/>
            </a:br>
            <a:r>
              <a:rPr lang="en-US" sz="4000" dirty="0"/>
              <a:t>k3d &amp; Terraform</a:t>
            </a:r>
          </a:p>
        </p:txBody>
      </p:sp>
      <p:sp>
        <p:nvSpPr>
          <p:cNvPr id="3" name="Text Placeholder 2">
            <a:extLst>
              <a:ext uri="{FF2B5EF4-FFF2-40B4-BE49-F238E27FC236}">
                <a16:creationId xmlns:a16="http://schemas.microsoft.com/office/drawing/2014/main" id="{9EC0B353-D8AE-28CA-E032-AD13EA192E64}"/>
              </a:ext>
            </a:extLst>
          </p:cNvPr>
          <p:cNvSpPr>
            <a:spLocks noGrp="1"/>
          </p:cNvSpPr>
          <p:nvPr>
            <p:ph type="body" sz="quarter" idx="10"/>
          </p:nvPr>
        </p:nvSpPr>
        <p:spPr>
          <a:xfrm>
            <a:off x="608313" y="4577443"/>
            <a:ext cx="6064250" cy="1292225"/>
          </a:xfrm>
        </p:spPr>
        <p:txBody>
          <a:bodyPr/>
          <a:lstStyle/>
          <a:p>
            <a:r>
              <a:rPr lang="en-US" dirty="0"/>
              <a:t>Guillermo Avendaño</a:t>
            </a:r>
          </a:p>
          <a:p>
            <a:endParaRPr lang="en-US" dirty="0"/>
          </a:p>
          <a:p>
            <a:endParaRPr lang="en-US" dirty="0"/>
          </a:p>
        </p:txBody>
      </p:sp>
      <p:cxnSp>
        <p:nvCxnSpPr>
          <p:cNvPr id="5" name="Straight Connector 4">
            <a:extLst>
              <a:ext uri="{FF2B5EF4-FFF2-40B4-BE49-F238E27FC236}">
                <a16:creationId xmlns:a16="http://schemas.microsoft.com/office/drawing/2014/main" id="{7709D7BA-AD78-A251-F03F-4E18B0095120}"/>
              </a:ext>
            </a:extLst>
          </p:cNvPr>
          <p:cNvCxnSpPr>
            <a:cxnSpLocks/>
          </p:cNvCxnSpPr>
          <p:nvPr/>
        </p:nvCxnSpPr>
        <p:spPr>
          <a:xfrm>
            <a:off x="608313" y="3737253"/>
            <a:ext cx="1744097"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E7C6E82-B7EB-8085-91A0-57E6B5CC2C8A}"/>
              </a:ext>
            </a:extLst>
          </p:cNvPr>
          <p:cNvSpPr>
            <a:spLocks noGrp="1"/>
          </p:cNvSpPr>
          <p:nvPr>
            <p:ph type="ctrTitle"/>
          </p:nvPr>
        </p:nvSpPr>
        <p:spPr/>
        <p:txBody>
          <a:bodyPr/>
          <a:lstStyle/>
          <a:p>
            <a:r>
              <a:rPr lang="es-AR" dirty="0" err="1"/>
              <a:t>Technology</a:t>
            </a:r>
            <a:r>
              <a:rPr lang="es-AR" dirty="0"/>
              <a:t> </a:t>
            </a:r>
            <a:r>
              <a:rPr lang="es-AR" dirty="0" err="1"/>
              <a:t>stack</a:t>
            </a:r>
            <a:endParaRPr lang="es-AR" dirty="0"/>
          </a:p>
        </p:txBody>
      </p:sp>
      <p:sp>
        <p:nvSpPr>
          <p:cNvPr id="4" name="Marcador de número de diapositiva 3">
            <a:extLst>
              <a:ext uri="{FF2B5EF4-FFF2-40B4-BE49-F238E27FC236}">
                <a16:creationId xmlns:a16="http://schemas.microsoft.com/office/drawing/2014/main" id="{EFABEBFD-65D3-427D-8460-D09782A3E628}"/>
              </a:ext>
            </a:extLst>
          </p:cNvPr>
          <p:cNvSpPr>
            <a:spLocks noGrp="1"/>
          </p:cNvSpPr>
          <p:nvPr>
            <p:ph type="sldNum" sz="quarter" idx="4"/>
          </p:nvPr>
        </p:nvSpPr>
        <p:spPr/>
        <p:txBody>
          <a:bodyPr/>
          <a:lstStyle/>
          <a:p>
            <a:fld id="{34EFE245-56C2-F14B-82AF-5D597B49DB7D}" type="slidenum">
              <a:rPr lang="en-US" smtClean="0"/>
              <a:pPr/>
              <a:t>2</a:t>
            </a:fld>
            <a:endParaRPr lang="en-US"/>
          </a:p>
        </p:txBody>
      </p:sp>
      <p:sp>
        <p:nvSpPr>
          <p:cNvPr id="8" name="Rectángulo 7">
            <a:extLst>
              <a:ext uri="{FF2B5EF4-FFF2-40B4-BE49-F238E27FC236}">
                <a16:creationId xmlns:a16="http://schemas.microsoft.com/office/drawing/2014/main" id="{CFD891FB-6503-9418-7024-03E941576199}"/>
              </a:ext>
            </a:extLst>
          </p:cNvPr>
          <p:cNvSpPr/>
          <p:nvPr/>
        </p:nvSpPr>
        <p:spPr>
          <a:xfrm>
            <a:off x="4412633" y="4311685"/>
            <a:ext cx="3507577" cy="11439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AR" dirty="0" err="1"/>
              <a:t>docker</a:t>
            </a:r>
            <a:r>
              <a:rPr lang="es-AR" dirty="0"/>
              <a:t>, k3d, </a:t>
            </a:r>
            <a:r>
              <a:rPr lang="es-AR" dirty="0" err="1"/>
              <a:t>helm</a:t>
            </a:r>
            <a:r>
              <a:rPr lang="es-AR" dirty="0"/>
              <a:t>, </a:t>
            </a:r>
            <a:r>
              <a:rPr lang="es-AR" dirty="0" err="1"/>
              <a:t>kubectl</a:t>
            </a:r>
            <a:endParaRPr lang="es-AR" dirty="0"/>
          </a:p>
        </p:txBody>
      </p:sp>
      <p:sp>
        <p:nvSpPr>
          <p:cNvPr id="9" name="Rectángulo 8">
            <a:extLst>
              <a:ext uri="{FF2B5EF4-FFF2-40B4-BE49-F238E27FC236}">
                <a16:creationId xmlns:a16="http://schemas.microsoft.com/office/drawing/2014/main" id="{BB1E9933-B449-AB1B-2994-ECA4B536F3A7}"/>
              </a:ext>
            </a:extLst>
          </p:cNvPr>
          <p:cNvSpPr/>
          <p:nvPr/>
        </p:nvSpPr>
        <p:spPr>
          <a:xfrm>
            <a:off x="4412633" y="3091547"/>
            <a:ext cx="3507577" cy="11439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err="1"/>
              <a:t>cluster</a:t>
            </a:r>
            <a:endParaRPr lang="es-AR" dirty="0"/>
          </a:p>
        </p:txBody>
      </p:sp>
      <p:sp>
        <p:nvSpPr>
          <p:cNvPr id="10" name="Rectángulo 9">
            <a:extLst>
              <a:ext uri="{FF2B5EF4-FFF2-40B4-BE49-F238E27FC236}">
                <a16:creationId xmlns:a16="http://schemas.microsoft.com/office/drawing/2014/main" id="{66667F9B-9228-941A-8A22-A9D5E993C495}"/>
              </a:ext>
            </a:extLst>
          </p:cNvPr>
          <p:cNvSpPr/>
          <p:nvPr/>
        </p:nvSpPr>
        <p:spPr>
          <a:xfrm>
            <a:off x="4412634" y="2499877"/>
            <a:ext cx="3507576" cy="383668"/>
          </a:xfrm>
          <a:prstGeom prst="rect">
            <a:avLst/>
          </a:prstGeom>
          <a:gradFill flip="none" rotWithShape="1">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err="1">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rPr>
              <a:t>Images</a:t>
            </a:r>
            <a:endParaRPr lang="es-A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endParaRPr>
          </a:p>
        </p:txBody>
      </p:sp>
      <p:sp>
        <p:nvSpPr>
          <p:cNvPr id="11" name="Rectángulo 10">
            <a:extLst>
              <a:ext uri="{FF2B5EF4-FFF2-40B4-BE49-F238E27FC236}">
                <a16:creationId xmlns:a16="http://schemas.microsoft.com/office/drawing/2014/main" id="{AC053111-BE84-375B-B5F3-3AF4495D7E60}"/>
              </a:ext>
            </a:extLst>
          </p:cNvPr>
          <p:cNvSpPr/>
          <p:nvPr/>
        </p:nvSpPr>
        <p:spPr>
          <a:xfrm>
            <a:off x="6168570" y="1231517"/>
            <a:ext cx="1751634" cy="68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aeo</a:t>
            </a:r>
            <a:endParaRPr lang="es-AR" dirty="0"/>
          </a:p>
        </p:txBody>
      </p:sp>
      <p:sp>
        <p:nvSpPr>
          <p:cNvPr id="12" name="Rectángulo 11">
            <a:extLst>
              <a:ext uri="{FF2B5EF4-FFF2-40B4-BE49-F238E27FC236}">
                <a16:creationId xmlns:a16="http://schemas.microsoft.com/office/drawing/2014/main" id="{A684F83D-BC71-1AFC-CAA5-C70097F7E79D}"/>
              </a:ext>
            </a:extLst>
          </p:cNvPr>
          <p:cNvSpPr/>
          <p:nvPr/>
        </p:nvSpPr>
        <p:spPr>
          <a:xfrm>
            <a:off x="4412633" y="1922594"/>
            <a:ext cx="3507571" cy="38366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bash</a:t>
            </a:r>
            <a:r>
              <a:rPr lang="es-AR" dirty="0"/>
              <a:t> + Helm Charts</a:t>
            </a:r>
          </a:p>
        </p:txBody>
      </p:sp>
      <p:sp>
        <p:nvSpPr>
          <p:cNvPr id="14" name="CuadroTexto 13">
            <a:extLst>
              <a:ext uri="{FF2B5EF4-FFF2-40B4-BE49-F238E27FC236}">
                <a16:creationId xmlns:a16="http://schemas.microsoft.com/office/drawing/2014/main" id="{C1866A65-DBC8-30D8-3545-59C25A7E5F90}"/>
              </a:ext>
            </a:extLst>
          </p:cNvPr>
          <p:cNvSpPr txBox="1"/>
          <p:nvPr/>
        </p:nvSpPr>
        <p:spPr>
          <a:xfrm>
            <a:off x="8180310" y="4837027"/>
            <a:ext cx="2579552" cy="369332"/>
          </a:xfrm>
          <a:prstGeom prst="rect">
            <a:avLst/>
          </a:prstGeom>
          <a:noFill/>
        </p:spPr>
        <p:txBody>
          <a:bodyPr wrap="none" rtlCol="0">
            <a:spAutoFit/>
          </a:bodyPr>
          <a:lstStyle/>
          <a:p>
            <a:r>
              <a:rPr lang="es-AR" altLang="es-AR" dirty="0"/>
              <a:t>./pre-reqs-install.sh </a:t>
            </a:r>
          </a:p>
        </p:txBody>
      </p:sp>
      <p:cxnSp>
        <p:nvCxnSpPr>
          <p:cNvPr id="3" name="Conector recto de flecha 2">
            <a:extLst>
              <a:ext uri="{FF2B5EF4-FFF2-40B4-BE49-F238E27FC236}">
                <a16:creationId xmlns:a16="http://schemas.microsoft.com/office/drawing/2014/main" id="{9B31F1C6-3253-5804-A08B-D596C26C233A}"/>
              </a:ext>
            </a:extLst>
          </p:cNvPr>
          <p:cNvCxnSpPr/>
          <p:nvPr/>
        </p:nvCxnSpPr>
        <p:spPr>
          <a:xfrm flipV="1">
            <a:off x="8180310" y="4311685"/>
            <a:ext cx="0" cy="114393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3AA8647-2AD7-AE90-3A45-F9BBD3A824CA}"/>
              </a:ext>
            </a:extLst>
          </p:cNvPr>
          <p:cNvSpPr txBox="1"/>
          <p:nvPr/>
        </p:nvSpPr>
        <p:spPr>
          <a:xfrm>
            <a:off x="8308550" y="3510246"/>
            <a:ext cx="2764859" cy="369332"/>
          </a:xfrm>
          <a:prstGeom prst="rect">
            <a:avLst/>
          </a:prstGeom>
          <a:noFill/>
        </p:spPr>
        <p:txBody>
          <a:bodyPr wrap="none" rtlCol="0">
            <a:spAutoFit/>
          </a:bodyPr>
          <a:lstStyle/>
          <a:p>
            <a:r>
              <a:rPr lang="es-AR" dirty="0"/>
              <a:t>./rockcluster.sh </a:t>
            </a:r>
            <a:r>
              <a:rPr lang="es-AR" dirty="0" err="1"/>
              <a:t>create</a:t>
            </a:r>
            <a:endParaRPr lang="es-AR" dirty="0"/>
          </a:p>
        </p:txBody>
      </p:sp>
      <p:cxnSp>
        <p:nvCxnSpPr>
          <p:cNvPr id="13" name="Conector recto de flecha 12">
            <a:extLst>
              <a:ext uri="{FF2B5EF4-FFF2-40B4-BE49-F238E27FC236}">
                <a16:creationId xmlns:a16="http://schemas.microsoft.com/office/drawing/2014/main" id="{158081A6-45ED-471A-013F-BD41E9F913E3}"/>
              </a:ext>
            </a:extLst>
          </p:cNvPr>
          <p:cNvCxnSpPr>
            <a:cxnSpLocks/>
          </p:cNvCxnSpPr>
          <p:nvPr/>
        </p:nvCxnSpPr>
        <p:spPr>
          <a:xfrm flipV="1">
            <a:off x="8180310" y="3154340"/>
            <a:ext cx="0" cy="108114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B79BF45-1524-2D2A-AAD4-D779FDFF20C5}"/>
              </a:ext>
            </a:extLst>
          </p:cNvPr>
          <p:cNvSpPr txBox="1"/>
          <p:nvPr/>
        </p:nvSpPr>
        <p:spPr>
          <a:xfrm>
            <a:off x="1270285" y="3510246"/>
            <a:ext cx="2911823" cy="369332"/>
          </a:xfrm>
          <a:prstGeom prst="rect">
            <a:avLst/>
          </a:prstGeom>
          <a:noFill/>
        </p:spPr>
        <p:txBody>
          <a:bodyPr wrap="none" rtlCol="0">
            <a:spAutoFit/>
          </a:bodyPr>
          <a:lstStyle/>
          <a:p>
            <a:r>
              <a:rPr lang="es-AR" dirty="0"/>
              <a:t>./rockcluster.sh </a:t>
            </a:r>
            <a:r>
              <a:rPr lang="es-AR" dirty="0" err="1"/>
              <a:t>remove</a:t>
            </a:r>
            <a:endParaRPr lang="es-AR" dirty="0"/>
          </a:p>
        </p:txBody>
      </p:sp>
      <p:cxnSp>
        <p:nvCxnSpPr>
          <p:cNvPr id="17" name="Conector recto de flecha 16">
            <a:extLst>
              <a:ext uri="{FF2B5EF4-FFF2-40B4-BE49-F238E27FC236}">
                <a16:creationId xmlns:a16="http://schemas.microsoft.com/office/drawing/2014/main" id="{FF95CA73-BA29-B39C-844D-34F170D6B9A7}"/>
              </a:ext>
            </a:extLst>
          </p:cNvPr>
          <p:cNvCxnSpPr>
            <a:cxnSpLocks/>
          </p:cNvCxnSpPr>
          <p:nvPr/>
        </p:nvCxnSpPr>
        <p:spPr>
          <a:xfrm>
            <a:off x="4235669" y="3154340"/>
            <a:ext cx="0" cy="1143938"/>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B7D02627-9271-004F-C814-B6C5C7F24E78}"/>
              </a:ext>
            </a:extLst>
          </p:cNvPr>
          <p:cNvSpPr txBox="1"/>
          <p:nvPr/>
        </p:nvSpPr>
        <p:spPr>
          <a:xfrm>
            <a:off x="8180310" y="2505707"/>
            <a:ext cx="2893100" cy="369332"/>
          </a:xfrm>
          <a:prstGeom prst="rect">
            <a:avLst/>
          </a:prstGeom>
          <a:noFill/>
        </p:spPr>
        <p:txBody>
          <a:bodyPr wrap="none" rtlCol="0">
            <a:spAutoFit/>
          </a:bodyPr>
          <a:lstStyle/>
          <a:p>
            <a:r>
              <a:rPr lang="es-AR" dirty="0"/>
              <a:t>./rockcluster.sh </a:t>
            </a:r>
            <a:r>
              <a:rPr lang="es-AR" dirty="0" err="1"/>
              <a:t>imgpull</a:t>
            </a:r>
            <a:endParaRPr lang="es-AR" dirty="0"/>
          </a:p>
        </p:txBody>
      </p:sp>
      <p:cxnSp>
        <p:nvCxnSpPr>
          <p:cNvPr id="22" name="Conector recto de flecha 21">
            <a:extLst>
              <a:ext uri="{FF2B5EF4-FFF2-40B4-BE49-F238E27FC236}">
                <a16:creationId xmlns:a16="http://schemas.microsoft.com/office/drawing/2014/main" id="{21EF0344-40C3-3D38-9174-FAAFFE16A915}"/>
              </a:ext>
            </a:extLst>
          </p:cNvPr>
          <p:cNvCxnSpPr>
            <a:cxnSpLocks/>
          </p:cNvCxnSpPr>
          <p:nvPr/>
        </p:nvCxnSpPr>
        <p:spPr>
          <a:xfrm flipV="1">
            <a:off x="8180310" y="2443866"/>
            <a:ext cx="0" cy="43251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C6649DA3-8DB7-9E93-05F9-B96692C6A30E}"/>
              </a:ext>
            </a:extLst>
          </p:cNvPr>
          <p:cNvSpPr txBox="1"/>
          <p:nvPr/>
        </p:nvSpPr>
        <p:spPr>
          <a:xfrm>
            <a:off x="8123664" y="1264159"/>
            <a:ext cx="1409360" cy="369332"/>
          </a:xfrm>
          <a:prstGeom prst="rect">
            <a:avLst/>
          </a:prstGeom>
          <a:noFill/>
          <a:ln>
            <a:solidFill>
              <a:srgbClr val="00B050"/>
            </a:solidFill>
          </a:ln>
        </p:spPr>
        <p:txBody>
          <a:bodyPr wrap="none" rtlCol="0">
            <a:spAutoFit/>
          </a:bodyPr>
          <a:lstStyle/>
          <a:p>
            <a:r>
              <a:rPr lang="es-AR" dirty="0"/>
              <a:t>./install.sh</a:t>
            </a:r>
          </a:p>
        </p:txBody>
      </p:sp>
      <p:cxnSp>
        <p:nvCxnSpPr>
          <p:cNvPr id="25" name="Conector recto de flecha 24">
            <a:extLst>
              <a:ext uri="{FF2B5EF4-FFF2-40B4-BE49-F238E27FC236}">
                <a16:creationId xmlns:a16="http://schemas.microsoft.com/office/drawing/2014/main" id="{5330A491-6816-A1A7-6252-F566C8978056}"/>
              </a:ext>
            </a:extLst>
          </p:cNvPr>
          <p:cNvCxnSpPr>
            <a:cxnSpLocks/>
          </p:cNvCxnSpPr>
          <p:nvPr/>
        </p:nvCxnSpPr>
        <p:spPr>
          <a:xfrm flipV="1">
            <a:off x="8150729" y="1240492"/>
            <a:ext cx="0" cy="105096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A4144C52-A671-3FFC-ABEC-6C888B5A8B97}"/>
              </a:ext>
            </a:extLst>
          </p:cNvPr>
          <p:cNvCxnSpPr>
            <a:cxnSpLocks/>
          </p:cNvCxnSpPr>
          <p:nvPr/>
        </p:nvCxnSpPr>
        <p:spPr>
          <a:xfrm>
            <a:off x="11503086" y="1281597"/>
            <a:ext cx="0" cy="105096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E5681396-BEC0-7019-1A8C-A45BC72422BC}"/>
              </a:ext>
            </a:extLst>
          </p:cNvPr>
          <p:cNvSpPr txBox="1"/>
          <p:nvPr/>
        </p:nvSpPr>
        <p:spPr>
          <a:xfrm>
            <a:off x="9905123" y="1940704"/>
            <a:ext cx="1591590" cy="369332"/>
          </a:xfrm>
          <a:prstGeom prst="rect">
            <a:avLst/>
          </a:prstGeom>
          <a:noFill/>
          <a:ln>
            <a:solidFill>
              <a:schemeClr val="accent3"/>
            </a:solidFill>
          </a:ln>
        </p:spPr>
        <p:txBody>
          <a:bodyPr wrap="none" rtlCol="0">
            <a:spAutoFit/>
          </a:bodyPr>
          <a:lstStyle/>
          <a:p>
            <a:r>
              <a:rPr lang="es-AR" dirty="0"/>
              <a:t>./remove.sh</a:t>
            </a:r>
          </a:p>
        </p:txBody>
      </p:sp>
      <p:sp>
        <p:nvSpPr>
          <p:cNvPr id="19" name="CuadroTexto 18">
            <a:extLst>
              <a:ext uri="{FF2B5EF4-FFF2-40B4-BE49-F238E27FC236}">
                <a16:creationId xmlns:a16="http://schemas.microsoft.com/office/drawing/2014/main" id="{A07A8F47-2F82-F99E-C4F2-EEDF81EC0919}"/>
              </a:ext>
            </a:extLst>
          </p:cNvPr>
          <p:cNvSpPr txBox="1"/>
          <p:nvPr/>
        </p:nvSpPr>
        <p:spPr>
          <a:xfrm>
            <a:off x="1623523" y="2531522"/>
            <a:ext cx="2659061" cy="369332"/>
          </a:xfrm>
          <a:prstGeom prst="rect">
            <a:avLst/>
          </a:prstGeom>
          <a:noFill/>
        </p:spPr>
        <p:txBody>
          <a:bodyPr wrap="none" rtlCol="0">
            <a:spAutoFit/>
          </a:bodyPr>
          <a:lstStyle/>
          <a:p>
            <a:r>
              <a:rPr lang="es-AR" dirty="0"/>
              <a:t>./rockcluster.sh </a:t>
            </a:r>
            <a:r>
              <a:rPr lang="es-AR" dirty="0" err="1"/>
              <a:t>imgls</a:t>
            </a:r>
            <a:endParaRPr lang="es-AR" dirty="0"/>
          </a:p>
        </p:txBody>
      </p:sp>
      <p:sp>
        <p:nvSpPr>
          <p:cNvPr id="27" name="Rectángulo 26">
            <a:extLst>
              <a:ext uri="{FF2B5EF4-FFF2-40B4-BE49-F238E27FC236}">
                <a16:creationId xmlns:a16="http://schemas.microsoft.com/office/drawing/2014/main" id="{AF6BA685-6CEF-3A11-20E0-FB29CD281CBA}"/>
              </a:ext>
            </a:extLst>
          </p:cNvPr>
          <p:cNvSpPr/>
          <p:nvPr/>
        </p:nvSpPr>
        <p:spPr>
          <a:xfrm>
            <a:off x="4417939" y="1240492"/>
            <a:ext cx="1751633" cy="6892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tx1"/>
                </a:solidFill>
              </a:rPr>
              <a:t>database</a:t>
            </a:r>
            <a:endParaRPr lang="es-AR" dirty="0">
              <a:solidFill>
                <a:schemeClr val="tx1"/>
              </a:solidFill>
            </a:endParaRPr>
          </a:p>
        </p:txBody>
      </p:sp>
      <p:sp>
        <p:nvSpPr>
          <p:cNvPr id="31" name="CuadroTexto 30">
            <a:extLst>
              <a:ext uri="{FF2B5EF4-FFF2-40B4-BE49-F238E27FC236}">
                <a16:creationId xmlns:a16="http://schemas.microsoft.com/office/drawing/2014/main" id="{0BD9B2E9-59AB-E144-16FF-2C24BD703F17}"/>
              </a:ext>
            </a:extLst>
          </p:cNvPr>
          <p:cNvSpPr txBox="1"/>
          <p:nvPr/>
        </p:nvSpPr>
        <p:spPr>
          <a:xfrm>
            <a:off x="1573702" y="1274341"/>
            <a:ext cx="2608406" cy="369332"/>
          </a:xfrm>
          <a:prstGeom prst="rect">
            <a:avLst/>
          </a:prstGeom>
          <a:noFill/>
          <a:ln>
            <a:solidFill>
              <a:srgbClr val="00B050"/>
            </a:solidFill>
          </a:ln>
        </p:spPr>
        <p:txBody>
          <a:bodyPr wrap="none" rtlCol="0">
            <a:spAutoFit/>
          </a:bodyPr>
          <a:lstStyle/>
          <a:p>
            <a:r>
              <a:rPr lang="es-AR" dirty="0"/>
              <a:t>./install_database.sh</a:t>
            </a:r>
          </a:p>
        </p:txBody>
      </p:sp>
      <p:cxnSp>
        <p:nvCxnSpPr>
          <p:cNvPr id="32" name="Conector recto de flecha 31">
            <a:extLst>
              <a:ext uri="{FF2B5EF4-FFF2-40B4-BE49-F238E27FC236}">
                <a16:creationId xmlns:a16="http://schemas.microsoft.com/office/drawing/2014/main" id="{D8978F34-E5E5-590D-503A-D1E868A69F76}"/>
              </a:ext>
            </a:extLst>
          </p:cNvPr>
          <p:cNvCxnSpPr>
            <a:cxnSpLocks/>
          </p:cNvCxnSpPr>
          <p:nvPr/>
        </p:nvCxnSpPr>
        <p:spPr>
          <a:xfrm flipV="1">
            <a:off x="4182108" y="1242027"/>
            <a:ext cx="0" cy="105096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B9F746E7-DCB0-D9FD-91BA-7ACE02A2C67E}"/>
              </a:ext>
            </a:extLst>
          </p:cNvPr>
          <p:cNvCxnSpPr>
            <a:cxnSpLocks/>
          </p:cNvCxnSpPr>
          <p:nvPr/>
        </p:nvCxnSpPr>
        <p:spPr>
          <a:xfrm>
            <a:off x="578163" y="1313127"/>
            <a:ext cx="0" cy="105096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8AB6AB17-97B7-F734-F2C4-FDD673901CEE}"/>
              </a:ext>
            </a:extLst>
          </p:cNvPr>
          <p:cNvSpPr txBox="1"/>
          <p:nvPr/>
        </p:nvSpPr>
        <p:spPr>
          <a:xfrm>
            <a:off x="578163" y="1952002"/>
            <a:ext cx="2790636" cy="369332"/>
          </a:xfrm>
          <a:prstGeom prst="rect">
            <a:avLst/>
          </a:prstGeom>
          <a:noFill/>
          <a:ln>
            <a:solidFill>
              <a:schemeClr val="accent3"/>
            </a:solidFill>
          </a:ln>
        </p:spPr>
        <p:txBody>
          <a:bodyPr wrap="none" rtlCol="0">
            <a:spAutoFit/>
          </a:bodyPr>
          <a:lstStyle/>
          <a:p>
            <a:r>
              <a:rPr lang="es-AR" dirty="0"/>
              <a:t>./remove_database.sh</a:t>
            </a:r>
          </a:p>
        </p:txBody>
      </p:sp>
    </p:spTree>
    <p:extLst>
      <p:ext uri="{BB962C8B-B14F-4D97-AF65-F5344CB8AC3E}">
        <p14:creationId xmlns:p14="http://schemas.microsoft.com/office/powerpoint/2010/main" val="265438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376E84-7722-1632-C652-6FB3E2000D73}"/>
              </a:ext>
            </a:extLst>
          </p:cNvPr>
          <p:cNvSpPr>
            <a:spLocks noGrp="1"/>
          </p:cNvSpPr>
          <p:nvPr>
            <p:ph type="ctrTitle"/>
          </p:nvPr>
        </p:nvSpPr>
        <p:spPr/>
        <p:txBody>
          <a:bodyPr/>
          <a:lstStyle/>
          <a:p>
            <a:r>
              <a:rPr lang="es-AR" dirty="0" err="1"/>
              <a:t>Terraform</a:t>
            </a:r>
            <a:endParaRPr lang="es-AR" dirty="0"/>
          </a:p>
        </p:txBody>
      </p:sp>
      <p:sp>
        <p:nvSpPr>
          <p:cNvPr id="5" name="Subtítulo 4">
            <a:extLst>
              <a:ext uri="{FF2B5EF4-FFF2-40B4-BE49-F238E27FC236}">
                <a16:creationId xmlns:a16="http://schemas.microsoft.com/office/drawing/2014/main" id="{A4A115E8-09AF-1B6A-1EE1-407DD7B8536C}"/>
              </a:ext>
            </a:extLst>
          </p:cNvPr>
          <p:cNvSpPr>
            <a:spLocks noGrp="1"/>
          </p:cNvSpPr>
          <p:nvPr>
            <p:ph type="subTitle" idx="1"/>
          </p:nvPr>
        </p:nvSpPr>
        <p:spPr/>
        <p:txBody>
          <a:bodyPr/>
          <a:lstStyle/>
          <a:p>
            <a:endParaRPr lang="es-AR"/>
          </a:p>
        </p:txBody>
      </p:sp>
      <p:sp>
        <p:nvSpPr>
          <p:cNvPr id="3" name="Marcador de número de diapositiva 2">
            <a:extLst>
              <a:ext uri="{FF2B5EF4-FFF2-40B4-BE49-F238E27FC236}">
                <a16:creationId xmlns:a16="http://schemas.microsoft.com/office/drawing/2014/main" id="{4C635778-FF31-5C75-2C98-FEC1F4A6C803}"/>
              </a:ext>
            </a:extLst>
          </p:cNvPr>
          <p:cNvSpPr>
            <a:spLocks noGrp="1"/>
          </p:cNvSpPr>
          <p:nvPr>
            <p:ph type="sldNum" sz="quarter" idx="4"/>
          </p:nvPr>
        </p:nvSpPr>
        <p:spPr/>
        <p:txBody>
          <a:bodyPr/>
          <a:lstStyle/>
          <a:p>
            <a:fld id="{34EFE245-56C2-F14B-82AF-5D597B49DB7D}" type="slidenum">
              <a:rPr lang="en-US" smtClean="0"/>
              <a:pPr/>
              <a:t>3</a:t>
            </a:fld>
            <a:endParaRPr lang="en-US"/>
          </a:p>
        </p:txBody>
      </p:sp>
    </p:spTree>
    <p:extLst>
      <p:ext uri="{BB962C8B-B14F-4D97-AF65-F5344CB8AC3E}">
        <p14:creationId xmlns:p14="http://schemas.microsoft.com/office/powerpoint/2010/main" val="31901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85B2BEF-E36E-2FDF-5529-6A2AC4AD05F5}"/>
              </a:ext>
            </a:extLst>
          </p:cNvPr>
          <p:cNvSpPr>
            <a:spLocks noGrp="1"/>
          </p:cNvSpPr>
          <p:nvPr>
            <p:ph type="ctrTitle"/>
          </p:nvPr>
        </p:nvSpPr>
        <p:spPr/>
        <p:txBody>
          <a:bodyPr/>
          <a:lstStyle/>
          <a:p>
            <a:r>
              <a:rPr lang="es-AR" dirty="0"/>
              <a:t>Mobius Helm</a:t>
            </a:r>
          </a:p>
        </p:txBody>
      </p:sp>
      <p:sp>
        <p:nvSpPr>
          <p:cNvPr id="3" name="Marcador de número de diapositiva 2">
            <a:extLst>
              <a:ext uri="{FF2B5EF4-FFF2-40B4-BE49-F238E27FC236}">
                <a16:creationId xmlns:a16="http://schemas.microsoft.com/office/drawing/2014/main" id="{A23BE705-73C8-7A97-96D9-9AB88E4C8E3B}"/>
              </a:ext>
            </a:extLst>
          </p:cNvPr>
          <p:cNvSpPr>
            <a:spLocks noGrp="1"/>
          </p:cNvSpPr>
          <p:nvPr>
            <p:ph type="sldNum" sz="quarter" idx="4"/>
          </p:nvPr>
        </p:nvSpPr>
        <p:spPr/>
        <p:txBody>
          <a:bodyPr/>
          <a:lstStyle/>
          <a:p>
            <a:fld id="{34EFE245-56C2-F14B-82AF-5D597B49DB7D}" type="slidenum">
              <a:rPr lang="en-US" smtClean="0"/>
              <a:pPr/>
              <a:t>4</a:t>
            </a:fld>
            <a:endParaRPr lang="en-US"/>
          </a:p>
        </p:txBody>
      </p:sp>
      <p:grpSp>
        <p:nvGrpSpPr>
          <p:cNvPr id="16" name="Grupo 15">
            <a:extLst>
              <a:ext uri="{FF2B5EF4-FFF2-40B4-BE49-F238E27FC236}">
                <a16:creationId xmlns:a16="http://schemas.microsoft.com/office/drawing/2014/main" id="{6295C469-232A-1798-3B03-2816BA0B9EBC}"/>
              </a:ext>
            </a:extLst>
          </p:cNvPr>
          <p:cNvGrpSpPr/>
          <p:nvPr/>
        </p:nvGrpSpPr>
        <p:grpSpPr>
          <a:xfrm>
            <a:off x="1298027" y="1228630"/>
            <a:ext cx="9595945" cy="2031325"/>
            <a:chOff x="1229710" y="1448967"/>
            <a:chExt cx="9595945" cy="2031325"/>
          </a:xfrm>
        </p:grpSpPr>
        <p:sp>
          <p:nvSpPr>
            <p:cNvPr id="10" name="CuadroTexto 9">
              <a:extLst>
                <a:ext uri="{FF2B5EF4-FFF2-40B4-BE49-F238E27FC236}">
                  <a16:creationId xmlns:a16="http://schemas.microsoft.com/office/drawing/2014/main" id="{76464F36-F02E-71AC-5E87-3E3F2A3C48BA}"/>
                </a:ext>
              </a:extLst>
            </p:cNvPr>
            <p:cNvSpPr txBox="1"/>
            <p:nvPr/>
          </p:nvSpPr>
          <p:spPr>
            <a:xfrm>
              <a:off x="1229710" y="1448967"/>
              <a:ext cx="9595945" cy="2031325"/>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image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#repository is the docker </a:t>
              </a:r>
              <a:r>
                <a:rPr lang="en-US" b="0" dirty="0" err="1">
                  <a:solidFill>
                    <a:srgbClr val="6A9955"/>
                  </a:solidFill>
                  <a:effectLst/>
                  <a:latin typeface="Consolas" panose="020B0609020204030204" pitchFamily="49" charset="0"/>
                </a:rPr>
                <a:t>registory</a:t>
              </a:r>
              <a:r>
                <a:rPr lang="en-US" b="0" dirty="0">
                  <a:solidFill>
                    <a:srgbClr val="6A9955"/>
                  </a:solidFill>
                  <a:effectLst/>
                  <a:latin typeface="Consolas" panose="020B0609020204030204" pitchFamily="49" charset="0"/>
                </a:rPr>
                <a:t> to pull docker images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repository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localhost:5000/mobius-view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#tag is the docker image tag(it may be latest or 9.1)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tag</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12.1.1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#pullPolicy is the policy to pull images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pullPolicy</a:t>
              </a:r>
              <a:r>
                <a:rPr lang="en-US" b="0" dirty="0">
                  <a:solidFill>
                    <a:srgbClr val="D4D4D4"/>
                  </a:solidFill>
                  <a:effectLst/>
                  <a:latin typeface="Consolas" panose="020B0609020204030204" pitchFamily="49" charset="0"/>
                </a:rPr>
                <a:t>: </a:t>
              </a:r>
              <a:r>
                <a:rPr lang="en-US" b="0" dirty="0" err="1">
                  <a:solidFill>
                    <a:srgbClr val="CE9178"/>
                  </a:solidFill>
                  <a:effectLst/>
                  <a:latin typeface="Consolas" panose="020B0609020204030204" pitchFamily="49" charset="0"/>
                </a:rPr>
                <a:t>IfNotPresent</a:t>
              </a:r>
              <a:endParaRPr lang="en-US" b="0" dirty="0">
                <a:solidFill>
                  <a:srgbClr val="D4D4D4"/>
                </a:solidFill>
                <a:effectLst/>
                <a:latin typeface="Consolas" panose="020B0609020204030204" pitchFamily="49" charset="0"/>
              </a:endParaRPr>
            </a:p>
          </p:txBody>
        </p:sp>
        <p:sp>
          <p:nvSpPr>
            <p:cNvPr id="11" name="CuadroTexto 10">
              <a:extLst>
                <a:ext uri="{FF2B5EF4-FFF2-40B4-BE49-F238E27FC236}">
                  <a16:creationId xmlns:a16="http://schemas.microsoft.com/office/drawing/2014/main" id="{8DF62A36-618E-30E9-A11B-B845C4CA8BB3}"/>
                </a:ext>
              </a:extLst>
            </p:cNvPr>
            <p:cNvSpPr txBox="1"/>
            <p:nvPr/>
          </p:nvSpPr>
          <p:spPr>
            <a:xfrm>
              <a:off x="7542384" y="1448967"/>
              <a:ext cx="3283271" cy="307777"/>
            </a:xfrm>
            <a:prstGeom prst="rect">
              <a:avLst/>
            </a:prstGeom>
            <a:noFill/>
          </p:spPr>
          <p:txBody>
            <a:bodyPr wrap="none" rtlCol="0">
              <a:spAutoFit/>
            </a:bodyPr>
            <a:lstStyle/>
            <a:p>
              <a:r>
                <a:rPr lang="es-AR" sz="1400" b="1" dirty="0" err="1">
                  <a:solidFill>
                    <a:schemeClr val="bg1"/>
                  </a:solidFill>
                </a:rPr>
                <a:t>mobiusview-helm</a:t>
              </a:r>
              <a:r>
                <a:rPr lang="es-AR" sz="1400" b="1" dirty="0">
                  <a:solidFill>
                    <a:schemeClr val="bg1"/>
                  </a:solidFill>
                </a:rPr>
                <a:t>/</a:t>
              </a:r>
              <a:r>
                <a:rPr lang="es-AR" sz="1400" b="1" dirty="0" err="1">
                  <a:solidFill>
                    <a:schemeClr val="bg1"/>
                  </a:solidFill>
                </a:rPr>
                <a:t>values.yaml</a:t>
              </a:r>
              <a:endParaRPr lang="es-AR" sz="1400" b="1" dirty="0">
                <a:solidFill>
                  <a:schemeClr val="bg1"/>
                </a:solidFill>
              </a:endParaRPr>
            </a:p>
          </p:txBody>
        </p:sp>
      </p:grpSp>
      <p:grpSp>
        <p:nvGrpSpPr>
          <p:cNvPr id="15" name="Grupo 14">
            <a:extLst>
              <a:ext uri="{FF2B5EF4-FFF2-40B4-BE49-F238E27FC236}">
                <a16:creationId xmlns:a16="http://schemas.microsoft.com/office/drawing/2014/main" id="{54ED6666-A04C-32AB-18B1-B3BA80F753C6}"/>
              </a:ext>
            </a:extLst>
          </p:cNvPr>
          <p:cNvGrpSpPr/>
          <p:nvPr/>
        </p:nvGrpSpPr>
        <p:grpSpPr>
          <a:xfrm>
            <a:off x="1298027" y="3339052"/>
            <a:ext cx="9595945" cy="1494870"/>
            <a:chOff x="1229710" y="3559389"/>
            <a:chExt cx="9595945" cy="1494870"/>
          </a:xfrm>
        </p:grpSpPr>
        <p:sp>
          <p:nvSpPr>
            <p:cNvPr id="8" name="CuadroTexto 7">
              <a:extLst>
                <a:ext uri="{FF2B5EF4-FFF2-40B4-BE49-F238E27FC236}">
                  <a16:creationId xmlns:a16="http://schemas.microsoft.com/office/drawing/2014/main" id="{325008BC-5E89-5C00-F36F-C79122747414}"/>
                </a:ext>
              </a:extLst>
            </p:cNvPr>
            <p:cNvSpPr txBox="1"/>
            <p:nvPr/>
          </p:nvSpPr>
          <p:spPr>
            <a:xfrm>
              <a:off x="1229710" y="3576931"/>
              <a:ext cx="9595945" cy="1477328"/>
            </a:xfrm>
            <a:prstGeom prst="rect">
              <a:avLst/>
            </a:prstGeom>
            <a:solidFill>
              <a:schemeClr val="accent5"/>
            </a:solidFill>
          </p:spPr>
          <p:txBody>
            <a:bodyPr wrap="square">
              <a:spAutoFit/>
            </a:bodyPr>
            <a:lstStyle/>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containers</a:t>
              </a:r>
              <a:r>
                <a:rPr lang="es-AR" b="0" dirty="0">
                  <a:solidFill>
                    <a:srgbClr val="D4D4D4"/>
                  </a:solidFill>
                  <a:effectLst/>
                  <a:latin typeface="Consolas" panose="020B0609020204030204" pitchFamily="49" charset="0"/>
                </a:rPr>
                <a:t>:</a:t>
              </a:r>
            </a:p>
            <a:p>
              <a:r>
                <a:rPr lang="es-AR" b="0" dirty="0">
                  <a:solidFill>
                    <a:srgbClr val="D4D4D4"/>
                  </a:solidFill>
                  <a:effectLst/>
                  <a:latin typeface="Consolas" panose="020B0609020204030204" pitchFamily="49" charset="0"/>
                </a:rPr>
                <a:t>        - </a:t>
              </a:r>
              <a:r>
                <a:rPr lang="es-AR" b="0" dirty="0" err="1">
                  <a:solidFill>
                    <a:srgbClr val="569CD6"/>
                  </a:solidFill>
                  <a:effectLst/>
                  <a:latin typeface="Consolas" panose="020B0609020204030204" pitchFamily="49" charset="0"/>
                </a:rPr>
                <a:t>name</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Chart.Name</a:t>
              </a:r>
              <a:r>
                <a:rPr lang="es-AR" b="0" dirty="0">
                  <a:solidFill>
                    <a:srgbClr val="D4D4D4"/>
                  </a:solidFill>
                  <a:effectLst/>
                  <a:latin typeface="Consolas" panose="020B0609020204030204" pitchFamily="49" charset="0"/>
                </a:rPr>
                <a:t> }}</a:t>
              </a:r>
            </a:p>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image</a:t>
              </a:r>
              <a:r>
                <a:rPr lang="es-AR" b="0" dirty="0">
                  <a:solidFill>
                    <a:srgbClr val="D4D4D4"/>
                  </a:solidFill>
                  <a:effectLst/>
                  <a:latin typeface="Consolas" panose="020B0609020204030204" pitchFamily="49" charset="0"/>
                </a:rPr>
                <a:t>: </a:t>
              </a:r>
              <a:r>
                <a:rPr lang="es-AR" b="0" dirty="0">
                  <a:solidFill>
                    <a:srgbClr val="CE9178"/>
                  </a:solidFill>
                  <a:effectLst/>
                  <a:latin typeface="Consolas" panose="020B0609020204030204" pitchFamily="49" charset="0"/>
                </a:rPr>
                <a:t>'{{ .</a:t>
              </a:r>
              <a:r>
                <a:rPr lang="es-AR" b="0" dirty="0" err="1">
                  <a:solidFill>
                    <a:srgbClr val="CE9178"/>
                  </a:solidFill>
                  <a:effectLst/>
                  <a:latin typeface="Consolas" panose="020B0609020204030204" pitchFamily="49" charset="0"/>
                </a:rPr>
                <a:t>Values.image.repository</a:t>
              </a:r>
              <a:r>
                <a:rPr lang="es-AR" b="0" dirty="0">
                  <a:solidFill>
                    <a:srgbClr val="CE9178"/>
                  </a:solidFill>
                  <a:effectLst/>
                  <a:latin typeface="Consolas" panose="020B0609020204030204" pitchFamily="49" charset="0"/>
                </a:rPr>
                <a:t> }}:{{ .</a:t>
              </a:r>
              <a:r>
                <a:rPr lang="es-AR" b="0" dirty="0" err="1">
                  <a:solidFill>
                    <a:srgbClr val="CE9178"/>
                  </a:solidFill>
                  <a:effectLst/>
                  <a:latin typeface="Consolas" panose="020B0609020204030204" pitchFamily="49" charset="0"/>
                </a:rPr>
                <a:t>Values.image.tag</a:t>
              </a:r>
              <a:r>
                <a:rPr lang="es-AR" b="0" dirty="0">
                  <a:solidFill>
                    <a:srgbClr val="CE9178"/>
                  </a:solidFill>
                  <a:effectLst/>
                  <a:latin typeface="Consolas" panose="020B0609020204030204" pitchFamily="49" charset="0"/>
                </a:rPr>
                <a:t> }}'</a:t>
              </a:r>
              <a:endParaRPr lang="es-AR" b="0" dirty="0">
                <a:solidFill>
                  <a:srgbClr val="D4D4D4"/>
                </a:solidFill>
                <a:effectLst/>
                <a:latin typeface="Consolas" panose="020B0609020204030204" pitchFamily="49" charset="0"/>
              </a:endParaRPr>
            </a:p>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imagePullPolicy</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Values.image.pullPolicy</a:t>
              </a:r>
              <a:r>
                <a:rPr lang="es-AR" b="0" dirty="0">
                  <a:solidFill>
                    <a:srgbClr val="D4D4D4"/>
                  </a:solidFill>
                  <a:effectLst/>
                  <a:latin typeface="Consolas" panose="020B0609020204030204" pitchFamily="49" charset="0"/>
                </a:rPr>
                <a:t> }}</a:t>
              </a:r>
            </a:p>
            <a:p>
              <a:r>
                <a:rPr lang="es-AR" b="0" dirty="0">
                  <a:solidFill>
                    <a:srgbClr val="D4D4D4"/>
                  </a:solidFill>
                  <a:effectLst/>
                  <a:latin typeface="Consolas" panose="020B0609020204030204" pitchFamily="49" charset="0"/>
                </a:rPr>
                <a:t>         {{- </a:t>
              </a:r>
              <a:r>
                <a:rPr lang="es-AR" b="0" dirty="0" err="1">
                  <a:solidFill>
                    <a:srgbClr val="C586C0"/>
                  </a:solidFill>
                  <a:effectLst/>
                  <a:latin typeface="Consolas" panose="020B0609020204030204" pitchFamily="49" charset="0"/>
                </a:rPr>
                <a:t>if</a:t>
              </a:r>
              <a:r>
                <a:rPr lang="es-AR" b="0" dirty="0">
                  <a:solidFill>
                    <a:srgbClr val="D4D4D4"/>
                  </a:solidFill>
                  <a:effectLst/>
                  <a:latin typeface="Consolas" panose="020B0609020204030204" pitchFamily="49" charset="0"/>
                </a:rPr>
                <a:t> .</a:t>
              </a:r>
              <a:r>
                <a:rPr lang="es-AR" b="0" dirty="0" err="1">
                  <a:solidFill>
                    <a:srgbClr val="D4D4D4"/>
                  </a:solidFill>
                  <a:effectLst/>
                  <a:latin typeface="Consolas" panose="020B0609020204030204" pitchFamily="49" charset="0"/>
                </a:rPr>
                <a:t>Values.livenessProbe.enabled</a:t>
              </a:r>
              <a:r>
                <a:rPr lang="es-AR" b="0" dirty="0">
                  <a:solidFill>
                    <a:srgbClr val="D4D4D4"/>
                  </a:solidFill>
                  <a:effectLst/>
                  <a:latin typeface="Consolas" panose="020B0609020204030204" pitchFamily="49" charset="0"/>
                </a:rPr>
                <a:t> }}</a:t>
              </a:r>
            </a:p>
          </p:txBody>
        </p:sp>
        <p:sp>
          <p:nvSpPr>
            <p:cNvPr id="12" name="CuadroTexto 11">
              <a:extLst>
                <a:ext uri="{FF2B5EF4-FFF2-40B4-BE49-F238E27FC236}">
                  <a16:creationId xmlns:a16="http://schemas.microsoft.com/office/drawing/2014/main" id="{47F5DB4A-6C63-26DB-9EA8-56D52F69AC7E}"/>
                </a:ext>
              </a:extLst>
            </p:cNvPr>
            <p:cNvSpPr txBox="1"/>
            <p:nvPr/>
          </p:nvSpPr>
          <p:spPr>
            <a:xfrm>
              <a:off x="5982663" y="3559389"/>
              <a:ext cx="4842992" cy="307777"/>
            </a:xfrm>
            <a:prstGeom prst="rect">
              <a:avLst/>
            </a:prstGeom>
            <a:noFill/>
          </p:spPr>
          <p:txBody>
            <a:bodyPr wrap="none" rtlCol="0">
              <a:spAutoFit/>
            </a:bodyPr>
            <a:lstStyle/>
            <a:p>
              <a:r>
                <a:rPr lang="es-AR" sz="1400" b="1" u="sng" dirty="0" err="1">
                  <a:solidFill>
                    <a:schemeClr val="bg1"/>
                  </a:solidFill>
                </a:rPr>
                <a:t>mobiusview-helm</a:t>
              </a:r>
              <a:r>
                <a:rPr lang="es-AR" sz="1400" b="1" dirty="0">
                  <a:solidFill>
                    <a:schemeClr val="bg1"/>
                  </a:solidFill>
                </a:rPr>
                <a:t>/template/</a:t>
              </a:r>
              <a:r>
                <a:rPr lang="es-AR" sz="1400" b="1" dirty="0" err="1">
                  <a:solidFill>
                    <a:schemeClr val="bg1"/>
                  </a:solidFill>
                </a:rPr>
                <a:t>deployment.yaml</a:t>
              </a:r>
              <a:endParaRPr lang="es-AR" sz="1400" b="1" dirty="0">
                <a:solidFill>
                  <a:schemeClr val="bg1"/>
                </a:solidFill>
              </a:endParaRPr>
            </a:p>
          </p:txBody>
        </p:sp>
      </p:grpSp>
      <p:grpSp>
        <p:nvGrpSpPr>
          <p:cNvPr id="14" name="Grupo 13">
            <a:extLst>
              <a:ext uri="{FF2B5EF4-FFF2-40B4-BE49-F238E27FC236}">
                <a16:creationId xmlns:a16="http://schemas.microsoft.com/office/drawing/2014/main" id="{732842C6-FCD2-7985-42D0-C33636F404CB}"/>
              </a:ext>
            </a:extLst>
          </p:cNvPr>
          <p:cNvGrpSpPr/>
          <p:nvPr/>
        </p:nvGrpSpPr>
        <p:grpSpPr>
          <a:xfrm>
            <a:off x="1264655" y="5027199"/>
            <a:ext cx="9629317" cy="923330"/>
            <a:chOff x="1196338" y="5247536"/>
            <a:chExt cx="9629317" cy="923330"/>
          </a:xfrm>
        </p:grpSpPr>
        <p:sp>
          <p:nvSpPr>
            <p:cNvPr id="6" name="CuadroTexto 5">
              <a:extLst>
                <a:ext uri="{FF2B5EF4-FFF2-40B4-BE49-F238E27FC236}">
                  <a16:creationId xmlns:a16="http://schemas.microsoft.com/office/drawing/2014/main" id="{975C7DF6-16C4-FFAF-0999-50E8574DEC2E}"/>
                </a:ext>
              </a:extLst>
            </p:cNvPr>
            <p:cNvSpPr txBox="1"/>
            <p:nvPr/>
          </p:nvSpPr>
          <p:spPr>
            <a:xfrm>
              <a:off x="1196338" y="5247536"/>
              <a:ext cx="9629317" cy="923330"/>
            </a:xfrm>
            <a:prstGeom prst="rect">
              <a:avLst/>
            </a:prstGeom>
            <a:solidFill>
              <a:schemeClr val="bg2"/>
            </a:solidFill>
          </p:spPr>
          <p:txBody>
            <a:bodyPr wrap="square">
              <a:spAutoFit/>
            </a:bodyPr>
            <a:lstStyle/>
            <a:p>
              <a:r>
                <a:rPr lang="es-AR" dirty="0"/>
                <a:t> </a:t>
              </a:r>
              <a:r>
                <a:rPr lang="es-AR" dirty="0" err="1"/>
                <a:t>image</a:t>
              </a:r>
              <a:r>
                <a:rPr lang="es-AR" dirty="0"/>
                <a:t>: localhost:5000/mobius-view:12.1.1</a:t>
              </a:r>
            </a:p>
            <a:p>
              <a:r>
                <a:rPr lang="es-AR" dirty="0"/>
                <a:t>        </a:t>
              </a:r>
              <a:r>
                <a:rPr lang="es-AR" dirty="0" err="1"/>
                <a:t>imagePullPolicy</a:t>
              </a:r>
              <a:r>
                <a:rPr lang="es-AR" dirty="0"/>
                <a:t>: </a:t>
              </a:r>
              <a:r>
                <a:rPr lang="es-AR" dirty="0" err="1"/>
                <a:t>IfNotPresent</a:t>
              </a:r>
              <a:endParaRPr lang="es-AR" dirty="0"/>
            </a:p>
            <a:p>
              <a:r>
                <a:rPr lang="es-AR" dirty="0"/>
                <a:t>        </a:t>
              </a:r>
              <a:r>
                <a:rPr lang="es-AR" dirty="0" err="1"/>
                <a:t>name</a:t>
              </a:r>
              <a:r>
                <a:rPr lang="es-AR" dirty="0"/>
                <a:t>: </a:t>
              </a:r>
              <a:r>
                <a:rPr lang="es-AR" dirty="0" err="1"/>
                <a:t>mobiusview</a:t>
              </a:r>
              <a:r>
                <a:rPr lang="es-AR" dirty="0"/>
                <a:t>        </a:t>
              </a:r>
            </a:p>
          </p:txBody>
        </p:sp>
        <p:sp>
          <p:nvSpPr>
            <p:cNvPr id="13" name="CuadroTexto 12">
              <a:extLst>
                <a:ext uri="{FF2B5EF4-FFF2-40B4-BE49-F238E27FC236}">
                  <a16:creationId xmlns:a16="http://schemas.microsoft.com/office/drawing/2014/main" id="{27CF4BD3-61BE-D61C-0D55-88347B5BCFAF}"/>
                </a:ext>
              </a:extLst>
            </p:cNvPr>
            <p:cNvSpPr txBox="1"/>
            <p:nvPr/>
          </p:nvSpPr>
          <p:spPr>
            <a:xfrm>
              <a:off x="8238087" y="5247536"/>
              <a:ext cx="2587568" cy="307777"/>
            </a:xfrm>
            <a:prstGeom prst="rect">
              <a:avLst/>
            </a:prstGeom>
            <a:noFill/>
          </p:spPr>
          <p:txBody>
            <a:bodyPr wrap="none" rtlCol="0">
              <a:spAutoFit/>
            </a:bodyPr>
            <a:lstStyle/>
            <a:p>
              <a:r>
                <a:rPr lang="es-AR" sz="1400" b="1" dirty="0" err="1"/>
                <a:t>Kubernetes</a:t>
              </a:r>
              <a:r>
                <a:rPr lang="es-AR" sz="1400" b="1" dirty="0"/>
                <a:t> </a:t>
              </a:r>
              <a:r>
                <a:rPr lang="es-AR" sz="1400" b="1" dirty="0" err="1"/>
                <a:t>deployment</a:t>
              </a:r>
              <a:endParaRPr lang="es-AR" sz="1400" b="1" dirty="0"/>
            </a:p>
          </p:txBody>
        </p:sp>
      </p:grpSp>
      <p:sp>
        <p:nvSpPr>
          <p:cNvPr id="17" name="Rectángulo 16">
            <a:extLst>
              <a:ext uri="{FF2B5EF4-FFF2-40B4-BE49-F238E27FC236}">
                <a16:creationId xmlns:a16="http://schemas.microsoft.com/office/drawing/2014/main" id="{BB4BA10F-C696-07BF-702C-B2E6824789DD}"/>
              </a:ext>
            </a:extLst>
          </p:cNvPr>
          <p:cNvSpPr/>
          <p:nvPr/>
        </p:nvSpPr>
        <p:spPr>
          <a:xfrm>
            <a:off x="3484177" y="3951880"/>
            <a:ext cx="7073463"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D952F0D8-D2B4-F94E-4FBF-6ABB1BB1EEA9}"/>
              </a:ext>
            </a:extLst>
          </p:cNvPr>
          <p:cNvSpPr/>
          <p:nvPr/>
        </p:nvSpPr>
        <p:spPr>
          <a:xfrm>
            <a:off x="3058508" y="1841458"/>
            <a:ext cx="3494692"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F59B3B5B-6F95-C957-306A-135A709EE7A7}"/>
              </a:ext>
            </a:extLst>
          </p:cNvPr>
          <p:cNvSpPr/>
          <p:nvPr/>
        </p:nvSpPr>
        <p:spPr>
          <a:xfrm>
            <a:off x="2233448" y="2350104"/>
            <a:ext cx="2343807"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692261AB-E606-F171-CBF6-129ED36ACFB1}"/>
              </a:ext>
            </a:extLst>
          </p:cNvPr>
          <p:cNvSpPr/>
          <p:nvPr/>
        </p:nvSpPr>
        <p:spPr>
          <a:xfrm>
            <a:off x="2254468" y="5037709"/>
            <a:ext cx="4246179" cy="30777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u="sng" dirty="0"/>
          </a:p>
        </p:txBody>
      </p:sp>
    </p:spTree>
    <p:extLst>
      <p:ext uri="{BB962C8B-B14F-4D97-AF65-F5344CB8AC3E}">
        <p14:creationId xmlns:p14="http://schemas.microsoft.com/office/powerpoint/2010/main" val="23851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86849-0BF7-6CE9-5C8B-4A5DF1AFFAB0}"/>
              </a:ext>
            </a:extLst>
          </p:cNvPr>
          <p:cNvSpPr>
            <a:spLocks noGrp="1"/>
          </p:cNvSpPr>
          <p:nvPr>
            <p:ph type="ctrTitle"/>
          </p:nvPr>
        </p:nvSpPr>
        <p:spPr/>
        <p:txBody>
          <a:bodyPr/>
          <a:lstStyle/>
          <a:p>
            <a:r>
              <a:rPr lang="es-AR" dirty="0"/>
              <a:t>Helm &amp; </a:t>
            </a:r>
            <a:r>
              <a:rPr lang="es-AR" dirty="0" err="1"/>
              <a:t>Terraform</a:t>
            </a:r>
            <a:endParaRPr lang="es-AR" dirty="0"/>
          </a:p>
        </p:txBody>
      </p:sp>
      <p:sp>
        <p:nvSpPr>
          <p:cNvPr id="3" name="Marcador de número de diapositiva 2">
            <a:extLst>
              <a:ext uri="{FF2B5EF4-FFF2-40B4-BE49-F238E27FC236}">
                <a16:creationId xmlns:a16="http://schemas.microsoft.com/office/drawing/2014/main" id="{29E6F9B0-3C3D-54B8-D5C6-BEBA0B00E916}"/>
              </a:ext>
            </a:extLst>
          </p:cNvPr>
          <p:cNvSpPr>
            <a:spLocks noGrp="1"/>
          </p:cNvSpPr>
          <p:nvPr>
            <p:ph type="sldNum" sz="quarter" idx="4"/>
          </p:nvPr>
        </p:nvSpPr>
        <p:spPr/>
        <p:txBody>
          <a:bodyPr/>
          <a:lstStyle/>
          <a:p>
            <a:fld id="{34EFE245-56C2-F14B-82AF-5D597B49DB7D}" type="slidenum">
              <a:rPr lang="en-US" smtClean="0"/>
              <a:pPr/>
              <a:t>5</a:t>
            </a:fld>
            <a:endParaRPr lang="en-US"/>
          </a:p>
        </p:txBody>
      </p:sp>
      <p:sp>
        <p:nvSpPr>
          <p:cNvPr id="5" name="CuadroTexto 4">
            <a:extLst>
              <a:ext uri="{FF2B5EF4-FFF2-40B4-BE49-F238E27FC236}">
                <a16:creationId xmlns:a16="http://schemas.microsoft.com/office/drawing/2014/main" id="{FA3B4683-3441-24F5-5EED-2B26312A6ED2}"/>
              </a:ext>
            </a:extLst>
          </p:cNvPr>
          <p:cNvSpPr txBox="1"/>
          <p:nvPr/>
        </p:nvSpPr>
        <p:spPr>
          <a:xfrm>
            <a:off x="1639613" y="1121870"/>
            <a:ext cx="8292662" cy="3539430"/>
          </a:xfrm>
          <a:prstGeom prst="rect">
            <a:avLst/>
          </a:prstGeom>
          <a:solidFill>
            <a:schemeClr val="tx1"/>
          </a:solidFill>
        </p:spPr>
        <p:txBody>
          <a:bodyPr wrap="square">
            <a:spAutoFit/>
          </a:bodyPr>
          <a:lstStyle/>
          <a:p>
            <a:r>
              <a:rPr lang="es-AR" sz="1600" b="0" dirty="0" err="1">
                <a:solidFill>
                  <a:srgbClr val="4EC9B0"/>
                </a:solidFill>
                <a:effectLst/>
                <a:latin typeface="Consolas" panose="020B0609020204030204" pitchFamily="49" charset="0"/>
              </a:rPr>
              <a:t>resource</a:t>
            </a:r>
            <a:r>
              <a:rPr lang="es-AR" sz="1600" b="0" dirty="0">
                <a:solidFill>
                  <a:srgbClr val="D4D4D4"/>
                </a:solidFill>
                <a:effectLst/>
                <a:latin typeface="Consolas" panose="020B0609020204030204" pitchFamily="49" charset="0"/>
              </a:rPr>
              <a:t> </a:t>
            </a:r>
            <a:r>
              <a:rPr lang="es-AR" sz="1600" b="0" dirty="0">
                <a:solidFill>
                  <a:srgbClr val="4FC1FF"/>
                </a:solidFill>
                <a:effectLst/>
                <a:latin typeface="Consolas" panose="020B0609020204030204" pitchFamily="49" charset="0"/>
              </a:rPr>
              <a:t>"</a:t>
            </a:r>
            <a:r>
              <a:rPr lang="es-AR" sz="1600" b="0" dirty="0" err="1">
                <a:solidFill>
                  <a:srgbClr val="4FC1FF"/>
                </a:solidFill>
                <a:effectLst/>
                <a:latin typeface="Consolas" panose="020B0609020204030204" pitchFamily="49" charset="0"/>
              </a:rPr>
              <a:t>helm_release</a:t>
            </a:r>
            <a:r>
              <a:rPr lang="es-AR" sz="1600" b="0" dirty="0">
                <a:solidFill>
                  <a:srgbClr val="4FC1FF"/>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a:solidFill>
                  <a:srgbClr val="4FC1FF"/>
                </a:solidFill>
                <a:effectLst/>
                <a:latin typeface="Consolas" panose="020B0609020204030204" pitchFamily="49" charset="0"/>
              </a:rPr>
              <a:t>"mobiusview12"</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"mobiusview12"</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chart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path</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module</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helm</a:t>
            </a:r>
            <a:r>
              <a:rPr lang="es-AR" sz="1600" b="0" dirty="0">
                <a:solidFill>
                  <a:srgbClr val="CE9178"/>
                </a:solidFill>
                <a:effectLst/>
                <a:latin typeface="Consolas" panose="020B0609020204030204" pitchFamily="49" charset="0"/>
              </a:rPr>
              <a:t>/mobiusview-12.0.0"</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namespace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var</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NAMESPACE</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create_namespace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586C0"/>
                </a:solidFill>
                <a:effectLst/>
                <a:latin typeface="Consolas" panose="020B0609020204030204" pitchFamily="49" charset="0"/>
              </a:rPr>
              <a:t>true</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set</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image.repository</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value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local</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my_registry</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mobius-view</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set</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image.tag</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value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local</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mobius_view_version</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p>
        </p:txBody>
      </p:sp>
      <p:grpSp>
        <p:nvGrpSpPr>
          <p:cNvPr id="7" name="Grupo 6">
            <a:extLst>
              <a:ext uri="{FF2B5EF4-FFF2-40B4-BE49-F238E27FC236}">
                <a16:creationId xmlns:a16="http://schemas.microsoft.com/office/drawing/2014/main" id="{7488C4DE-5F2C-481F-A75E-29D62988F56D}"/>
              </a:ext>
            </a:extLst>
          </p:cNvPr>
          <p:cNvGrpSpPr/>
          <p:nvPr/>
        </p:nvGrpSpPr>
        <p:grpSpPr>
          <a:xfrm>
            <a:off x="861848" y="4682320"/>
            <a:ext cx="9595945" cy="1846659"/>
            <a:chOff x="1229710" y="1448967"/>
            <a:chExt cx="9595945" cy="1846659"/>
          </a:xfrm>
        </p:grpSpPr>
        <p:sp>
          <p:nvSpPr>
            <p:cNvPr id="8" name="CuadroTexto 7">
              <a:extLst>
                <a:ext uri="{FF2B5EF4-FFF2-40B4-BE49-F238E27FC236}">
                  <a16:creationId xmlns:a16="http://schemas.microsoft.com/office/drawing/2014/main" id="{469165B2-96A4-25C4-14A4-BDAD0E7866C8}"/>
                </a:ext>
              </a:extLst>
            </p:cNvPr>
            <p:cNvSpPr txBox="1"/>
            <p:nvPr/>
          </p:nvSpPr>
          <p:spPr>
            <a:xfrm>
              <a:off x="1229710" y="1448967"/>
              <a:ext cx="9595945" cy="1846659"/>
            </a:xfrm>
            <a:prstGeom prst="rect">
              <a:avLst/>
            </a:prstGeom>
            <a:solidFill>
              <a:schemeClr val="tx1"/>
            </a:solidFill>
          </p:spPr>
          <p:txBody>
            <a:bodyPr wrap="square">
              <a:spAutoFit/>
            </a:bodyPr>
            <a:lstStyle/>
            <a:p>
              <a:r>
                <a:rPr lang="en-US" sz="1600" b="0" dirty="0">
                  <a:solidFill>
                    <a:srgbClr val="569CD6"/>
                  </a:solidFill>
                  <a:effectLst/>
                  <a:latin typeface="Consolas" panose="020B0609020204030204" pitchFamily="49" charset="0"/>
                </a:rPr>
                <a:t>image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#repository is the docker </a:t>
              </a:r>
              <a:r>
                <a:rPr lang="en-US" sz="1600" b="0" dirty="0" err="1">
                  <a:solidFill>
                    <a:srgbClr val="6A9955"/>
                  </a:solidFill>
                  <a:effectLst/>
                  <a:latin typeface="Consolas" panose="020B0609020204030204" pitchFamily="49" charset="0"/>
                </a:rPr>
                <a:t>registory</a:t>
              </a:r>
              <a:r>
                <a:rPr lang="en-US" sz="1600" b="0" dirty="0">
                  <a:solidFill>
                    <a:srgbClr val="6A9955"/>
                  </a:solidFill>
                  <a:effectLst/>
                  <a:latin typeface="Consolas" panose="020B0609020204030204" pitchFamily="49" charset="0"/>
                </a:rPr>
                <a:t> to pull docker images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repository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localhost:5000/mobius-view</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#tag is the docker image tag(it may be latest or 9.1)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tag</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12.1.1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#pullPolicy is the policy to pull images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pullPolicy</a:t>
              </a:r>
              <a:r>
                <a:rPr lang="en-US" sz="1600" b="0" dirty="0">
                  <a:solidFill>
                    <a:srgbClr val="D4D4D4"/>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IfNotPresent</a:t>
              </a:r>
              <a:endParaRPr lang="en-US" sz="1600" b="0" dirty="0">
                <a:solidFill>
                  <a:srgbClr val="D4D4D4"/>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AB2DD05F-2D4D-3B4C-8432-3A860FFC2CD5}"/>
                </a:ext>
              </a:extLst>
            </p:cNvPr>
            <p:cNvSpPr txBox="1"/>
            <p:nvPr/>
          </p:nvSpPr>
          <p:spPr>
            <a:xfrm>
              <a:off x="7542384" y="1448967"/>
              <a:ext cx="2860078" cy="276999"/>
            </a:xfrm>
            <a:prstGeom prst="rect">
              <a:avLst/>
            </a:prstGeom>
            <a:noFill/>
          </p:spPr>
          <p:txBody>
            <a:bodyPr wrap="none" rtlCol="0">
              <a:spAutoFit/>
            </a:bodyPr>
            <a:lstStyle/>
            <a:p>
              <a:r>
                <a:rPr lang="es-AR" sz="1200" b="1" dirty="0" err="1">
                  <a:solidFill>
                    <a:schemeClr val="bg1"/>
                  </a:solidFill>
                </a:rPr>
                <a:t>mobiusview-helm</a:t>
              </a:r>
              <a:r>
                <a:rPr lang="es-AR" sz="1200" b="1" dirty="0">
                  <a:solidFill>
                    <a:schemeClr val="bg1"/>
                  </a:solidFill>
                </a:rPr>
                <a:t>/</a:t>
              </a:r>
              <a:r>
                <a:rPr lang="es-AR" sz="1200" b="1" dirty="0" err="1">
                  <a:solidFill>
                    <a:schemeClr val="bg1"/>
                  </a:solidFill>
                </a:rPr>
                <a:t>values.yaml</a:t>
              </a:r>
              <a:endParaRPr lang="es-AR" sz="1200" b="1" dirty="0">
                <a:solidFill>
                  <a:schemeClr val="bg1"/>
                </a:solidFill>
              </a:endParaRPr>
            </a:p>
          </p:txBody>
        </p:sp>
      </p:grpSp>
      <p:sp>
        <p:nvSpPr>
          <p:cNvPr id="10" name="Rectángulo 9">
            <a:extLst>
              <a:ext uri="{FF2B5EF4-FFF2-40B4-BE49-F238E27FC236}">
                <a16:creationId xmlns:a16="http://schemas.microsoft.com/office/drawing/2014/main" id="{9C448B44-146D-2FDC-86B5-2318C8722D66}"/>
              </a:ext>
            </a:extLst>
          </p:cNvPr>
          <p:cNvSpPr/>
          <p:nvPr/>
        </p:nvSpPr>
        <p:spPr>
          <a:xfrm>
            <a:off x="2393730" y="5175515"/>
            <a:ext cx="3494692"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1" name="Rectángulo 10">
            <a:extLst>
              <a:ext uri="{FF2B5EF4-FFF2-40B4-BE49-F238E27FC236}">
                <a16:creationId xmlns:a16="http://schemas.microsoft.com/office/drawing/2014/main" id="{3CFAB4DC-3AC0-A1C3-ACC4-25E9A504B326}"/>
              </a:ext>
            </a:extLst>
          </p:cNvPr>
          <p:cNvSpPr/>
          <p:nvPr/>
        </p:nvSpPr>
        <p:spPr>
          <a:xfrm>
            <a:off x="1639613" y="5706684"/>
            <a:ext cx="2343807"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Rectángulo 11">
            <a:extLst>
              <a:ext uri="{FF2B5EF4-FFF2-40B4-BE49-F238E27FC236}">
                <a16:creationId xmlns:a16="http://schemas.microsoft.com/office/drawing/2014/main" id="{F4A1F127-AE82-E6E4-B02F-51FDEFA1CADE}"/>
              </a:ext>
            </a:extLst>
          </p:cNvPr>
          <p:cNvSpPr/>
          <p:nvPr/>
        </p:nvSpPr>
        <p:spPr>
          <a:xfrm>
            <a:off x="2977053" y="2891584"/>
            <a:ext cx="4054367" cy="53741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3" name="Rectángulo 12">
            <a:extLst>
              <a:ext uri="{FF2B5EF4-FFF2-40B4-BE49-F238E27FC236}">
                <a16:creationId xmlns:a16="http://schemas.microsoft.com/office/drawing/2014/main" id="{816EA574-C7D5-F328-6C44-5389CC279A07}"/>
              </a:ext>
            </a:extLst>
          </p:cNvPr>
          <p:cNvSpPr/>
          <p:nvPr/>
        </p:nvSpPr>
        <p:spPr>
          <a:xfrm>
            <a:off x="2977052" y="3840099"/>
            <a:ext cx="4054367" cy="53741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Tree>
    <p:extLst>
      <p:ext uri="{BB962C8B-B14F-4D97-AF65-F5344CB8AC3E}">
        <p14:creationId xmlns:p14="http://schemas.microsoft.com/office/powerpoint/2010/main" val="79638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39A52D-1014-7A87-FE7F-8E445ADDD7B8}"/>
              </a:ext>
            </a:extLst>
          </p:cNvPr>
          <p:cNvSpPr>
            <a:spLocks noGrp="1"/>
          </p:cNvSpPr>
          <p:nvPr>
            <p:ph type="title"/>
          </p:nvPr>
        </p:nvSpPr>
        <p:spPr/>
        <p:txBody>
          <a:bodyPr/>
          <a:lstStyle/>
          <a:p>
            <a:r>
              <a:rPr lang="en-US"/>
              <a:t>Thank you</a:t>
            </a:r>
          </a:p>
        </p:txBody>
      </p:sp>
      <p:sp>
        <p:nvSpPr>
          <p:cNvPr id="5" name="Content Placeholder 4">
            <a:extLst>
              <a:ext uri="{FF2B5EF4-FFF2-40B4-BE49-F238E27FC236}">
                <a16:creationId xmlns:a16="http://schemas.microsoft.com/office/drawing/2014/main" id="{9883B321-2EA8-4941-94CF-518E39DB01BA}"/>
              </a:ext>
            </a:extLst>
          </p:cNvPr>
          <p:cNvSpPr>
            <a:spLocks noGrp="1"/>
          </p:cNvSpPr>
          <p:nvPr>
            <p:ph type="body" sz="quarter" idx="10"/>
          </p:nvPr>
        </p:nvSpPr>
        <p:spPr/>
        <p:txBody>
          <a:bodyPr/>
          <a:lstStyle/>
          <a:p>
            <a:r>
              <a:rPr lang="en-US" err="1"/>
              <a:t>rocketsoftware.com</a:t>
            </a:r>
            <a:br>
              <a:rPr lang="en-US"/>
            </a:br>
            <a:r>
              <a:rPr lang="en-US" err="1"/>
              <a:t>info@rocketsoftware.com</a:t>
            </a:r>
            <a:endParaRPr lang="en-US"/>
          </a:p>
        </p:txBody>
      </p:sp>
    </p:spTree>
    <p:extLst>
      <p:ext uri="{BB962C8B-B14F-4D97-AF65-F5344CB8AC3E}">
        <p14:creationId xmlns:p14="http://schemas.microsoft.com/office/powerpoint/2010/main" val="1328593425"/>
      </p:ext>
    </p:extLst>
  </p:cSld>
  <p:clrMapOvr>
    <a:masterClrMapping/>
  </p:clrMapOvr>
</p:sld>
</file>

<file path=ppt/theme/theme1.xml><?xml version="1.0" encoding="utf-8"?>
<a:theme xmlns:a="http://schemas.openxmlformats.org/drawingml/2006/main" name="1_Rocket Software">
  <a:themeElements>
    <a:clrScheme name="Custom 1">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ket Software" id="{2622F63F-754A-A440-891D-1391B1947E4C}" vid="{7663A767-485E-A648-8DB0-A6129E737443}"/>
    </a:ext>
  </a:extLst>
</a:theme>
</file>

<file path=ppt/theme/theme2.xml><?xml version="1.0" encoding="utf-8"?>
<a:theme xmlns:a="http://schemas.openxmlformats.org/drawingml/2006/main" name="RocketSoftwareTheme">
  <a:themeElements>
    <a:clrScheme name="Custom 1">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ketSoftwareTheme" id="{065227B6-0603-4E6A-87CA-25CE621007E2}" vid="{5544C822-5323-4568-BBBA-413098EEF50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160cda33-41a0-4b31-8ebf-11196986b3e3">U3YZ4A7EXSZ7-1076125102-4501</_dlc_DocId>
    <_dlc_DocIdUrl xmlns="160cda33-41a0-4b31-8ebf-11196986b3e3">
      <Url>https://rocketsoftwareinc.sharepoint.com/Sales/asgmigr/NORAMTotalTeam_O365/_layouts/15/DocIdRedir.aspx?ID=U3YZ4A7EXSZ7-1076125102-4501</Url>
      <Description>U3YZ4A7EXSZ7-1076125102-4501</Description>
    </_dlc_DocIdUrl>
    <Industry xmlns="06515d87-9d10-4a71-b19f-b3ffafc9ee38">Financial</Industry>
    <Industry xmlns="33a36aa3-3ffc-4845-aa5d-2ae9821db463" xsi:nil="true"/>
    <RocketBranded xmlns="33a36aa3-3ffc-4845-aa5d-2ae9821db463">false</RocketBrande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DDA038BB18D5479421448B3BF101F4" ma:contentTypeVersion="12" ma:contentTypeDescription="Create a new document." ma:contentTypeScope="" ma:versionID="cd5ec7cf05a64241a5f21548bc41894a">
  <xsd:schema xmlns:xsd="http://www.w3.org/2001/XMLSchema" xmlns:xs="http://www.w3.org/2001/XMLSchema" xmlns:p="http://schemas.microsoft.com/office/2006/metadata/properties" xmlns:ns2="33a36aa3-3ffc-4845-aa5d-2ae9821db463" xmlns:ns3="160cda33-41a0-4b31-8ebf-11196986b3e3" xmlns:ns4="06515d87-9d10-4a71-b19f-b3ffafc9ee38" targetNamespace="http://schemas.microsoft.com/office/2006/metadata/properties" ma:root="true" ma:fieldsID="4a7b3086d7524a053f96f7f96b80e7a7" ns2:_="" ns3:_="" ns4:_="">
    <xsd:import namespace="33a36aa3-3ffc-4845-aa5d-2ae9821db463"/>
    <xsd:import namespace="160cda33-41a0-4b31-8ebf-11196986b3e3"/>
    <xsd:import namespace="06515d87-9d10-4a71-b19f-b3ffafc9ee38"/>
    <xsd:element name="properties">
      <xsd:complexType>
        <xsd:sequence>
          <xsd:element name="documentManagement">
            <xsd:complexType>
              <xsd:all>
                <xsd:element ref="ns2:MediaServiceMetadata" minOccurs="0"/>
                <xsd:element ref="ns2:MediaServiceFastMetadata" minOccurs="0"/>
                <xsd:element ref="ns3:_dlc_DocId" minOccurs="0"/>
                <xsd:element ref="ns3:_dlc_DocIdUrl" minOccurs="0"/>
                <xsd:element ref="ns3:_dlc_DocIdPersistId" minOccurs="0"/>
                <xsd:element ref="ns3:SharedWithUsers" minOccurs="0"/>
                <xsd:element ref="ns3:SharedWithDetails" minOccurs="0"/>
                <xsd:element ref="ns2:MediaServiceAutoKeyPoints" minOccurs="0"/>
                <xsd:element ref="ns2:MediaServiceKeyPoints" minOccurs="0"/>
                <xsd:element ref="ns2:RocketBranded" minOccurs="0"/>
                <xsd:element ref="ns2:Industry" minOccurs="0"/>
                <xsd:element ref="ns4:Indus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36aa3-3ffc-4845-aa5d-2ae9821db463"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RocketBranded" ma:index="17" nillable="true" ma:displayName="Rocket Branded" ma:default="0" ma:format="Dropdown" ma:internalName="RocketBranded">
      <xsd:simpleType>
        <xsd:restriction base="dms:Boolean"/>
      </xsd:simpleType>
    </xsd:element>
    <xsd:element name="Industry" ma:index="18" nillable="true" ma:displayName="Industry" ma:format="Dropdown" ma:internalName="Industry">
      <xsd:simpleType>
        <xsd:restriction base="dms:Choice">
          <xsd:enumeration value="Insurance"/>
          <xsd:enumeration value="Health Care"/>
          <xsd:enumeration value="Financial"/>
          <xsd:enumeration value="Manufacturing"/>
          <xsd:enumeration value="Education"/>
        </xsd:restriction>
      </xsd:simpleType>
    </xsd:element>
  </xsd:schema>
  <xsd:schema xmlns:xsd="http://www.w3.org/2001/XMLSchema" xmlns:xs="http://www.w3.org/2001/XMLSchema" xmlns:dms="http://schemas.microsoft.com/office/2006/documentManagement/types" xmlns:pc="http://schemas.microsoft.com/office/infopath/2007/PartnerControls" targetNamespace="160cda33-41a0-4b31-8ebf-11196986b3e3"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515d87-9d10-4a71-b19f-b3ffafc9ee38" elementFormDefault="qualified">
    <xsd:import namespace="http://schemas.microsoft.com/office/2006/documentManagement/types"/>
    <xsd:import namespace="http://schemas.microsoft.com/office/infopath/2007/PartnerControls"/>
    <xsd:element name="Industry" ma:index="19" nillable="true" ma:displayName="Industry" ma:default="Financial" ma:format="Dropdown" ma:internalName="Industry0">
      <xsd:simpleType>
        <xsd:restriction base="dms:Choice">
          <xsd:enumeration value="Financial"/>
          <xsd:enumeration value="Education"/>
          <xsd:enumeration value="Health Care"/>
          <xsd:enumeration value="Manufacturing"/>
          <xsd:enumeration value="Retail"/>
          <xsd:enumeration value="Government"/>
          <xsd:enumeration value="Utilit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737558F-9D82-434E-AF44-FF9801ABB14C}">
  <ds:schemaRefs>
    <ds:schemaRef ds:uri="http://schemas.microsoft.com/sharepoint/v3/contenttype/forms"/>
  </ds:schemaRefs>
</ds:datastoreItem>
</file>

<file path=customXml/itemProps2.xml><?xml version="1.0" encoding="utf-8"?>
<ds:datastoreItem xmlns:ds="http://schemas.openxmlformats.org/officeDocument/2006/customXml" ds:itemID="{EBC90260-9363-48A4-854B-0629B5E7DBDE}">
  <ds:schemaRefs>
    <ds:schemaRef ds:uri="http://purl.org/dc/dcmitype/"/>
    <ds:schemaRef ds:uri="http://schemas.microsoft.com/office/2006/metadata/properties"/>
    <ds:schemaRef ds:uri="http://purl.org/dc/terms/"/>
    <ds:schemaRef ds:uri="160cda33-41a0-4b31-8ebf-11196986b3e3"/>
    <ds:schemaRef ds:uri="33a36aa3-3ffc-4845-aa5d-2ae9821db463"/>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06515d87-9d10-4a71-b19f-b3ffafc9ee38"/>
  </ds:schemaRefs>
</ds:datastoreItem>
</file>

<file path=customXml/itemProps3.xml><?xml version="1.0" encoding="utf-8"?>
<ds:datastoreItem xmlns:ds="http://schemas.openxmlformats.org/officeDocument/2006/customXml" ds:itemID="{5BDF13C8-6F07-4FB1-B6A2-EE5313BBBC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36aa3-3ffc-4845-aa5d-2ae9821db463"/>
    <ds:schemaRef ds:uri="160cda33-41a0-4b31-8ebf-11196986b3e3"/>
    <ds:schemaRef ds:uri="06515d87-9d10-4a71-b19f-b3ffafc9e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CE3C63F-5BC4-4A83-BF0C-87037E5FD59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2628</TotalTime>
  <Words>379</Words>
  <Application>Microsoft Office PowerPoint</Application>
  <PresentationFormat>Panorámica</PresentationFormat>
  <Paragraphs>67</Paragraphs>
  <Slides>6</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6</vt:i4>
      </vt:variant>
    </vt:vector>
  </HeadingPairs>
  <TitlesOfParts>
    <vt:vector size="13" baseType="lpstr">
      <vt:lpstr>Arial</vt:lpstr>
      <vt:lpstr>Calibri</vt:lpstr>
      <vt:lpstr>Consolas</vt:lpstr>
      <vt:lpstr>Helvetica Neue</vt:lpstr>
      <vt:lpstr>Verdana</vt:lpstr>
      <vt:lpstr>1_Rocket Software</vt:lpstr>
      <vt:lpstr>RocketSoftwareTheme</vt:lpstr>
      <vt:lpstr>Mobius 12.1 k3d &amp; Terraform</vt:lpstr>
      <vt:lpstr>Technology stack</vt:lpstr>
      <vt:lpstr>Terraform</vt:lpstr>
      <vt:lpstr>Mobius Helm</vt:lpstr>
      <vt:lpstr>Helm &amp; Terraform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Flores</dc:creator>
  <cp:lastModifiedBy>Guillermo Avendano</cp:lastModifiedBy>
  <cp:revision>76</cp:revision>
  <dcterms:created xsi:type="dcterms:W3CDTF">2022-08-13T17:07:33Z</dcterms:created>
  <dcterms:modified xsi:type="dcterms:W3CDTF">2023-05-03T13:18:08Z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0x01010065DDA038BB18D5479421448B3BF101F4</vt:lpwstr>
  </property>
  <property fmtid="{D5CDD505-2E9C-101B-9397-08002B2CF9AE}" pid="3" name="_dlc_DocIdItemGuid">
    <vt:lpwstr>916ee71c-fc9f-440d-abe7-4560cba41f8f</vt:lpwstr>
  </property>
</Properties>
</file>