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2" r:id="rId5"/>
    <p:sldMasterId id="2147483929" r:id="rId6"/>
  </p:sldMasterIdLst>
  <p:notesMasterIdLst>
    <p:notesMasterId r:id="rId13"/>
  </p:notesMasterIdLst>
  <p:handoutMasterIdLst>
    <p:handoutMasterId r:id="rId14"/>
  </p:handoutMasterIdLst>
  <p:sldIdLst>
    <p:sldId id="256" r:id="rId7"/>
    <p:sldId id="392" r:id="rId8"/>
    <p:sldId id="391" r:id="rId9"/>
    <p:sldId id="385" r:id="rId10"/>
    <p:sldId id="386" r:id="rId11"/>
    <p:sldId id="3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06" userDrawn="1">
          <p15:clr>
            <a:srgbClr val="A4A3A4"/>
          </p15:clr>
        </p15:guide>
        <p15:guide id="2" pos="1549" userDrawn="1">
          <p15:clr>
            <a:srgbClr val="A4A3A4"/>
          </p15:clr>
        </p15:guide>
        <p15:guide id="3" orient="horz" pos="1026" userDrawn="1">
          <p15:clr>
            <a:srgbClr val="A4A3A4"/>
          </p15:clr>
        </p15:guide>
        <p15:guide id="4" orient="horz" pos="799" userDrawn="1">
          <p15:clr>
            <a:srgbClr val="A4A3A4"/>
          </p15:clr>
        </p15:guide>
        <p15:guide id="5" pos="4089"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D346C1B-2F9D-4766-BEBB-9384D1434184}" name="Dana Cox" initials="DC" userId="S::dana@circleandsquare.design::0d52e341-daa6-4b94-a412-ca83f909646c" providerId="AD"/>
  <p188:author id="{88B61654-0ECB-4778-A852-D5B6530267A7}" name="Linda Tran" initials="LT" userId="57cf211b98895574" providerId="Windows Live"/>
  <p188:author id="{ABA4E677-AEF2-025D-BC9F-327AD8E20B43}" name="Laia Molina" initials="LM" userId="S::lmolina@rocketsoftware.com::ad78756d-7345-4cf3-a453-90f4eb3a00ad" providerId="AD"/>
  <p188:author id="{B7A77882-0F36-036E-D4ED-09B901F3DF50}" name="Victoria Call" initials="VC" userId="S::vcall@rocketsoftware.com::58f9ca8b-1a38-4cb5-b790-275d5db3d9fe" providerId="AD"/>
  <p188:author id="{7F543DDA-CC4F-F635-500E-6D91ABE734F6}" name="Mike Rubenstein" initials="MR" userId="S::mrubenstein@rocketsoftware.com::9cca24a6-d385-475e-8a7d-0a81c788676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EFEFEF"/>
    <a:srgbClr val="1D1C91"/>
    <a:srgbClr val="503DFE"/>
    <a:srgbClr val="716F6F"/>
    <a:srgbClr val="5C005C"/>
    <a:srgbClr val="9704C8"/>
    <a:srgbClr val="B0B0B0"/>
    <a:srgbClr val="D55E00"/>
    <a:srgbClr val="0CA4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A67D1-90CC-3759-7C0A-E7CF734F242A}" v="100" dt="2023-03-29T09:38:37.253"/>
    <p1510:client id="{6FD1FCB4-800B-D9CD-8487-94F93353C2C0}" v="11" dt="2023-04-05T20:05:39.5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74" autoAdjust="0"/>
    <p:restoredTop sz="82925"/>
  </p:normalViewPr>
  <p:slideViewPr>
    <p:cSldViewPr snapToGrid="0">
      <p:cViewPr varScale="1">
        <p:scale>
          <a:sx n="91" d="100"/>
          <a:sy n="91" d="100"/>
        </p:scale>
        <p:origin x="696" y="78"/>
      </p:cViewPr>
      <p:guideLst>
        <p:guide orient="horz" pos="3906"/>
        <p:guide pos="1549"/>
        <p:guide orient="horz" pos="1026"/>
        <p:guide orient="horz" pos="799"/>
        <p:guide pos="4089"/>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81" d="100"/>
          <a:sy n="81" d="100"/>
        </p:scale>
        <p:origin x="251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9AC208-B64F-543D-814B-427BE7B049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Verdana" panose="020B0604030504040204" pitchFamily="34" charset="0"/>
            </a:endParaRPr>
          </a:p>
        </p:txBody>
      </p:sp>
      <p:sp>
        <p:nvSpPr>
          <p:cNvPr id="4" name="Footer Placeholder 3">
            <a:extLst>
              <a:ext uri="{FF2B5EF4-FFF2-40B4-BE49-F238E27FC236}">
                <a16:creationId xmlns:a16="http://schemas.microsoft.com/office/drawing/2014/main" id="{A2948982-20AD-8C61-D210-600E3A8A7B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Verdana" panose="020B0604030504040204" pitchFamily="34" charset="0"/>
            </a:endParaRPr>
          </a:p>
        </p:txBody>
      </p:sp>
      <p:sp>
        <p:nvSpPr>
          <p:cNvPr id="5" name="Slide Number Placeholder 4">
            <a:extLst>
              <a:ext uri="{FF2B5EF4-FFF2-40B4-BE49-F238E27FC236}">
                <a16:creationId xmlns:a16="http://schemas.microsoft.com/office/drawing/2014/main" id="{6BBBA4AD-B1AA-060C-915B-E3677B0E4E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4876B0-D7A4-BA4C-AFC2-B5325552A142}" type="slidenum">
              <a:rPr lang="en-US" smtClean="0">
                <a:latin typeface="Verdana" panose="020B0604030504040204" pitchFamily="34" charset="0"/>
              </a:rPr>
              <a:t>‹Nº›</a:t>
            </a:fld>
            <a:endParaRPr lang="en-US">
              <a:latin typeface="Verdana" panose="020B0604030504040204" pitchFamily="34" charset="0"/>
            </a:endParaRPr>
          </a:p>
        </p:txBody>
      </p:sp>
      <p:sp>
        <p:nvSpPr>
          <p:cNvPr id="3" name="Date Placeholder 2">
            <a:extLst>
              <a:ext uri="{FF2B5EF4-FFF2-40B4-BE49-F238E27FC236}">
                <a16:creationId xmlns:a16="http://schemas.microsoft.com/office/drawing/2014/main" id="{45886938-F521-1488-1D42-83414CD41E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06CF61-6CE5-BC4B-9A29-E7A17FC4E6C3}" type="datetimeFigureOut">
              <a:rPr lang="en-US" smtClean="0"/>
              <a:t>4/25/2023</a:t>
            </a:fld>
            <a:endParaRPr lang="en-US"/>
          </a:p>
        </p:txBody>
      </p:sp>
    </p:spTree>
    <p:extLst>
      <p:ext uri="{BB962C8B-B14F-4D97-AF65-F5344CB8AC3E}">
        <p14:creationId xmlns:p14="http://schemas.microsoft.com/office/powerpoint/2010/main" val="3585218935"/>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panose="020B060403050404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panose="020B0604030504040204" pitchFamily="34" charset="0"/>
              </a:defRPr>
            </a:lvl1pPr>
          </a:lstStyle>
          <a:p>
            <a:fld id="{796B1C5C-E96C-2445-92A1-CECC96DF291D}" type="datetimeFigureOut">
              <a:rPr lang="en-US" smtClean="0"/>
              <a:pPr/>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panose="020B060403050404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panose="020B0604030504040204" pitchFamily="34" charset="0"/>
              </a:defRPr>
            </a:lvl1pPr>
          </a:lstStyle>
          <a:p>
            <a:fld id="{13ABD5D4-9E03-2A49-A08A-4B1469A4C059}" type="slidenum">
              <a:rPr lang="en-US" smtClean="0"/>
              <a:pPr/>
              <a:t>‹Nº›</a:t>
            </a:fld>
            <a:endParaRPr lang="en-US"/>
          </a:p>
        </p:txBody>
      </p:sp>
    </p:spTree>
    <p:extLst>
      <p:ext uri="{BB962C8B-B14F-4D97-AF65-F5344CB8AC3E}">
        <p14:creationId xmlns:p14="http://schemas.microsoft.com/office/powerpoint/2010/main" val="52652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Verdana" panose="020B0604030504040204" pitchFamily="34" charset="0"/>
        <a:ea typeface="+mn-ea"/>
        <a:cs typeface="+mn-cs"/>
      </a:defRPr>
    </a:lvl1pPr>
    <a:lvl2pPr marL="457200" algn="l" defTabSz="914400" rtl="0" eaLnBrk="1" latinLnBrk="0" hangingPunct="1">
      <a:defRPr sz="1200" b="0" i="0" kern="1200">
        <a:solidFill>
          <a:schemeClr val="tx1"/>
        </a:solidFill>
        <a:latin typeface="Verdana" panose="020B0604030504040204" pitchFamily="34" charset="0"/>
        <a:ea typeface="+mn-ea"/>
        <a:cs typeface="+mn-cs"/>
      </a:defRPr>
    </a:lvl2pPr>
    <a:lvl3pPr marL="914400" algn="l" defTabSz="914400" rtl="0" eaLnBrk="1" latinLnBrk="0" hangingPunct="1">
      <a:defRPr sz="1200" b="0" i="0" kern="1200">
        <a:solidFill>
          <a:schemeClr val="tx1"/>
        </a:solidFill>
        <a:latin typeface="Verdana" panose="020B0604030504040204" pitchFamily="34" charset="0"/>
        <a:ea typeface="+mn-ea"/>
        <a:cs typeface="+mn-cs"/>
      </a:defRPr>
    </a:lvl3pPr>
    <a:lvl4pPr marL="1371600" algn="l" defTabSz="914400" rtl="0" eaLnBrk="1" latinLnBrk="0" hangingPunct="1">
      <a:defRPr sz="1200" b="0" i="0" kern="1200">
        <a:solidFill>
          <a:schemeClr val="tx1"/>
        </a:solidFill>
        <a:latin typeface="Verdana" panose="020B0604030504040204" pitchFamily="34" charset="0"/>
        <a:ea typeface="+mn-ea"/>
        <a:cs typeface="+mn-cs"/>
      </a:defRPr>
    </a:lvl4pPr>
    <a:lvl5pPr marL="1828800" algn="l" defTabSz="914400" rtl="0" eaLnBrk="1" latinLnBrk="0" hangingPunct="1">
      <a:defRPr sz="1200" b="0" i="0" kern="1200">
        <a:solidFill>
          <a:schemeClr val="tx1"/>
        </a:solidFill>
        <a:latin typeface="Verdana" panose="020B0604030504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13ABD5D4-9E03-2A49-A08A-4B1469A4C059}" type="slidenum">
              <a:rPr lang="en-US" smtClean="0"/>
              <a:pPr/>
              <a:t>1</a:t>
            </a:fld>
            <a:endParaRPr lang="en-US"/>
          </a:p>
        </p:txBody>
      </p:sp>
    </p:spTree>
    <p:extLst>
      <p:ext uri="{BB962C8B-B14F-4D97-AF65-F5344CB8AC3E}">
        <p14:creationId xmlns:p14="http://schemas.microsoft.com/office/powerpoint/2010/main" val="18333895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5.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5.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5.sv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ag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8" name="Picture 7" descr="A picture containing text, clipart&#10;&#10;Description automatically generated">
            <a:extLst>
              <a:ext uri="{FF2B5EF4-FFF2-40B4-BE49-F238E27FC236}">
                <a16:creationId xmlns:a16="http://schemas.microsoft.com/office/drawing/2014/main" id="{B93311E3-CA4D-55AD-6B98-39983C6BFD1A}"/>
              </a:ext>
            </a:extLst>
          </p:cNvPr>
          <p:cNvPicPr>
            <a:picLocks noChangeAspect="1"/>
          </p:cNvPicPr>
          <p:nvPr userDrawn="1"/>
        </p:nvPicPr>
        <p:blipFill>
          <a:blip r:embed="rId3"/>
          <a:stretch>
            <a:fillRect/>
          </a:stretch>
        </p:blipFill>
        <p:spPr>
          <a:xfrm>
            <a:off x="576474" y="5634066"/>
            <a:ext cx="2843110" cy="459044"/>
          </a:xfrm>
          <a:prstGeom prst="rect">
            <a:avLst/>
          </a:prstGeom>
        </p:spPr>
      </p:pic>
      <p:pic>
        <p:nvPicPr>
          <p:cNvPr id="9" name="Picture 8" descr="Icon&#10;&#10;Description automatically generated">
            <a:extLst>
              <a:ext uri="{FF2B5EF4-FFF2-40B4-BE49-F238E27FC236}">
                <a16:creationId xmlns:a16="http://schemas.microsoft.com/office/drawing/2014/main" id="{7EA3B0B5-B3A8-5EBE-67ED-FD8D23F75318}"/>
              </a:ext>
            </a:extLst>
          </p:cNvPr>
          <p:cNvPicPr>
            <a:picLocks noChangeAspect="1"/>
          </p:cNvPicPr>
          <p:nvPr userDrawn="1"/>
        </p:nvPicPr>
        <p:blipFill>
          <a:blip r:embed="rId4"/>
          <a:stretch>
            <a:fillRect/>
          </a:stretch>
        </p:blipFill>
        <p:spPr>
          <a:xfrm>
            <a:off x="7329425" y="1282389"/>
            <a:ext cx="4081347" cy="4081347"/>
          </a:xfrm>
          <a:prstGeom prst="rect">
            <a:avLst/>
          </a:prstGeom>
        </p:spPr>
      </p:pic>
      <p:sp>
        <p:nvSpPr>
          <p:cNvPr id="5" name="Title Placeholder 1">
            <a:extLst>
              <a:ext uri="{FF2B5EF4-FFF2-40B4-BE49-F238E27FC236}">
                <a16:creationId xmlns:a16="http://schemas.microsoft.com/office/drawing/2014/main" id="{7DA5D525-E230-C640-E71C-DAE3EBA4011C}"/>
              </a:ext>
            </a:extLst>
          </p:cNvPr>
          <p:cNvSpPr>
            <a:spLocks noGrp="1"/>
          </p:cNvSpPr>
          <p:nvPr>
            <p:ph type="title" hasCustomPrompt="1"/>
          </p:nvPr>
        </p:nvSpPr>
        <p:spPr>
          <a:xfrm>
            <a:off x="487830" y="1838714"/>
            <a:ext cx="6969278" cy="1695131"/>
          </a:xfrm>
          <a:prstGeom prst="rect">
            <a:avLst/>
          </a:prstGeom>
        </p:spPr>
        <p:txBody>
          <a:bodyPr vert="horz" lIns="91440" tIns="45720" rIns="91440" bIns="45720" rtlCol="0" anchor="b">
            <a:noAutofit/>
          </a:bodyPr>
          <a:lstStyle>
            <a:lvl1pPr>
              <a:defRPr sz="6000">
                <a:solidFill>
                  <a:schemeClr val="bg1"/>
                </a:solidFill>
              </a:defRPr>
            </a:lvl1pPr>
          </a:lstStyle>
          <a:p>
            <a:r>
              <a:rPr lang="en-US"/>
              <a:t>Presentation title goes here</a:t>
            </a:r>
          </a:p>
        </p:txBody>
      </p:sp>
      <p:sp>
        <p:nvSpPr>
          <p:cNvPr id="2" name="Text Placeholder 2">
            <a:extLst>
              <a:ext uri="{FF2B5EF4-FFF2-40B4-BE49-F238E27FC236}">
                <a16:creationId xmlns:a16="http://schemas.microsoft.com/office/drawing/2014/main" id="{9DCDBB9D-5751-3F20-7305-4B197D61D081}"/>
              </a:ext>
            </a:extLst>
          </p:cNvPr>
          <p:cNvSpPr>
            <a:spLocks noGrp="1"/>
          </p:cNvSpPr>
          <p:nvPr>
            <p:ph type="body" sz="quarter" idx="10" hasCustomPrompt="1"/>
          </p:nvPr>
        </p:nvSpPr>
        <p:spPr>
          <a:xfrm>
            <a:off x="487363" y="3721100"/>
            <a:ext cx="6064250" cy="1292225"/>
          </a:xfrm>
        </p:spPr>
        <p:txBody>
          <a:bodyPr>
            <a:noAutofit/>
          </a:bodyPr>
          <a:lstStyle>
            <a:lvl1pPr marL="0" indent="0">
              <a:lnSpc>
                <a:spcPct val="120000"/>
              </a:lnSpc>
              <a:spcBef>
                <a:spcPts val="0"/>
              </a:spcBef>
              <a:spcAft>
                <a:spcPts val="600"/>
              </a:spcAft>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Presenter name</a:t>
            </a:r>
          </a:p>
        </p:txBody>
      </p:sp>
    </p:spTree>
    <p:extLst>
      <p:ext uri="{BB962C8B-B14F-4D97-AF65-F5344CB8AC3E}">
        <p14:creationId xmlns:p14="http://schemas.microsoft.com/office/powerpoint/2010/main" val="251292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337130-0336-EBC3-3854-624EA08D6ADC}"/>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6" name="Subtitle 2">
            <a:extLst>
              <a:ext uri="{FF2B5EF4-FFF2-40B4-BE49-F238E27FC236}">
                <a16:creationId xmlns:a16="http://schemas.microsoft.com/office/drawing/2014/main" id="{923ED649-C7F0-CCE6-94DC-E02A4ECB3C6D}"/>
              </a:ext>
            </a:extLst>
          </p:cNvPr>
          <p:cNvSpPr>
            <a:spLocks noGrp="1"/>
          </p:cNvSpPr>
          <p:nvPr>
            <p:ph type="subTitle" idx="1" hasCustomPrompt="1"/>
          </p:nvPr>
        </p:nvSpPr>
        <p:spPr>
          <a:xfrm>
            <a:off x="1711158" y="2949676"/>
            <a:ext cx="8662220" cy="2399071"/>
          </a:xfrm>
        </p:spPr>
        <p:txBody>
          <a:bodyPr>
            <a:noAutofit/>
          </a:bodyPr>
          <a:lstStyle>
            <a:lvl1pPr marL="0" indent="0" algn="l">
              <a:lnSpc>
                <a:spcPct val="100000"/>
              </a:lnSpc>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lines looks like this. Two lines of text look like this.</a:t>
            </a:r>
          </a:p>
        </p:txBody>
      </p:sp>
      <p:sp>
        <p:nvSpPr>
          <p:cNvPr id="10" name="Slide Number Placeholder 5">
            <a:extLst>
              <a:ext uri="{FF2B5EF4-FFF2-40B4-BE49-F238E27FC236}">
                <a16:creationId xmlns:a16="http://schemas.microsoft.com/office/drawing/2014/main" id="{43888DA2-831F-22BC-74A0-6F9EEAB68B52}"/>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61372849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5 Speakers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6" name="Picture 15" descr="Shape, circle&#10;&#10;Description automatically generated">
            <a:extLst>
              <a:ext uri="{FF2B5EF4-FFF2-40B4-BE49-F238E27FC236}">
                <a16:creationId xmlns:a16="http://schemas.microsoft.com/office/drawing/2014/main" id="{9BF814FB-7DF0-3C95-D87F-EAD4BF8039D4}"/>
              </a:ext>
            </a:extLst>
          </p:cNvPr>
          <p:cNvPicPr>
            <a:picLocks noChangeAspect="1"/>
          </p:cNvPicPr>
          <p:nvPr/>
        </p:nvPicPr>
        <p:blipFill>
          <a:blip r:embed="rId3"/>
          <a:stretch>
            <a:fillRect/>
          </a:stretch>
        </p:blipFill>
        <p:spPr>
          <a:xfrm>
            <a:off x="789160" y="1529859"/>
            <a:ext cx="1470225" cy="1470225"/>
          </a:xfrm>
          <a:prstGeom prst="rect">
            <a:avLst/>
          </a:prstGeom>
        </p:spPr>
      </p:pic>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622609"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622608"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31" name="Text Placeholder 28">
            <a:extLst>
              <a:ext uri="{FF2B5EF4-FFF2-40B4-BE49-F238E27FC236}">
                <a16:creationId xmlns:a16="http://schemas.microsoft.com/office/drawing/2014/main" id="{B7280583-C490-D264-4A54-F541339AE0D1}"/>
              </a:ext>
            </a:extLst>
          </p:cNvPr>
          <p:cNvSpPr>
            <a:spLocks noGrp="1"/>
          </p:cNvSpPr>
          <p:nvPr>
            <p:ph type="body" sz="quarter" idx="24" hasCustomPrompt="1"/>
          </p:nvPr>
        </p:nvSpPr>
        <p:spPr>
          <a:xfrm>
            <a:off x="950845"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32" name="Text Placeholder 28">
            <a:extLst>
              <a:ext uri="{FF2B5EF4-FFF2-40B4-BE49-F238E27FC236}">
                <a16:creationId xmlns:a16="http://schemas.microsoft.com/office/drawing/2014/main" id="{BE35FB18-786A-6F11-BBDC-004BDCA05B4E}"/>
              </a:ext>
            </a:extLst>
          </p:cNvPr>
          <p:cNvSpPr>
            <a:spLocks noGrp="1"/>
          </p:cNvSpPr>
          <p:nvPr>
            <p:ph type="body" sz="quarter" idx="25" hasCustomPrompt="1"/>
          </p:nvPr>
        </p:nvSpPr>
        <p:spPr>
          <a:xfrm>
            <a:off x="950845"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33" name="Text Placeholder 28">
            <a:extLst>
              <a:ext uri="{FF2B5EF4-FFF2-40B4-BE49-F238E27FC236}">
                <a16:creationId xmlns:a16="http://schemas.microsoft.com/office/drawing/2014/main" id="{3878FF4E-2E62-612E-9E08-2BCA56778708}"/>
              </a:ext>
            </a:extLst>
          </p:cNvPr>
          <p:cNvSpPr>
            <a:spLocks noGrp="1"/>
          </p:cNvSpPr>
          <p:nvPr>
            <p:ph type="body" sz="quarter" idx="26" hasCustomPrompt="1"/>
          </p:nvPr>
        </p:nvSpPr>
        <p:spPr>
          <a:xfrm>
            <a:off x="950845"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45" name="TextBox 44">
            <a:extLst>
              <a:ext uri="{FF2B5EF4-FFF2-40B4-BE49-F238E27FC236}">
                <a16:creationId xmlns:a16="http://schemas.microsoft.com/office/drawing/2014/main" id="{67C2CDFF-D79E-5C59-DEDA-7A1C17CE5703}"/>
              </a:ext>
            </a:extLst>
          </p:cNvPr>
          <p:cNvSpPr txBox="1"/>
          <p:nvPr/>
        </p:nvSpPr>
        <p:spPr>
          <a:xfrm>
            <a:off x="1360402" y="1709439"/>
            <a:ext cx="184731" cy="369332"/>
          </a:xfrm>
          <a:prstGeom prst="rect">
            <a:avLst/>
          </a:prstGeom>
          <a:noFill/>
        </p:spPr>
        <p:txBody>
          <a:bodyPr wrap="none" rtlCol="0">
            <a:noAutofit/>
          </a:bodyPr>
          <a:lstStyle/>
          <a:p>
            <a:endParaRPr lang="en-US"/>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821348" y="3182495"/>
            <a:ext cx="1799268" cy="322262"/>
          </a:xfrm>
        </p:spPr>
        <p:txBody>
          <a:bodyPr>
            <a:noAutofit/>
          </a:bodyPr>
          <a:lstStyle>
            <a:lvl1pPr marL="0" indent="0" algn="ctr">
              <a:buNone/>
              <a:defRPr sz="1600">
                <a:solidFill>
                  <a:srgbClr val="3D3D3D"/>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821347"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3149584"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3149584"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3149584"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559141"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rgbClr val="3D3D3D"/>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577250"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577249"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7905486"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7905486"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7905486"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315043" y="1709439"/>
            <a:ext cx="184731" cy="369332"/>
          </a:xfrm>
          <a:prstGeom prst="rect">
            <a:avLst/>
          </a:prstGeom>
          <a:noFill/>
        </p:spPr>
        <p:txBody>
          <a:bodyPr wrap="none" rtlCol="0">
            <a:noAutofit/>
          </a:bodyPr>
          <a:lstStyle/>
          <a:p>
            <a:endParaRPr lang="en-US"/>
          </a:p>
        </p:txBody>
      </p:sp>
      <p:sp>
        <p:nvSpPr>
          <p:cNvPr id="85" name="Text Placeholder 28">
            <a:extLst>
              <a:ext uri="{FF2B5EF4-FFF2-40B4-BE49-F238E27FC236}">
                <a16:creationId xmlns:a16="http://schemas.microsoft.com/office/drawing/2014/main" id="{752896DB-38BE-9ED6-7F15-945A8C3E3001}"/>
              </a:ext>
            </a:extLst>
          </p:cNvPr>
          <p:cNvSpPr>
            <a:spLocks noGrp="1"/>
          </p:cNvSpPr>
          <p:nvPr>
            <p:ph type="body" sz="quarter" idx="48" hasCustomPrompt="1"/>
          </p:nvPr>
        </p:nvSpPr>
        <p:spPr>
          <a:xfrm>
            <a:off x="9967365" y="3182495"/>
            <a:ext cx="1799268" cy="322262"/>
          </a:xfrm>
        </p:spPr>
        <p:txBody>
          <a:bodyPr>
            <a:noAutofit/>
          </a:bodyPr>
          <a:lstStyle>
            <a:lvl1pPr marL="0" indent="0" algn="ctr">
              <a:buNone/>
              <a:defRPr sz="1600">
                <a:solidFill>
                  <a:srgbClr val="3D3D3D"/>
                </a:solidFill>
              </a:defRPr>
            </a:lvl1pPr>
          </a:lstStyle>
          <a:p>
            <a:pPr lvl="0"/>
            <a:r>
              <a:rPr lang="en-US"/>
              <a:t>Speaker name</a:t>
            </a:r>
          </a:p>
        </p:txBody>
      </p:sp>
      <p:sp>
        <p:nvSpPr>
          <p:cNvPr id="86" name="Text Placeholder 28">
            <a:extLst>
              <a:ext uri="{FF2B5EF4-FFF2-40B4-BE49-F238E27FC236}">
                <a16:creationId xmlns:a16="http://schemas.microsoft.com/office/drawing/2014/main" id="{78A7A44A-A4E6-567A-15F6-7C7B8C6330EB}"/>
              </a:ext>
            </a:extLst>
          </p:cNvPr>
          <p:cNvSpPr>
            <a:spLocks noGrp="1"/>
          </p:cNvSpPr>
          <p:nvPr>
            <p:ph type="body" sz="quarter" idx="49" hasCustomPrompt="1"/>
          </p:nvPr>
        </p:nvSpPr>
        <p:spPr>
          <a:xfrm>
            <a:off x="9967364"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87" name="Text Placeholder 28">
            <a:extLst>
              <a:ext uri="{FF2B5EF4-FFF2-40B4-BE49-F238E27FC236}">
                <a16:creationId xmlns:a16="http://schemas.microsoft.com/office/drawing/2014/main" id="{8A955994-E8D8-7F85-5E08-707E1FD59BD7}"/>
              </a:ext>
            </a:extLst>
          </p:cNvPr>
          <p:cNvSpPr>
            <a:spLocks noGrp="1"/>
          </p:cNvSpPr>
          <p:nvPr>
            <p:ph type="body" sz="quarter" idx="50" hasCustomPrompt="1"/>
          </p:nvPr>
        </p:nvSpPr>
        <p:spPr>
          <a:xfrm>
            <a:off x="10295601"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88" name="Text Placeholder 28">
            <a:extLst>
              <a:ext uri="{FF2B5EF4-FFF2-40B4-BE49-F238E27FC236}">
                <a16:creationId xmlns:a16="http://schemas.microsoft.com/office/drawing/2014/main" id="{B1F35EAF-4F1E-36CF-7C2F-9384A176ED84}"/>
              </a:ext>
            </a:extLst>
          </p:cNvPr>
          <p:cNvSpPr>
            <a:spLocks noGrp="1"/>
          </p:cNvSpPr>
          <p:nvPr>
            <p:ph type="body" sz="quarter" idx="51" hasCustomPrompt="1"/>
          </p:nvPr>
        </p:nvSpPr>
        <p:spPr>
          <a:xfrm>
            <a:off x="10295601"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89" name="Text Placeholder 28">
            <a:extLst>
              <a:ext uri="{FF2B5EF4-FFF2-40B4-BE49-F238E27FC236}">
                <a16:creationId xmlns:a16="http://schemas.microsoft.com/office/drawing/2014/main" id="{3EFFEC20-7764-E4D5-65EE-1DE037D2F4D1}"/>
              </a:ext>
            </a:extLst>
          </p:cNvPr>
          <p:cNvSpPr>
            <a:spLocks noGrp="1"/>
          </p:cNvSpPr>
          <p:nvPr>
            <p:ph type="body" sz="quarter" idx="52" hasCustomPrompt="1"/>
          </p:nvPr>
        </p:nvSpPr>
        <p:spPr>
          <a:xfrm>
            <a:off x="10295601"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90" name="TextBox 89">
            <a:extLst>
              <a:ext uri="{FF2B5EF4-FFF2-40B4-BE49-F238E27FC236}">
                <a16:creationId xmlns:a16="http://schemas.microsoft.com/office/drawing/2014/main" id="{7BF730E1-EA3E-4C3D-BF56-5E8EA202BDE4}"/>
              </a:ext>
            </a:extLst>
          </p:cNvPr>
          <p:cNvSpPr txBox="1"/>
          <p:nvPr/>
        </p:nvSpPr>
        <p:spPr>
          <a:xfrm>
            <a:off x="10705158"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5" name="Picture Placeholder 22">
            <a:extLst>
              <a:ext uri="{FF2B5EF4-FFF2-40B4-BE49-F238E27FC236}">
                <a16:creationId xmlns:a16="http://schemas.microsoft.com/office/drawing/2014/main" id="{07BB0EA6-A8AD-342C-AC19-55E55915F879}"/>
              </a:ext>
            </a:extLst>
          </p:cNvPr>
          <p:cNvSpPr>
            <a:spLocks noGrp="1"/>
          </p:cNvSpPr>
          <p:nvPr>
            <p:ph type="pic" sz="quarter" idx="53" hasCustomPrompt="1"/>
          </p:nvPr>
        </p:nvSpPr>
        <p:spPr>
          <a:xfrm>
            <a:off x="84579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977884"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034519"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7744438"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7801073"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92" name="Picture 91" descr="Shape, circle&#10;&#10;Description automatically generated">
            <a:extLst>
              <a:ext uri="{FF2B5EF4-FFF2-40B4-BE49-F238E27FC236}">
                <a16:creationId xmlns:a16="http://schemas.microsoft.com/office/drawing/2014/main" id="{29D08FCF-F6FC-BC6A-CCE7-4A2EE890BB2E}"/>
              </a:ext>
            </a:extLst>
          </p:cNvPr>
          <p:cNvPicPr>
            <a:picLocks noChangeAspect="1"/>
          </p:cNvPicPr>
          <p:nvPr/>
        </p:nvPicPr>
        <p:blipFill>
          <a:blip r:embed="rId3"/>
          <a:stretch>
            <a:fillRect/>
          </a:stretch>
        </p:blipFill>
        <p:spPr>
          <a:xfrm>
            <a:off x="10137443" y="1529859"/>
            <a:ext cx="1470225" cy="1470225"/>
          </a:xfrm>
          <a:prstGeom prst="rect">
            <a:avLst/>
          </a:prstGeom>
        </p:spPr>
      </p:pic>
      <p:sp>
        <p:nvSpPr>
          <p:cNvPr id="93" name="Picture Placeholder 22">
            <a:extLst>
              <a:ext uri="{FF2B5EF4-FFF2-40B4-BE49-F238E27FC236}">
                <a16:creationId xmlns:a16="http://schemas.microsoft.com/office/drawing/2014/main" id="{E23C9E85-5198-D37D-43AD-B4654F3B008E}"/>
              </a:ext>
            </a:extLst>
          </p:cNvPr>
          <p:cNvSpPr>
            <a:spLocks noGrp="1"/>
          </p:cNvSpPr>
          <p:nvPr>
            <p:ph type="pic" sz="quarter" idx="57" hasCustomPrompt="1"/>
          </p:nvPr>
        </p:nvSpPr>
        <p:spPr>
          <a:xfrm>
            <a:off x="10194078"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7" name="TextBox 6">
            <a:extLst>
              <a:ext uri="{FF2B5EF4-FFF2-40B4-BE49-F238E27FC236}">
                <a16:creationId xmlns:a16="http://schemas.microsoft.com/office/drawing/2014/main" id="{D33FB191-CFF0-A19D-BCB9-BA8E98A0924E}"/>
              </a:ext>
            </a:extLst>
          </p:cNvPr>
          <p:cNvSpPr txBox="1"/>
          <p:nvPr/>
        </p:nvSpPr>
        <p:spPr>
          <a:xfrm>
            <a:off x="1360402" y="1709439"/>
            <a:ext cx="184731" cy="369332"/>
          </a:xfrm>
          <a:prstGeom prst="rect">
            <a:avLst/>
          </a:prstGeom>
          <a:noFill/>
        </p:spPr>
        <p:txBody>
          <a:bodyPr wrap="none" rtlCol="0">
            <a:noAutofit/>
          </a:bodyPr>
          <a:lstStyle/>
          <a:p>
            <a:endParaRPr lang="en-US"/>
          </a:p>
        </p:txBody>
      </p:sp>
      <p:sp>
        <p:nvSpPr>
          <p:cNvPr id="12" name="TextBox 11">
            <a:extLst>
              <a:ext uri="{FF2B5EF4-FFF2-40B4-BE49-F238E27FC236}">
                <a16:creationId xmlns:a16="http://schemas.microsoft.com/office/drawing/2014/main" id="{D2AF9F21-069B-8BA2-8582-D66B100E5397}"/>
              </a:ext>
            </a:extLst>
          </p:cNvPr>
          <p:cNvSpPr txBox="1"/>
          <p:nvPr/>
        </p:nvSpPr>
        <p:spPr>
          <a:xfrm>
            <a:off x="3559141" y="1709439"/>
            <a:ext cx="184731" cy="369332"/>
          </a:xfrm>
          <a:prstGeom prst="rect">
            <a:avLst/>
          </a:prstGeom>
          <a:noFill/>
        </p:spPr>
        <p:txBody>
          <a:bodyPr wrap="none" rtlCol="0">
            <a:noAutofit/>
          </a:bodyPr>
          <a:lstStyle/>
          <a:p>
            <a:endParaRPr lang="en-US"/>
          </a:p>
        </p:txBody>
      </p:sp>
      <p:sp>
        <p:nvSpPr>
          <p:cNvPr id="26" name="TextBox 25">
            <a:extLst>
              <a:ext uri="{FF2B5EF4-FFF2-40B4-BE49-F238E27FC236}">
                <a16:creationId xmlns:a16="http://schemas.microsoft.com/office/drawing/2014/main" id="{21F62077-8815-8B2F-EBF0-FB62C1871C3B}"/>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40" name="TextBox 39">
            <a:extLst>
              <a:ext uri="{FF2B5EF4-FFF2-40B4-BE49-F238E27FC236}">
                <a16:creationId xmlns:a16="http://schemas.microsoft.com/office/drawing/2014/main" id="{75B854F8-5086-D37C-F008-1663CB896B84}"/>
              </a:ext>
            </a:extLst>
          </p:cNvPr>
          <p:cNvSpPr txBox="1"/>
          <p:nvPr/>
        </p:nvSpPr>
        <p:spPr>
          <a:xfrm>
            <a:off x="8315043" y="1709439"/>
            <a:ext cx="184731" cy="369332"/>
          </a:xfrm>
          <a:prstGeom prst="rect">
            <a:avLst/>
          </a:prstGeom>
          <a:noFill/>
        </p:spPr>
        <p:txBody>
          <a:bodyPr wrap="none" rtlCol="0">
            <a:noAutofit/>
          </a:bodyPr>
          <a:lstStyle/>
          <a:p>
            <a:endParaRPr lang="en-US"/>
          </a:p>
        </p:txBody>
      </p:sp>
      <p:sp>
        <p:nvSpPr>
          <p:cNvPr id="78" name="TextBox 77">
            <a:extLst>
              <a:ext uri="{FF2B5EF4-FFF2-40B4-BE49-F238E27FC236}">
                <a16:creationId xmlns:a16="http://schemas.microsoft.com/office/drawing/2014/main" id="{EF4C87EE-DFF7-7806-8D27-AD03B02E051B}"/>
              </a:ext>
            </a:extLst>
          </p:cNvPr>
          <p:cNvSpPr txBox="1"/>
          <p:nvPr/>
        </p:nvSpPr>
        <p:spPr>
          <a:xfrm>
            <a:off x="10705158" y="1709439"/>
            <a:ext cx="184731" cy="369332"/>
          </a:xfrm>
          <a:prstGeom prst="rect">
            <a:avLst/>
          </a:prstGeom>
          <a:noFill/>
        </p:spPr>
        <p:txBody>
          <a:bodyPr wrap="none" rtlCol="0">
            <a:noAutofit/>
          </a:bodyPr>
          <a:lstStyle/>
          <a:p>
            <a:endParaRPr lang="en-US"/>
          </a:p>
        </p:txBody>
      </p:sp>
      <p:pic>
        <p:nvPicPr>
          <p:cNvPr id="2" name="Picture 1" descr="Shape, circle&#10;&#10;Description automatically generated">
            <a:extLst>
              <a:ext uri="{FF2B5EF4-FFF2-40B4-BE49-F238E27FC236}">
                <a16:creationId xmlns:a16="http://schemas.microsoft.com/office/drawing/2014/main" id="{F8110374-73E3-160F-1EEB-996206AA70A1}"/>
              </a:ext>
            </a:extLst>
          </p:cNvPr>
          <p:cNvPicPr>
            <a:picLocks noChangeAspect="1"/>
          </p:cNvPicPr>
          <p:nvPr userDrawn="1"/>
        </p:nvPicPr>
        <p:blipFill>
          <a:blip r:embed="rId3"/>
          <a:stretch>
            <a:fillRect/>
          </a:stretch>
        </p:blipFill>
        <p:spPr>
          <a:xfrm>
            <a:off x="789160" y="1529859"/>
            <a:ext cx="1470225" cy="1470225"/>
          </a:xfrm>
          <a:prstGeom prst="rect">
            <a:avLst/>
          </a:prstGeom>
        </p:spPr>
      </p:pic>
      <p:sp>
        <p:nvSpPr>
          <p:cNvPr id="3" name="TextBox 2">
            <a:extLst>
              <a:ext uri="{FF2B5EF4-FFF2-40B4-BE49-F238E27FC236}">
                <a16:creationId xmlns:a16="http://schemas.microsoft.com/office/drawing/2014/main" id="{BD0D5DA0-CB6C-32D5-0771-5FB2A821CED1}"/>
              </a:ext>
            </a:extLst>
          </p:cNvPr>
          <p:cNvSpPr txBox="1"/>
          <p:nvPr userDrawn="1"/>
        </p:nvSpPr>
        <p:spPr>
          <a:xfrm>
            <a:off x="1360402" y="1709439"/>
            <a:ext cx="184731" cy="369332"/>
          </a:xfrm>
          <a:prstGeom prst="rect">
            <a:avLst/>
          </a:prstGeom>
          <a:noFill/>
        </p:spPr>
        <p:txBody>
          <a:bodyPr wrap="none" rtlCol="0">
            <a:noAutofit/>
          </a:bodyPr>
          <a:lstStyle/>
          <a:p>
            <a:endParaRPr lang="en-US"/>
          </a:p>
        </p:txBody>
      </p:sp>
      <p:sp>
        <p:nvSpPr>
          <p:cNvPr id="4" name="TextBox 3">
            <a:extLst>
              <a:ext uri="{FF2B5EF4-FFF2-40B4-BE49-F238E27FC236}">
                <a16:creationId xmlns:a16="http://schemas.microsoft.com/office/drawing/2014/main" id="{C28549EA-E148-9D79-46EF-0AAEA3EEBFA9}"/>
              </a:ext>
            </a:extLst>
          </p:cNvPr>
          <p:cNvSpPr txBox="1"/>
          <p:nvPr userDrawn="1"/>
        </p:nvSpPr>
        <p:spPr>
          <a:xfrm>
            <a:off x="3559141" y="1709439"/>
            <a:ext cx="184731" cy="369332"/>
          </a:xfrm>
          <a:prstGeom prst="rect">
            <a:avLst/>
          </a:prstGeom>
          <a:noFill/>
        </p:spPr>
        <p:txBody>
          <a:bodyPr wrap="none" rtlCol="0">
            <a:noAutofit/>
          </a:bodyPr>
          <a:lstStyle/>
          <a:p>
            <a:endParaRPr lang="en-US"/>
          </a:p>
        </p:txBody>
      </p:sp>
      <p:sp>
        <p:nvSpPr>
          <p:cNvPr id="5" name="TextBox 4">
            <a:extLst>
              <a:ext uri="{FF2B5EF4-FFF2-40B4-BE49-F238E27FC236}">
                <a16:creationId xmlns:a16="http://schemas.microsoft.com/office/drawing/2014/main" id="{4E4A88F5-FC99-BF61-9401-3603373E02B8}"/>
              </a:ext>
            </a:extLst>
          </p:cNvPr>
          <p:cNvSpPr txBox="1"/>
          <p:nvPr userDrawn="1"/>
        </p:nvSpPr>
        <p:spPr>
          <a:xfrm>
            <a:off x="5943035" y="1709439"/>
            <a:ext cx="184731" cy="369332"/>
          </a:xfrm>
          <a:prstGeom prst="rect">
            <a:avLst/>
          </a:prstGeom>
          <a:noFill/>
        </p:spPr>
        <p:txBody>
          <a:bodyPr wrap="none" rtlCol="0">
            <a:noAutofit/>
          </a:bodyPr>
          <a:lstStyle/>
          <a:p>
            <a:endParaRPr lang="en-US"/>
          </a:p>
        </p:txBody>
      </p:sp>
      <p:sp>
        <p:nvSpPr>
          <p:cNvPr id="6" name="TextBox 5">
            <a:extLst>
              <a:ext uri="{FF2B5EF4-FFF2-40B4-BE49-F238E27FC236}">
                <a16:creationId xmlns:a16="http://schemas.microsoft.com/office/drawing/2014/main" id="{0659CEAB-E8BB-EC63-E5CA-BFA51A0A2E03}"/>
              </a:ext>
            </a:extLst>
          </p:cNvPr>
          <p:cNvSpPr txBox="1"/>
          <p:nvPr userDrawn="1"/>
        </p:nvSpPr>
        <p:spPr>
          <a:xfrm>
            <a:off x="8315043" y="1709439"/>
            <a:ext cx="184731" cy="369332"/>
          </a:xfrm>
          <a:prstGeom prst="rect">
            <a:avLst/>
          </a:prstGeom>
          <a:noFill/>
        </p:spPr>
        <p:txBody>
          <a:bodyPr wrap="none" rtlCol="0">
            <a:noAutofit/>
          </a:bodyPr>
          <a:lstStyle/>
          <a:p>
            <a:endParaRPr lang="en-US"/>
          </a:p>
        </p:txBody>
      </p:sp>
      <p:sp>
        <p:nvSpPr>
          <p:cNvPr id="8" name="TextBox 7">
            <a:extLst>
              <a:ext uri="{FF2B5EF4-FFF2-40B4-BE49-F238E27FC236}">
                <a16:creationId xmlns:a16="http://schemas.microsoft.com/office/drawing/2014/main" id="{901B39D0-BC1B-762A-5B95-1C58C6B19F3A}"/>
              </a:ext>
            </a:extLst>
          </p:cNvPr>
          <p:cNvSpPr txBox="1"/>
          <p:nvPr userDrawn="1"/>
        </p:nvSpPr>
        <p:spPr>
          <a:xfrm>
            <a:off x="10705158" y="1709439"/>
            <a:ext cx="184731" cy="369332"/>
          </a:xfrm>
          <a:prstGeom prst="rect">
            <a:avLst/>
          </a:prstGeom>
          <a:noFill/>
        </p:spPr>
        <p:txBody>
          <a:bodyPr wrap="none" rtlCol="0">
            <a:noAutofit/>
          </a:bodyPr>
          <a:lstStyle/>
          <a:p>
            <a:endParaRPr lang="en-US"/>
          </a:p>
        </p:txBody>
      </p:sp>
    </p:spTree>
    <p:extLst>
      <p:ext uri="{BB962C8B-B14F-4D97-AF65-F5344CB8AC3E}">
        <p14:creationId xmlns:p14="http://schemas.microsoft.com/office/powerpoint/2010/main" val="11080997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Data Statistic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FA4411-352D-CCE3-1901-AD5218BE99F4}"/>
              </a:ext>
            </a:extLst>
          </p:cNvPr>
          <p:cNvSpPr/>
          <p:nvPr/>
        </p:nvSpPr>
        <p:spPr>
          <a:xfrm>
            <a:off x="568842" y="1158949"/>
            <a:ext cx="366823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Rectangle 15">
            <a:extLst>
              <a:ext uri="{FF2B5EF4-FFF2-40B4-BE49-F238E27FC236}">
                <a16:creationId xmlns:a16="http://schemas.microsoft.com/office/drawing/2014/main" id="{E4675C12-43CE-571C-4D0E-6ED0F3551996}"/>
              </a:ext>
            </a:extLst>
          </p:cNvPr>
          <p:cNvSpPr/>
          <p:nvPr/>
        </p:nvSpPr>
        <p:spPr>
          <a:xfrm>
            <a:off x="4237075" y="3593805"/>
            <a:ext cx="3742660"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54F28CA1-6B77-4741-53EA-33F37941D97C}"/>
              </a:ext>
            </a:extLst>
          </p:cNvPr>
          <p:cNvSpPr/>
          <p:nvPr/>
        </p:nvSpPr>
        <p:spPr>
          <a:xfrm>
            <a:off x="7979735" y="1158949"/>
            <a:ext cx="366823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12" name="Text Placeholder 11">
            <a:extLst>
              <a:ext uri="{FF2B5EF4-FFF2-40B4-BE49-F238E27FC236}">
                <a16:creationId xmlns:a16="http://schemas.microsoft.com/office/drawing/2014/main" id="{CC24F24C-47C0-4409-83B2-267CBDF87C3A}"/>
              </a:ext>
            </a:extLst>
          </p:cNvPr>
          <p:cNvSpPr>
            <a:spLocks noGrp="1"/>
          </p:cNvSpPr>
          <p:nvPr>
            <p:ph type="body" sz="quarter" idx="13" hasCustomPrompt="1"/>
          </p:nvPr>
        </p:nvSpPr>
        <p:spPr>
          <a:xfrm>
            <a:off x="632479" y="1299041"/>
            <a:ext cx="1418197" cy="166320"/>
          </a:xfrm>
        </p:spPr>
        <p:txBody>
          <a:bodyPr>
            <a:noAutofit/>
          </a:bodyPr>
          <a:lstStyle>
            <a:lvl1pPr marL="0" indent="0">
              <a:buNone/>
              <a:defRPr sz="600"/>
            </a:lvl1pPr>
          </a:lstStyle>
          <a:p>
            <a:pPr lvl="0"/>
            <a:r>
              <a:rPr lang="en-US"/>
              <a:t>LOREM IPSUM DOLOR</a:t>
            </a:r>
          </a:p>
        </p:txBody>
      </p:sp>
      <p:sp>
        <p:nvSpPr>
          <p:cNvPr id="23" name="Text Placeholder 11">
            <a:extLst>
              <a:ext uri="{FF2B5EF4-FFF2-40B4-BE49-F238E27FC236}">
                <a16:creationId xmlns:a16="http://schemas.microsoft.com/office/drawing/2014/main" id="{57CC8D96-E981-DF47-3A5B-89C57B150358}"/>
              </a:ext>
            </a:extLst>
          </p:cNvPr>
          <p:cNvSpPr>
            <a:spLocks noGrp="1"/>
          </p:cNvSpPr>
          <p:nvPr>
            <p:ph type="body" sz="quarter" idx="14" hasCustomPrompt="1"/>
          </p:nvPr>
        </p:nvSpPr>
        <p:spPr>
          <a:xfrm>
            <a:off x="4350591" y="1299041"/>
            <a:ext cx="1418197" cy="166320"/>
          </a:xfrm>
        </p:spPr>
        <p:txBody>
          <a:bodyPr>
            <a:noAutofit/>
          </a:bodyPr>
          <a:lstStyle>
            <a:lvl1pPr marL="0" indent="0">
              <a:buNone/>
              <a:defRPr sz="600"/>
            </a:lvl1pPr>
          </a:lstStyle>
          <a:p>
            <a:pPr lvl="0"/>
            <a:r>
              <a:rPr lang="en-US"/>
              <a:t>LOREM IPSUM DOLOR</a:t>
            </a:r>
          </a:p>
        </p:txBody>
      </p:sp>
      <p:sp>
        <p:nvSpPr>
          <p:cNvPr id="24" name="Text Placeholder 11">
            <a:extLst>
              <a:ext uri="{FF2B5EF4-FFF2-40B4-BE49-F238E27FC236}">
                <a16:creationId xmlns:a16="http://schemas.microsoft.com/office/drawing/2014/main" id="{C4E4A75A-2DFF-A05D-0A33-5B5940FE02B6}"/>
              </a:ext>
            </a:extLst>
          </p:cNvPr>
          <p:cNvSpPr>
            <a:spLocks noGrp="1"/>
          </p:cNvSpPr>
          <p:nvPr>
            <p:ph type="body" sz="quarter" idx="15" hasCustomPrompt="1"/>
          </p:nvPr>
        </p:nvSpPr>
        <p:spPr>
          <a:xfrm>
            <a:off x="8135938" y="1299041"/>
            <a:ext cx="1418197" cy="166320"/>
          </a:xfrm>
        </p:spPr>
        <p:txBody>
          <a:bodyPr>
            <a:noAutofit/>
          </a:bodyPr>
          <a:lstStyle>
            <a:lvl1pPr marL="0" indent="0">
              <a:buNone/>
              <a:defRPr sz="600"/>
            </a:lvl1pPr>
          </a:lstStyle>
          <a:p>
            <a:pPr lvl="0"/>
            <a:r>
              <a:rPr lang="en-US"/>
              <a:t>LOREM IPSUM DOLOR</a:t>
            </a:r>
          </a:p>
        </p:txBody>
      </p:sp>
      <p:sp>
        <p:nvSpPr>
          <p:cNvPr id="25" name="Text Placeholder 11">
            <a:extLst>
              <a:ext uri="{FF2B5EF4-FFF2-40B4-BE49-F238E27FC236}">
                <a16:creationId xmlns:a16="http://schemas.microsoft.com/office/drawing/2014/main" id="{36F6A005-430E-7FBF-2EFA-A28CE11EB798}"/>
              </a:ext>
            </a:extLst>
          </p:cNvPr>
          <p:cNvSpPr>
            <a:spLocks noGrp="1"/>
          </p:cNvSpPr>
          <p:nvPr>
            <p:ph type="body" sz="quarter" idx="16" hasCustomPrompt="1"/>
          </p:nvPr>
        </p:nvSpPr>
        <p:spPr>
          <a:xfrm>
            <a:off x="632479" y="3840535"/>
            <a:ext cx="1418197" cy="166320"/>
          </a:xfrm>
        </p:spPr>
        <p:txBody>
          <a:bodyPr>
            <a:noAutofit/>
          </a:bodyPr>
          <a:lstStyle>
            <a:lvl1pPr marL="0" indent="0">
              <a:buNone/>
              <a:defRPr sz="600"/>
            </a:lvl1pPr>
          </a:lstStyle>
          <a:p>
            <a:pPr lvl="0"/>
            <a:r>
              <a:rPr lang="en-US"/>
              <a:t>LOREM IPSUM DOLOR</a:t>
            </a:r>
          </a:p>
        </p:txBody>
      </p:sp>
      <p:sp>
        <p:nvSpPr>
          <p:cNvPr id="26" name="Text Placeholder 11">
            <a:extLst>
              <a:ext uri="{FF2B5EF4-FFF2-40B4-BE49-F238E27FC236}">
                <a16:creationId xmlns:a16="http://schemas.microsoft.com/office/drawing/2014/main" id="{C6FE1E8B-854D-AEA9-36CE-3D1BB7B51AB2}"/>
              </a:ext>
            </a:extLst>
          </p:cNvPr>
          <p:cNvSpPr>
            <a:spLocks noGrp="1"/>
          </p:cNvSpPr>
          <p:nvPr>
            <p:ph type="body" sz="quarter" idx="17" hasCustomPrompt="1"/>
          </p:nvPr>
        </p:nvSpPr>
        <p:spPr>
          <a:xfrm>
            <a:off x="4350591" y="3840535"/>
            <a:ext cx="1418197" cy="166320"/>
          </a:xfrm>
        </p:spPr>
        <p:txBody>
          <a:bodyPr>
            <a:noAutofit/>
          </a:bodyPr>
          <a:lstStyle>
            <a:lvl1pPr marL="0" indent="0">
              <a:buNone/>
              <a:defRPr sz="600"/>
            </a:lvl1pPr>
          </a:lstStyle>
          <a:p>
            <a:pPr lvl="0"/>
            <a:r>
              <a:rPr lang="en-US"/>
              <a:t>LOREM IPSUM DOLOR</a:t>
            </a:r>
          </a:p>
        </p:txBody>
      </p:sp>
      <p:sp>
        <p:nvSpPr>
          <p:cNvPr id="27" name="Text Placeholder 11">
            <a:extLst>
              <a:ext uri="{FF2B5EF4-FFF2-40B4-BE49-F238E27FC236}">
                <a16:creationId xmlns:a16="http://schemas.microsoft.com/office/drawing/2014/main" id="{DB89BB06-4494-73D1-25F4-1EB3BA9F3F25}"/>
              </a:ext>
            </a:extLst>
          </p:cNvPr>
          <p:cNvSpPr>
            <a:spLocks noGrp="1"/>
          </p:cNvSpPr>
          <p:nvPr>
            <p:ph type="body" sz="quarter" idx="18" hasCustomPrompt="1"/>
          </p:nvPr>
        </p:nvSpPr>
        <p:spPr>
          <a:xfrm>
            <a:off x="8135938" y="3840535"/>
            <a:ext cx="1418197" cy="166320"/>
          </a:xfrm>
        </p:spPr>
        <p:txBody>
          <a:bodyPr>
            <a:noAutofit/>
          </a:bodyPr>
          <a:lstStyle>
            <a:lvl1pPr marL="0" indent="0">
              <a:buNone/>
              <a:defRPr sz="600"/>
            </a:lvl1pPr>
          </a:lstStyle>
          <a:p>
            <a:pPr lvl="0"/>
            <a:r>
              <a:rPr lang="en-US"/>
              <a:t>LOREM IPSUM DOLOR</a:t>
            </a:r>
          </a:p>
        </p:txBody>
      </p:sp>
      <p:sp>
        <p:nvSpPr>
          <p:cNvPr id="15" name="Text Placeholder 14">
            <a:extLst>
              <a:ext uri="{FF2B5EF4-FFF2-40B4-BE49-F238E27FC236}">
                <a16:creationId xmlns:a16="http://schemas.microsoft.com/office/drawing/2014/main" id="{6DA82594-D6E6-4F8C-5E41-F2F4CB488B81}"/>
              </a:ext>
            </a:extLst>
          </p:cNvPr>
          <p:cNvSpPr>
            <a:spLocks noGrp="1"/>
          </p:cNvSpPr>
          <p:nvPr>
            <p:ph type="body" sz="quarter" idx="19" hasCustomPrompt="1"/>
          </p:nvPr>
        </p:nvSpPr>
        <p:spPr>
          <a:xfrm>
            <a:off x="8135938" y="1782482"/>
            <a:ext cx="3428533" cy="1423988"/>
          </a:xfrm>
        </p:spPr>
        <p:txBody>
          <a:bodyPr>
            <a:noAutofit/>
          </a:bodyPr>
          <a:lstStyle>
            <a:lvl1pPr marL="0" indent="0" algn="l">
              <a:buNone/>
              <a:defRPr sz="6000"/>
            </a:lvl1pPr>
          </a:lstStyle>
          <a:p>
            <a:pPr lvl="0"/>
            <a:r>
              <a:rPr lang="en-US"/>
              <a:t>+23%</a:t>
            </a:r>
          </a:p>
        </p:txBody>
      </p:sp>
      <p:sp>
        <p:nvSpPr>
          <p:cNvPr id="28" name="Text Placeholder 14">
            <a:extLst>
              <a:ext uri="{FF2B5EF4-FFF2-40B4-BE49-F238E27FC236}">
                <a16:creationId xmlns:a16="http://schemas.microsoft.com/office/drawing/2014/main" id="{CFD0FD3B-A54D-A925-4E99-0845AA7154A8}"/>
              </a:ext>
            </a:extLst>
          </p:cNvPr>
          <p:cNvSpPr>
            <a:spLocks noGrp="1"/>
          </p:cNvSpPr>
          <p:nvPr>
            <p:ph type="body" sz="quarter" idx="20" hasCustomPrompt="1"/>
          </p:nvPr>
        </p:nvSpPr>
        <p:spPr>
          <a:xfrm>
            <a:off x="4350591" y="4275063"/>
            <a:ext cx="3428533" cy="1423988"/>
          </a:xfrm>
        </p:spPr>
        <p:txBody>
          <a:bodyPr>
            <a:noAutofit/>
          </a:bodyPr>
          <a:lstStyle>
            <a:lvl1pPr marL="0" indent="0">
              <a:buNone/>
              <a:defRPr sz="6000"/>
            </a:lvl1pPr>
          </a:lstStyle>
          <a:p>
            <a:pPr lvl="0"/>
            <a:r>
              <a:rPr lang="en-US"/>
              <a:t>Rocket ABC</a:t>
            </a:r>
          </a:p>
        </p:txBody>
      </p:sp>
      <p:sp>
        <p:nvSpPr>
          <p:cNvPr id="29" name="Text Placeholder 14">
            <a:extLst>
              <a:ext uri="{FF2B5EF4-FFF2-40B4-BE49-F238E27FC236}">
                <a16:creationId xmlns:a16="http://schemas.microsoft.com/office/drawing/2014/main" id="{D15158DB-0947-955E-D012-8BFA5272666D}"/>
              </a:ext>
            </a:extLst>
          </p:cNvPr>
          <p:cNvSpPr>
            <a:spLocks noGrp="1"/>
          </p:cNvSpPr>
          <p:nvPr>
            <p:ph type="body" sz="quarter" idx="21" hasCustomPrompt="1"/>
          </p:nvPr>
        </p:nvSpPr>
        <p:spPr>
          <a:xfrm>
            <a:off x="571967" y="4275063"/>
            <a:ext cx="3428533" cy="1423988"/>
          </a:xfrm>
        </p:spPr>
        <p:txBody>
          <a:bodyPr>
            <a:noAutofit/>
          </a:bodyPr>
          <a:lstStyle>
            <a:lvl1pPr marL="0" indent="0" algn="l">
              <a:buNone/>
              <a:defRPr sz="6000"/>
            </a:lvl1pPr>
          </a:lstStyle>
          <a:p>
            <a:pPr lvl="0"/>
            <a:r>
              <a:rPr lang="en-US"/>
              <a:t>-23%</a:t>
            </a:r>
          </a:p>
        </p:txBody>
      </p:sp>
      <p:sp>
        <p:nvSpPr>
          <p:cNvPr id="8" name="Text Placeholder 14">
            <a:extLst>
              <a:ext uri="{FF2B5EF4-FFF2-40B4-BE49-F238E27FC236}">
                <a16:creationId xmlns:a16="http://schemas.microsoft.com/office/drawing/2014/main" id="{54055399-5904-F228-A3AF-C49C7D55C457}"/>
              </a:ext>
            </a:extLst>
          </p:cNvPr>
          <p:cNvSpPr>
            <a:spLocks noGrp="1"/>
          </p:cNvSpPr>
          <p:nvPr>
            <p:ph type="body" sz="quarter" idx="22" hasCustomPrompt="1"/>
          </p:nvPr>
        </p:nvSpPr>
        <p:spPr>
          <a:xfrm>
            <a:off x="627529" y="1782482"/>
            <a:ext cx="3428533" cy="1423988"/>
          </a:xfrm>
        </p:spPr>
        <p:txBody>
          <a:bodyPr>
            <a:noAutofit/>
          </a:bodyPr>
          <a:lstStyle>
            <a:lvl1pPr marL="0" indent="0" algn="l">
              <a:buNone/>
              <a:defRPr sz="6000"/>
            </a:lvl1pPr>
          </a:lstStyle>
          <a:p>
            <a:pPr lvl="0"/>
            <a:r>
              <a:rPr lang="en-US"/>
              <a:t>$12M</a:t>
            </a:r>
          </a:p>
        </p:txBody>
      </p:sp>
      <p:sp>
        <p:nvSpPr>
          <p:cNvPr id="10" name="Text Placeholder 14">
            <a:extLst>
              <a:ext uri="{FF2B5EF4-FFF2-40B4-BE49-F238E27FC236}">
                <a16:creationId xmlns:a16="http://schemas.microsoft.com/office/drawing/2014/main" id="{FA82581E-944B-9E0E-78A8-AC3000A718F5}"/>
              </a:ext>
            </a:extLst>
          </p:cNvPr>
          <p:cNvSpPr>
            <a:spLocks noGrp="1"/>
          </p:cNvSpPr>
          <p:nvPr>
            <p:ph type="body" sz="quarter" idx="23" hasCustomPrompt="1"/>
          </p:nvPr>
        </p:nvSpPr>
        <p:spPr>
          <a:xfrm>
            <a:off x="4393277" y="1793050"/>
            <a:ext cx="3428533" cy="1423988"/>
          </a:xfrm>
        </p:spPr>
        <p:txBody>
          <a:bodyPr>
            <a:noAutofit/>
          </a:bodyPr>
          <a:lstStyle>
            <a:lvl1pPr marL="0" indent="0" algn="l">
              <a:buNone/>
              <a:defRPr sz="6000"/>
            </a:lvl1pPr>
          </a:lstStyle>
          <a:p>
            <a:pPr lvl="0"/>
            <a:r>
              <a:rPr lang="en-US"/>
              <a:t>01%</a:t>
            </a:r>
          </a:p>
        </p:txBody>
      </p:sp>
      <p:sp>
        <p:nvSpPr>
          <p:cNvPr id="13" name="Text Placeholder 14">
            <a:extLst>
              <a:ext uri="{FF2B5EF4-FFF2-40B4-BE49-F238E27FC236}">
                <a16:creationId xmlns:a16="http://schemas.microsoft.com/office/drawing/2014/main" id="{6342297B-F955-D556-A0C4-88263E95703A}"/>
              </a:ext>
            </a:extLst>
          </p:cNvPr>
          <p:cNvSpPr>
            <a:spLocks noGrp="1"/>
          </p:cNvSpPr>
          <p:nvPr>
            <p:ph type="body" sz="quarter" idx="24" hasCustomPrompt="1"/>
          </p:nvPr>
        </p:nvSpPr>
        <p:spPr>
          <a:xfrm>
            <a:off x="8135938" y="4275063"/>
            <a:ext cx="3428533" cy="1423988"/>
          </a:xfrm>
        </p:spPr>
        <p:txBody>
          <a:bodyPr>
            <a:noAutofit/>
          </a:bodyPr>
          <a:lstStyle>
            <a:lvl1pPr marL="0" indent="0" algn="l">
              <a:buNone/>
              <a:defRPr sz="6000"/>
            </a:lvl1pPr>
          </a:lstStyle>
          <a:p>
            <a:pPr lvl="0"/>
            <a:r>
              <a:rPr lang="en-US"/>
              <a:t>$32B</a:t>
            </a:r>
          </a:p>
        </p:txBody>
      </p:sp>
      <p:sp>
        <p:nvSpPr>
          <p:cNvPr id="5" name="Slide Number Placeholder 5">
            <a:extLst>
              <a:ext uri="{FF2B5EF4-FFF2-40B4-BE49-F238E27FC236}">
                <a16:creationId xmlns:a16="http://schemas.microsoft.com/office/drawing/2014/main" id="{6E299301-BFEB-5F17-0227-3C7B6EEDA32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Rectangle 1">
            <a:extLst>
              <a:ext uri="{FF2B5EF4-FFF2-40B4-BE49-F238E27FC236}">
                <a16:creationId xmlns:a16="http://schemas.microsoft.com/office/drawing/2014/main" id="{5771E435-E360-B077-A419-7916BAA661A6}"/>
              </a:ext>
            </a:extLst>
          </p:cNvPr>
          <p:cNvSpPr/>
          <p:nvPr userDrawn="1"/>
        </p:nvSpPr>
        <p:spPr>
          <a:xfrm>
            <a:off x="568842" y="1158949"/>
            <a:ext cx="366823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14154171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ata Statistics Colo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682912-1CA7-A225-46F1-B749A8BDF46A}"/>
              </a:ext>
            </a:extLst>
          </p:cNvPr>
          <p:cNvSpPr/>
          <p:nvPr/>
        </p:nvSpPr>
        <p:spPr>
          <a:xfrm>
            <a:off x="4237074" y="1158949"/>
            <a:ext cx="3815368"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 name="Rectangle 3">
            <a:extLst>
              <a:ext uri="{FF2B5EF4-FFF2-40B4-BE49-F238E27FC236}">
                <a16:creationId xmlns:a16="http://schemas.microsoft.com/office/drawing/2014/main" id="{B697BC0F-D5B4-27F9-5AE7-620F1792A7E6}"/>
              </a:ext>
            </a:extLst>
          </p:cNvPr>
          <p:cNvSpPr/>
          <p:nvPr/>
        </p:nvSpPr>
        <p:spPr>
          <a:xfrm>
            <a:off x="544033" y="3593805"/>
            <a:ext cx="369304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65FA4411-352D-CCE3-1901-AD5218BE99F4}"/>
              </a:ext>
            </a:extLst>
          </p:cNvPr>
          <p:cNvSpPr/>
          <p:nvPr/>
        </p:nvSpPr>
        <p:spPr>
          <a:xfrm>
            <a:off x="568842" y="1158949"/>
            <a:ext cx="3668232" cy="24348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Rectangle 15">
            <a:extLst>
              <a:ext uri="{FF2B5EF4-FFF2-40B4-BE49-F238E27FC236}">
                <a16:creationId xmlns:a16="http://schemas.microsoft.com/office/drawing/2014/main" id="{E4675C12-43CE-571C-4D0E-6ED0F3551996}"/>
              </a:ext>
            </a:extLst>
          </p:cNvPr>
          <p:cNvSpPr/>
          <p:nvPr/>
        </p:nvSpPr>
        <p:spPr>
          <a:xfrm>
            <a:off x="4237074" y="3593805"/>
            <a:ext cx="3815367" cy="24348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54F28CA1-6B77-4741-53EA-33F37941D97C}"/>
              </a:ext>
            </a:extLst>
          </p:cNvPr>
          <p:cNvSpPr/>
          <p:nvPr/>
        </p:nvSpPr>
        <p:spPr>
          <a:xfrm>
            <a:off x="7979735" y="1158949"/>
            <a:ext cx="3668232" cy="24348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2"/>
              </a:solidFill>
            </a:endParaRPr>
          </a:p>
        </p:txBody>
      </p:sp>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12" name="Text Placeholder 11">
            <a:extLst>
              <a:ext uri="{FF2B5EF4-FFF2-40B4-BE49-F238E27FC236}">
                <a16:creationId xmlns:a16="http://schemas.microsoft.com/office/drawing/2014/main" id="{CC24F24C-47C0-4409-83B2-267CBDF87C3A}"/>
              </a:ext>
            </a:extLst>
          </p:cNvPr>
          <p:cNvSpPr>
            <a:spLocks noGrp="1"/>
          </p:cNvSpPr>
          <p:nvPr>
            <p:ph type="body" sz="quarter" idx="13" hasCustomPrompt="1"/>
          </p:nvPr>
        </p:nvSpPr>
        <p:spPr>
          <a:xfrm>
            <a:off x="632479" y="1299041"/>
            <a:ext cx="1418197" cy="166320"/>
          </a:xfrm>
        </p:spPr>
        <p:txBody>
          <a:bodyPr>
            <a:noAutofit/>
          </a:bodyPr>
          <a:lstStyle>
            <a:lvl1pPr marL="0" indent="0">
              <a:buNone/>
              <a:defRPr sz="600">
                <a:solidFill>
                  <a:schemeClr val="bg2"/>
                </a:solidFill>
              </a:defRPr>
            </a:lvl1pPr>
          </a:lstStyle>
          <a:p>
            <a:pPr lvl="0"/>
            <a:r>
              <a:rPr lang="en-US"/>
              <a:t>LOREM IPSUM DOLOR</a:t>
            </a:r>
          </a:p>
        </p:txBody>
      </p:sp>
      <p:sp>
        <p:nvSpPr>
          <p:cNvPr id="23" name="Text Placeholder 11">
            <a:extLst>
              <a:ext uri="{FF2B5EF4-FFF2-40B4-BE49-F238E27FC236}">
                <a16:creationId xmlns:a16="http://schemas.microsoft.com/office/drawing/2014/main" id="{57CC8D96-E981-DF47-3A5B-89C57B150358}"/>
              </a:ext>
            </a:extLst>
          </p:cNvPr>
          <p:cNvSpPr>
            <a:spLocks noGrp="1"/>
          </p:cNvSpPr>
          <p:nvPr>
            <p:ph type="body" sz="quarter" idx="14" hasCustomPrompt="1"/>
          </p:nvPr>
        </p:nvSpPr>
        <p:spPr>
          <a:xfrm>
            <a:off x="4350591" y="1299041"/>
            <a:ext cx="1418197" cy="166320"/>
          </a:xfrm>
        </p:spPr>
        <p:txBody>
          <a:bodyPr>
            <a:noAutofit/>
          </a:bodyPr>
          <a:lstStyle>
            <a:lvl1pPr marL="0" indent="0">
              <a:buNone/>
              <a:defRPr sz="600"/>
            </a:lvl1pPr>
          </a:lstStyle>
          <a:p>
            <a:pPr lvl="0"/>
            <a:r>
              <a:rPr lang="en-US"/>
              <a:t>LOREM IPSUM DOLOR</a:t>
            </a:r>
          </a:p>
        </p:txBody>
      </p:sp>
      <p:sp>
        <p:nvSpPr>
          <p:cNvPr id="24" name="Text Placeholder 11">
            <a:extLst>
              <a:ext uri="{FF2B5EF4-FFF2-40B4-BE49-F238E27FC236}">
                <a16:creationId xmlns:a16="http://schemas.microsoft.com/office/drawing/2014/main" id="{C4E4A75A-2DFF-A05D-0A33-5B5940FE02B6}"/>
              </a:ext>
            </a:extLst>
          </p:cNvPr>
          <p:cNvSpPr>
            <a:spLocks noGrp="1"/>
          </p:cNvSpPr>
          <p:nvPr>
            <p:ph type="body" sz="quarter" idx="15" hasCustomPrompt="1"/>
          </p:nvPr>
        </p:nvSpPr>
        <p:spPr>
          <a:xfrm>
            <a:off x="8135938" y="1299041"/>
            <a:ext cx="1418197" cy="166320"/>
          </a:xfrm>
        </p:spPr>
        <p:txBody>
          <a:bodyPr>
            <a:noAutofit/>
          </a:bodyPr>
          <a:lstStyle>
            <a:lvl1pPr marL="0" indent="0">
              <a:buNone/>
              <a:defRPr sz="600">
                <a:solidFill>
                  <a:schemeClr val="bg2"/>
                </a:solidFill>
              </a:defRPr>
            </a:lvl1pPr>
          </a:lstStyle>
          <a:p>
            <a:pPr lvl="0"/>
            <a:r>
              <a:rPr lang="en-US"/>
              <a:t>LOREM IPSUM DOLOR</a:t>
            </a:r>
          </a:p>
        </p:txBody>
      </p:sp>
      <p:sp>
        <p:nvSpPr>
          <p:cNvPr id="25" name="Text Placeholder 11">
            <a:extLst>
              <a:ext uri="{FF2B5EF4-FFF2-40B4-BE49-F238E27FC236}">
                <a16:creationId xmlns:a16="http://schemas.microsoft.com/office/drawing/2014/main" id="{36F6A005-430E-7FBF-2EFA-A28CE11EB798}"/>
              </a:ext>
            </a:extLst>
          </p:cNvPr>
          <p:cNvSpPr>
            <a:spLocks noGrp="1"/>
          </p:cNvSpPr>
          <p:nvPr>
            <p:ph type="body" sz="quarter" idx="16" hasCustomPrompt="1"/>
          </p:nvPr>
        </p:nvSpPr>
        <p:spPr>
          <a:xfrm>
            <a:off x="632479" y="3840535"/>
            <a:ext cx="1418197" cy="166320"/>
          </a:xfrm>
        </p:spPr>
        <p:txBody>
          <a:bodyPr>
            <a:noAutofit/>
          </a:bodyPr>
          <a:lstStyle>
            <a:lvl1pPr marL="0" indent="0">
              <a:buNone/>
              <a:defRPr sz="600"/>
            </a:lvl1pPr>
          </a:lstStyle>
          <a:p>
            <a:pPr lvl="0"/>
            <a:r>
              <a:rPr lang="en-US"/>
              <a:t>LOREM IPSUM DOLOR</a:t>
            </a:r>
          </a:p>
        </p:txBody>
      </p:sp>
      <p:sp>
        <p:nvSpPr>
          <p:cNvPr id="26" name="Text Placeholder 11">
            <a:extLst>
              <a:ext uri="{FF2B5EF4-FFF2-40B4-BE49-F238E27FC236}">
                <a16:creationId xmlns:a16="http://schemas.microsoft.com/office/drawing/2014/main" id="{C6FE1E8B-854D-AEA9-36CE-3D1BB7B51AB2}"/>
              </a:ext>
            </a:extLst>
          </p:cNvPr>
          <p:cNvSpPr>
            <a:spLocks noGrp="1"/>
          </p:cNvSpPr>
          <p:nvPr>
            <p:ph type="body" sz="quarter" idx="17" hasCustomPrompt="1"/>
          </p:nvPr>
        </p:nvSpPr>
        <p:spPr>
          <a:xfrm>
            <a:off x="4350591" y="3840535"/>
            <a:ext cx="1418197" cy="166320"/>
          </a:xfrm>
        </p:spPr>
        <p:txBody>
          <a:bodyPr>
            <a:noAutofit/>
          </a:bodyPr>
          <a:lstStyle>
            <a:lvl1pPr marL="0" indent="0">
              <a:buNone/>
              <a:defRPr sz="600">
                <a:solidFill>
                  <a:schemeClr val="bg2"/>
                </a:solidFill>
              </a:defRPr>
            </a:lvl1pPr>
          </a:lstStyle>
          <a:p>
            <a:pPr lvl="0"/>
            <a:r>
              <a:rPr lang="en-US"/>
              <a:t>LOREM IPSUM DOLOR</a:t>
            </a:r>
          </a:p>
        </p:txBody>
      </p:sp>
      <p:sp>
        <p:nvSpPr>
          <p:cNvPr id="15" name="Text Placeholder 14">
            <a:extLst>
              <a:ext uri="{FF2B5EF4-FFF2-40B4-BE49-F238E27FC236}">
                <a16:creationId xmlns:a16="http://schemas.microsoft.com/office/drawing/2014/main" id="{6DA82594-D6E6-4F8C-5E41-F2F4CB488B81}"/>
              </a:ext>
            </a:extLst>
          </p:cNvPr>
          <p:cNvSpPr>
            <a:spLocks noGrp="1"/>
          </p:cNvSpPr>
          <p:nvPr>
            <p:ph type="body" sz="quarter" idx="19" hasCustomPrompt="1"/>
          </p:nvPr>
        </p:nvSpPr>
        <p:spPr>
          <a:xfrm>
            <a:off x="8135938" y="1782482"/>
            <a:ext cx="3428533" cy="1423988"/>
          </a:xfrm>
        </p:spPr>
        <p:txBody>
          <a:bodyPr>
            <a:noAutofit/>
          </a:bodyPr>
          <a:lstStyle>
            <a:lvl1pPr marL="0" indent="0" algn="l">
              <a:buNone/>
              <a:defRPr sz="6000">
                <a:solidFill>
                  <a:schemeClr val="bg2"/>
                </a:solidFill>
              </a:defRPr>
            </a:lvl1pPr>
          </a:lstStyle>
          <a:p>
            <a:pPr lvl="0"/>
            <a:r>
              <a:rPr lang="en-US"/>
              <a:t>+23%</a:t>
            </a:r>
          </a:p>
        </p:txBody>
      </p:sp>
      <p:sp>
        <p:nvSpPr>
          <p:cNvPr id="28" name="Text Placeholder 14">
            <a:extLst>
              <a:ext uri="{FF2B5EF4-FFF2-40B4-BE49-F238E27FC236}">
                <a16:creationId xmlns:a16="http://schemas.microsoft.com/office/drawing/2014/main" id="{CFD0FD3B-A54D-A925-4E99-0845AA7154A8}"/>
              </a:ext>
            </a:extLst>
          </p:cNvPr>
          <p:cNvSpPr>
            <a:spLocks noGrp="1"/>
          </p:cNvSpPr>
          <p:nvPr>
            <p:ph type="body" sz="quarter" idx="20" hasCustomPrompt="1"/>
          </p:nvPr>
        </p:nvSpPr>
        <p:spPr>
          <a:xfrm>
            <a:off x="4350591" y="4275063"/>
            <a:ext cx="3428533" cy="1447186"/>
          </a:xfrm>
        </p:spPr>
        <p:txBody>
          <a:bodyPr>
            <a:noAutofit/>
          </a:bodyPr>
          <a:lstStyle>
            <a:lvl1pPr marL="0" indent="0">
              <a:buNone/>
              <a:defRPr sz="6000">
                <a:solidFill>
                  <a:schemeClr val="bg2"/>
                </a:solidFill>
              </a:defRPr>
            </a:lvl1pPr>
          </a:lstStyle>
          <a:p>
            <a:pPr lvl="0"/>
            <a:r>
              <a:rPr lang="en-US"/>
              <a:t>Rocket ABC</a:t>
            </a:r>
          </a:p>
        </p:txBody>
      </p:sp>
      <p:sp>
        <p:nvSpPr>
          <p:cNvPr id="29" name="Text Placeholder 14">
            <a:extLst>
              <a:ext uri="{FF2B5EF4-FFF2-40B4-BE49-F238E27FC236}">
                <a16:creationId xmlns:a16="http://schemas.microsoft.com/office/drawing/2014/main" id="{D15158DB-0947-955E-D012-8BFA5272666D}"/>
              </a:ext>
            </a:extLst>
          </p:cNvPr>
          <p:cNvSpPr>
            <a:spLocks noGrp="1"/>
          </p:cNvSpPr>
          <p:nvPr>
            <p:ph type="body" sz="quarter" idx="21" hasCustomPrompt="1"/>
          </p:nvPr>
        </p:nvSpPr>
        <p:spPr>
          <a:xfrm>
            <a:off x="571967" y="4275063"/>
            <a:ext cx="3428533" cy="1423988"/>
          </a:xfrm>
        </p:spPr>
        <p:txBody>
          <a:bodyPr>
            <a:noAutofit/>
          </a:bodyPr>
          <a:lstStyle>
            <a:lvl1pPr marL="0" indent="0" algn="l">
              <a:buNone/>
              <a:defRPr sz="6000"/>
            </a:lvl1pPr>
          </a:lstStyle>
          <a:p>
            <a:pPr lvl="0"/>
            <a:r>
              <a:rPr lang="en-US"/>
              <a:t>-23%</a:t>
            </a:r>
          </a:p>
        </p:txBody>
      </p:sp>
      <p:sp>
        <p:nvSpPr>
          <p:cNvPr id="8" name="Text Placeholder 14">
            <a:extLst>
              <a:ext uri="{FF2B5EF4-FFF2-40B4-BE49-F238E27FC236}">
                <a16:creationId xmlns:a16="http://schemas.microsoft.com/office/drawing/2014/main" id="{54055399-5904-F228-A3AF-C49C7D55C457}"/>
              </a:ext>
            </a:extLst>
          </p:cNvPr>
          <p:cNvSpPr>
            <a:spLocks noGrp="1"/>
          </p:cNvSpPr>
          <p:nvPr>
            <p:ph type="body" sz="quarter" idx="22" hasCustomPrompt="1"/>
          </p:nvPr>
        </p:nvSpPr>
        <p:spPr>
          <a:xfrm>
            <a:off x="627529" y="1782482"/>
            <a:ext cx="3428533" cy="1423988"/>
          </a:xfrm>
        </p:spPr>
        <p:txBody>
          <a:bodyPr>
            <a:noAutofit/>
          </a:bodyPr>
          <a:lstStyle>
            <a:lvl1pPr marL="0" indent="0" algn="l">
              <a:buNone/>
              <a:defRPr sz="6000">
                <a:solidFill>
                  <a:schemeClr val="bg2"/>
                </a:solidFill>
              </a:defRPr>
            </a:lvl1pPr>
          </a:lstStyle>
          <a:p>
            <a:pPr lvl="0"/>
            <a:r>
              <a:rPr lang="en-US"/>
              <a:t>$12M</a:t>
            </a:r>
          </a:p>
        </p:txBody>
      </p:sp>
      <p:sp>
        <p:nvSpPr>
          <p:cNvPr id="10" name="Text Placeholder 14">
            <a:extLst>
              <a:ext uri="{FF2B5EF4-FFF2-40B4-BE49-F238E27FC236}">
                <a16:creationId xmlns:a16="http://schemas.microsoft.com/office/drawing/2014/main" id="{FA82581E-944B-9E0E-78A8-AC3000A718F5}"/>
              </a:ext>
            </a:extLst>
          </p:cNvPr>
          <p:cNvSpPr>
            <a:spLocks noGrp="1"/>
          </p:cNvSpPr>
          <p:nvPr>
            <p:ph type="body" sz="quarter" idx="23" hasCustomPrompt="1"/>
          </p:nvPr>
        </p:nvSpPr>
        <p:spPr>
          <a:xfrm>
            <a:off x="4393277" y="1793050"/>
            <a:ext cx="3428533" cy="1423988"/>
          </a:xfrm>
        </p:spPr>
        <p:txBody>
          <a:bodyPr>
            <a:noAutofit/>
          </a:bodyPr>
          <a:lstStyle>
            <a:lvl1pPr marL="0" indent="0" algn="l">
              <a:buNone/>
              <a:defRPr sz="6000"/>
            </a:lvl1pPr>
          </a:lstStyle>
          <a:p>
            <a:pPr lvl="0"/>
            <a:r>
              <a:rPr lang="en-US"/>
              <a:t>01%</a:t>
            </a:r>
          </a:p>
        </p:txBody>
      </p:sp>
      <p:sp>
        <p:nvSpPr>
          <p:cNvPr id="14" name="Slide Number Placeholder 5">
            <a:extLst>
              <a:ext uri="{FF2B5EF4-FFF2-40B4-BE49-F238E27FC236}">
                <a16:creationId xmlns:a16="http://schemas.microsoft.com/office/drawing/2014/main" id="{85A54BC4-4AB8-B62B-93FF-440ED25349F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Rectangle 1">
            <a:extLst>
              <a:ext uri="{FF2B5EF4-FFF2-40B4-BE49-F238E27FC236}">
                <a16:creationId xmlns:a16="http://schemas.microsoft.com/office/drawing/2014/main" id="{9EB7484B-9A11-4F00-73B1-2D8CC4DD56C9}"/>
              </a:ext>
            </a:extLst>
          </p:cNvPr>
          <p:cNvSpPr/>
          <p:nvPr userDrawn="1"/>
        </p:nvSpPr>
        <p:spPr>
          <a:xfrm>
            <a:off x="4237074" y="1158949"/>
            <a:ext cx="3815368"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9213488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Data Statistics Colo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682912-1CA7-A225-46F1-B749A8BDF46A}"/>
              </a:ext>
            </a:extLst>
          </p:cNvPr>
          <p:cNvSpPr/>
          <p:nvPr/>
        </p:nvSpPr>
        <p:spPr>
          <a:xfrm>
            <a:off x="4237074" y="1158949"/>
            <a:ext cx="3815368"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 name="Rectangle 3">
            <a:extLst>
              <a:ext uri="{FF2B5EF4-FFF2-40B4-BE49-F238E27FC236}">
                <a16:creationId xmlns:a16="http://schemas.microsoft.com/office/drawing/2014/main" id="{B697BC0F-D5B4-27F9-5AE7-620F1792A7E6}"/>
              </a:ext>
            </a:extLst>
          </p:cNvPr>
          <p:cNvSpPr/>
          <p:nvPr/>
        </p:nvSpPr>
        <p:spPr>
          <a:xfrm>
            <a:off x="544033" y="3593805"/>
            <a:ext cx="369304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65FA4411-352D-CCE3-1901-AD5218BE99F4}"/>
              </a:ext>
            </a:extLst>
          </p:cNvPr>
          <p:cNvSpPr/>
          <p:nvPr/>
        </p:nvSpPr>
        <p:spPr>
          <a:xfrm>
            <a:off x="568842" y="1158949"/>
            <a:ext cx="3668232" cy="24348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Rectangle 15">
            <a:extLst>
              <a:ext uri="{FF2B5EF4-FFF2-40B4-BE49-F238E27FC236}">
                <a16:creationId xmlns:a16="http://schemas.microsoft.com/office/drawing/2014/main" id="{E4675C12-43CE-571C-4D0E-6ED0F3551996}"/>
              </a:ext>
            </a:extLst>
          </p:cNvPr>
          <p:cNvSpPr/>
          <p:nvPr/>
        </p:nvSpPr>
        <p:spPr>
          <a:xfrm>
            <a:off x="4237074" y="3593805"/>
            <a:ext cx="3815367" cy="24348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54F28CA1-6B77-4741-53EA-33F37941D97C}"/>
              </a:ext>
            </a:extLst>
          </p:cNvPr>
          <p:cNvSpPr/>
          <p:nvPr/>
        </p:nvSpPr>
        <p:spPr>
          <a:xfrm>
            <a:off x="7979735" y="1158949"/>
            <a:ext cx="3668232" cy="24348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2"/>
              </a:solidFill>
            </a:endParaRPr>
          </a:p>
        </p:txBody>
      </p:sp>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12" name="Text Placeholder 11">
            <a:extLst>
              <a:ext uri="{FF2B5EF4-FFF2-40B4-BE49-F238E27FC236}">
                <a16:creationId xmlns:a16="http://schemas.microsoft.com/office/drawing/2014/main" id="{CC24F24C-47C0-4409-83B2-267CBDF87C3A}"/>
              </a:ext>
            </a:extLst>
          </p:cNvPr>
          <p:cNvSpPr>
            <a:spLocks noGrp="1"/>
          </p:cNvSpPr>
          <p:nvPr>
            <p:ph type="body" sz="quarter" idx="13" hasCustomPrompt="1"/>
          </p:nvPr>
        </p:nvSpPr>
        <p:spPr>
          <a:xfrm>
            <a:off x="632479" y="1299041"/>
            <a:ext cx="1418197" cy="166320"/>
          </a:xfrm>
        </p:spPr>
        <p:txBody>
          <a:bodyPr>
            <a:noAutofit/>
          </a:bodyPr>
          <a:lstStyle>
            <a:lvl1pPr marL="0" indent="0">
              <a:buNone/>
              <a:defRPr sz="600">
                <a:solidFill>
                  <a:schemeClr val="bg2"/>
                </a:solidFill>
              </a:defRPr>
            </a:lvl1pPr>
          </a:lstStyle>
          <a:p>
            <a:pPr lvl="0"/>
            <a:r>
              <a:rPr lang="en-US"/>
              <a:t>LOREM IPSUM DOLOR</a:t>
            </a:r>
          </a:p>
        </p:txBody>
      </p:sp>
      <p:sp>
        <p:nvSpPr>
          <p:cNvPr id="23" name="Text Placeholder 11">
            <a:extLst>
              <a:ext uri="{FF2B5EF4-FFF2-40B4-BE49-F238E27FC236}">
                <a16:creationId xmlns:a16="http://schemas.microsoft.com/office/drawing/2014/main" id="{57CC8D96-E981-DF47-3A5B-89C57B150358}"/>
              </a:ext>
            </a:extLst>
          </p:cNvPr>
          <p:cNvSpPr>
            <a:spLocks noGrp="1"/>
          </p:cNvSpPr>
          <p:nvPr>
            <p:ph type="body" sz="quarter" idx="14" hasCustomPrompt="1"/>
          </p:nvPr>
        </p:nvSpPr>
        <p:spPr>
          <a:xfrm>
            <a:off x="4350591" y="1299041"/>
            <a:ext cx="1418197" cy="166320"/>
          </a:xfrm>
        </p:spPr>
        <p:txBody>
          <a:bodyPr>
            <a:noAutofit/>
          </a:bodyPr>
          <a:lstStyle>
            <a:lvl1pPr marL="0" indent="0">
              <a:buNone/>
              <a:defRPr sz="600"/>
            </a:lvl1pPr>
          </a:lstStyle>
          <a:p>
            <a:pPr lvl="0"/>
            <a:r>
              <a:rPr lang="en-US"/>
              <a:t>LOREM IPSUM DOLOR</a:t>
            </a:r>
          </a:p>
        </p:txBody>
      </p:sp>
      <p:sp>
        <p:nvSpPr>
          <p:cNvPr id="24" name="Text Placeholder 11">
            <a:extLst>
              <a:ext uri="{FF2B5EF4-FFF2-40B4-BE49-F238E27FC236}">
                <a16:creationId xmlns:a16="http://schemas.microsoft.com/office/drawing/2014/main" id="{C4E4A75A-2DFF-A05D-0A33-5B5940FE02B6}"/>
              </a:ext>
            </a:extLst>
          </p:cNvPr>
          <p:cNvSpPr>
            <a:spLocks noGrp="1"/>
          </p:cNvSpPr>
          <p:nvPr>
            <p:ph type="body" sz="quarter" idx="15" hasCustomPrompt="1"/>
          </p:nvPr>
        </p:nvSpPr>
        <p:spPr>
          <a:xfrm>
            <a:off x="8135938" y="1299041"/>
            <a:ext cx="1418197" cy="166320"/>
          </a:xfrm>
        </p:spPr>
        <p:txBody>
          <a:bodyPr>
            <a:noAutofit/>
          </a:bodyPr>
          <a:lstStyle>
            <a:lvl1pPr marL="0" indent="0">
              <a:buNone/>
              <a:defRPr sz="600">
                <a:solidFill>
                  <a:schemeClr val="bg2"/>
                </a:solidFill>
              </a:defRPr>
            </a:lvl1pPr>
          </a:lstStyle>
          <a:p>
            <a:pPr lvl="0"/>
            <a:r>
              <a:rPr lang="en-US"/>
              <a:t>LOREM IPSUM DOLOR</a:t>
            </a:r>
          </a:p>
        </p:txBody>
      </p:sp>
      <p:sp>
        <p:nvSpPr>
          <p:cNvPr id="25" name="Text Placeholder 11">
            <a:extLst>
              <a:ext uri="{FF2B5EF4-FFF2-40B4-BE49-F238E27FC236}">
                <a16:creationId xmlns:a16="http://schemas.microsoft.com/office/drawing/2014/main" id="{36F6A005-430E-7FBF-2EFA-A28CE11EB798}"/>
              </a:ext>
            </a:extLst>
          </p:cNvPr>
          <p:cNvSpPr>
            <a:spLocks noGrp="1"/>
          </p:cNvSpPr>
          <p:nvPr>
            <p:ph type="body" sz="quarter" idx="16" hasCustomPrompt="1"/>
          </p:nvPr>
        </p:nvSpPr>
        <p:spPr>
          <a:xfrm>
            <a:off x="632479" y="3840535"/>
            <a:ext cx="1418197" cy="166320"/>
          </a:xfrm>
        </p:spPr>
        <p:txBody>
          <a:bodyPr>
            <a:noAutofit/>
          </a:bodyPr>
          <a:lstStyle>
            <a:lvl1pPr marL="0" indent="0">
              <a:buNone/>
              <a:defRPr sz="600"/>
            </a:lvl1pPr>
          </a:lstStyle>
          <a:p>
            <a:pPr lvl="0"/>
            <a:r>
              <a:rPr lang="en-US"/>
              <a:t>LOREM IPSUM DOLOR</a:t>
            </a:r>
          </a:p>
        </p:txBody>
      </p:sp>
      <p:sp>
        <p:nvSpPr>
          <p:cNvPr id="26" name="Text Placeholder 11">
            <a:extLst>
              <a:ext uri="{FF2B5EF4-FFF2-40B4-BE49-F238E27FC236}">
                <a16:creationId xmlns:a16="http://schemas.microsoft.com/office/drawing/2014/main" id="{C6FE1E8B-854D-AEA9-36CE-3D1BB7B51AB2}"/>
              </a:ext>
            </a:extLst>
          </p:cNvPr>
          <p:cNvSpPr>
            <a:spLocks noGrp="1"/>
          </p:cNvSpPr>
          <p:nvPr>
            <p:ph type="body" sz="quarter" idx="17" hasCustomPrompt="1"/>
          </p:nvPr>
        </p:nvSpPr>
        <p:spPr>
          <a:xfrm>
            <a:off x="4350591" y="3840535"/>
            <a:ext cx="1418197" cy="166320"/>
          </a:xfrm>
        </p:spPr>
        <p:txBody>
          <a:bodyPr>
            <a:noAutofit/>
          </a:bodyPr>
          <a:lstStyle>
            <a:lvl1pPr marL="0" indent="0">
              <a:buNone/>
              <a:defRPr sz="600">
                <a:solidFill>
                  <a:schemeClr val="bg2"/>
                </a:solidFill>
              </a:defRPr>
            </a:lvl1pPr>
          </a:lstStyle>
          <a:p>
            <a:pPr lvl="0"/>
            <a:r>
              <a:rPr lang="en-US"/>
              <a:t>LOREM IPSUM DOLOR</a:t>
            </a:r>
          </a:p>
        </p:txBody>
      </p:sp>
      <p:sp>
        <p:nvSpPr>
          <p:cNvPr id="15" name="Text Placeholder 14">
            <a:extLst>
              <a:ext uri="{FF2B5EF4-FFF2-40B4-BE49-F238E27FC236}">
                <a16:creationId xmlns:a16="http://schemas.microsoft.com/office/drawing/2014/main" id="{6DA82594-D6E6-4F8C-5E41-F2F4CB488B81}"/>
              </a:ext>
            </a:extLst>
          </p:cNvPr>
          <p:cNvSpPr>
            <a:spLocks noGrp="1"/>
          </p:cNvSpPr>
          <p:nvPr>
            <p:ph type="body" sz="quarter" idx="19" hasCustomPrompt="1"/>
          </p:nvPr>
        </p:nvSpPr>
        <p:spPr>
          <a:xfrm>
            <a:off x="8135938" y="1782482"/>
            <a:ext cx="3428533" cy="1423988"/>
          </a:xfrm>
        </p:spPr>
        <p:txBody>
          <a:bodyPr>
            <a:noAutofit/>
          </a:bodyPr>
          <a:lstStyle>
            <a:lvl1pPr marL="0" indent="0" algn="l">
              <a:buNone/>
              <a:defRPr sz="6000">
                <a:solidFill>
                  <a:schemeClr val="bg2"/>
                </a:solidFill>
              </a:defRPr>
            </a:lvl1pPr>
          </a:lstStyle>
          <a:p>
            <a:pPr lvl="0"/>
            <a:r>
              <a:rPr lang="en-US"/>
              <a:t>+23%</a:t>
            </a:r>
          </a:p>
        </p:txBody>
      </p:sp>
      <p:sp>
        <p:nvSpPr>
          <p:cNvPr id="28" name="Text Placeholder 14">
            <a:extLst>
              <a:ext uri="{FF2B5EF4-FFF2-40B4-BE49-F238E27FC236}">
                <a16:creationId xmlns:a16="http://schemas.microsoft.com/office/drawing/2014/main" id="{CFD0FD3B-A54D-A925-4E99-0845AA7154A8}"/>
              </a:ext>
            </a:extLst>
          </p:cNvPr>
          <p:cNvSpPr>
            <a:spLocks noGrp="1"/>
          </p:cNvSpPr>
          <p:nvPr>
            <p:ph type="body" sz="quarter" idx="20" hasCustomPrompt="1"/>
          </p:nvPr>
        </p:nvSpPr>
        <p:spPr>
          <a:xfrm>
            <a:off x="4350591" y="4275063"/>
            <a:ext cx="3428533" cy="1447186"/>
          </a:xfrm>
        </p:spPr>
        <p:txBody>
          <a:bodyPr>
            <a:noAutofit/>
          </a:bodyPr>
          <a:lstStyle>
            <a:lvl1pPr marL="0" indent="0">
              <a:buNone/>
              <a:defRPr sz="6000">
                <a:solidFill>
                  <a:schemeClr val="bg2"/>
                </a:solidFill>
              </a:defRPr>
            </a:lvl1pPr>
          </a:lstStyle>
          <a:p>
            <a:pPr lvl="0"/>
            <a:r>
              <a:rPr lang="en-US"/>
              <a:t>Rocket ABC</a:t>
            </a:r>
          </a:p>
        </p:txBody>
      </p:sp>
      <p:sp>
        <p:nvSpPr>
          <p:cNvPr id="29" name="Text Placeholder 14">
            <a:extLst>
              <a:ext uri="{FF2B5EF4-FFF2-40B4-BE49-F238E27FC236}">
                <a16:creationId xmlns:a16="http://schemas.microsoft.com/office/drawing/2014/main" id="{D15158DB-0947-955E-D012-8BFA5272666D}"/>
              </a:ext>
            </a:extLst>
          </p:cNvPr>
          <p:cNvSpPr>
            <a:spLocks noGrp="1"/>
          </p:cNvSpPr>
          <p:nvPr>
            <p:ph type="body" sz="quarter" idx="21" hasCustomPrompt="1"/>
          </p:nvPr>
        </p:nvSpPr>
        <p:spPr>
          <a:xfrm>
            <a:off x="571967" y="4275063"/>
            <a:ext cx="3428533" cy="1423988"/>
          </a:xfrm>
        </p:spPr>
        <p:txBody>
          <a:bodyPr>
            <a:noAutofit/>
          </a:bodyPr>
          <a:lstStyle>
            <a:lvl1pPr marL="0" indent="0" algn="l">
              <a:buNone/>
              <a:defRPr sz="6000"/>
            </a:lvl1pPr>
          </a:lstStyle>
          <a:p>
            <a:pPr lvl="0"/>
            <a:r>
              <a:rPr lang="en-US"/>
              <a:t>-23%</a:t>
            </a:r>
          </a:p>
        </p:txBody>
      </p:sp>
      <p:sp>
        <p:nvSpPr>
          <p:cNvPr id="8" name="Text Placeholder 14">
            <a:extLst>
              <a:ext uri="{FF2B5EF4-FFF2-40B4-BE49-F238E27FC236}">
                <a16:creationId xmlns:a16="http://schemas.microsoft.com/office/drawing/2014/main" id="{54055399-5904-F228-A3AF-C49C7D55C457}"/>
              </a:ext>
            </a:extLst>
          </p:cNvPr>
          <p:cNvSpPr>
            <a:spLocks noGrp="1"/>
          </p:cNvSpPr>
          <p:nvPr>
            <p:ph type="body" sz="quarter" idx="22" hasCustomPrompt="1"/>
          </p:nvPr>
        </p:nvSpPr>
        <p:spPr>
          <a:xfrm>
            <a:off x="627529" y="1782482"/>
            <a:ext cx="3428533" cy="1423988"/>
          </a:xfrm>
        </p:spPr>
        <p:txBody>
          <a:bodyPr>
            <a:noAutofit/>
          </a:bodyPr>
          <a:lstStyle>
            <a:lvl1pPr marL="0" indent="0" algn="l">
              <a:buNone/>
              <a:defRPr sz="6000">
                <a:solidFill>
                  <a:schemeClr val="bg2"/>
                </a:solidFill>
              </a:defRPr>
            </a:lvl1pPr>
          </a:lstStyle>
          <a:p>
            <a:pPr lvl="0"/>
            <a:r>
              <a:rPr lang="en-US"/>
              <a:t>$12M</a:t>
            </a:r>
          </a:p>
        </p:txBody>
      </p:sp>
      <p:sp>
        <p:nvSpPr>
          <p:cNvPr id="10" name="Text Placeholder 14">
            <a:extLst>
              <a:ext uri="{FF2B5EF4-FFF2-40B4-BE49-F238E27FC236}">
                <a16:creationId xmlns:a16="http://schemas.microsoft.com/office/drawing/2014/main" id="{FA82581E-944B-9E0E-78A8-AC3000A718F5}"/>
              </a:ext>
            </a:extLst>
          </p:cNvPr>
          <p:cNvSpPr>
            <a:spLocks noGrp="1"/>
          </p:cNvSpPr>
          <p:nvPr>
            <p:ph type="body" sz="quarter" idx="23" hasCustomPrompt="1"/>
          </p:nvPr>
        </p:nvSpPr>
        <p:spPr>
          <a:xfrm>
            <a:off x="4393277" y="1793050"/>
            <a:ext cx="3428533" cy="1423988"/>
          </a:xfrm>
        </p:spPr>
        <p:txBody>
          <a:bodyPr>
            <a:noAutofit/>
          </a:bodyPr>
          <a:lstStyle>
            <a:lvl1pPr marL="0" indent="0" algn="l">
              <a:buNone/>
              <a:defRPr sz="6000"/>
            </a:lvl1pPr>
          </a:lstStyle>
          <a:p>
            <a:pPr lvl="0"/>
            <a:r>
              <a:rPr lang="en-US"/>
              <a:t>01%</a:t>
            </a:r>
          </a:p>
        </p:txBody>
      </p:sp>
      <p:sp>
        <p:nvSpPr>
          <p:cNvPr id="14" name="Slide Number Placeholder 5">
            <a:extLst>
              <a:ext uri="{FF2B5EF4-FFF2-40B4-BE49-F238E27FC236}">
                <a16:creationId xmlns:a16="http://schemas.microsoft.com/office/drawing/2014/main" id="{85A54BC4-4AB8-B62B-93FF-440ED25349F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Rectangle 1">
            <a:extLst>
              <a:ext uri="{FF2B5EF4-FFF2-40B4-BE49-F238E27FC236}">
                <a16:creationId xmlns:a16="http://schemas.microsoft.com/office/drawing/2014/main" id="{9EB7484B-9A11-4F00-73B1-2D8CC4DD56C9}"/>
              </a:ext>
            </a:extLst>
          </p:cNvPr>
          <p:cNvSpPr/>
          <p:nvPr userDrawn="1"/>
        </p:nvSpPr>
        <p:spPr>
          <a:xfrm>
            <a:off x="4237074" y="1158949"/>
            <a:ext cx="3815368"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 name="Rectangle 2">
            <a:extLst>
              <a:ext uri="{FF2B5EF4-FFF2-40B4-BE49-F238E27FC236}">
                <a16:creationId xmlns:a16="http://schemas.microsoft.com/office/drawing/2014/main" id="{C6A40E30-382C-F0C7-0CC7-C5A7C711CA4F}"/>
              </a:ext>
            </a:extLst>
          </p:cNvPr>
          <p:cNvSpPr/>
          <p:nvPr userDrawn="1"/>
        </p:nvSpPr>
        <p:spPr>
          <a:xfrm>
            <a:off x="8052441" y="3593805"/>
            <a:ext cx="3595526"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99257207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Data multiple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D3B4A2A-16C7-7AE0-62B4-4625738364D1}"/>
              </a:ext>
            </a:extLst>
          </p:cNvPr>
          <p:cNvSpPr>
            <a:spLocks noGrp="1"/>
          </p:cNvSpPr>
          <p:nvPr>
            <p:ph type="body" sz="quarter" idx="13" hasCustomPrompt="1"/>
          </p:nvPr>
        </p:nvSpPr>
        <p:spPr>
          <a:xfrm>
            <a:off x="1592263" y="1514476"/>
            <a:ext cx="9174162" cy="1072468"/>
          </a:xfrm>
        </p:spPr>
        <p:txBody>
          <a:bodyPr>
            <a:noAutofit/>
          </a:bodyPr>
          <a:lstStyle>
            <a:lvl1pPr marL="0" indent="0" algn="l">
              <a:buNone/>
              <a:defRPr sz="3600"/>
            </a:lvl1pPr>
          </a:lstStyle>
          <a:p>
            <a:pPr algn="ctr"/>
            <a:r>
              <a:rPr lang="en-US"/>
              <a:t>Enter subtitle here</a:t>
            </a:r>
          </a:p>
        </p:txBody>
      </p:sp>
      <p:cxnSp>
        <p:nvCxnSpPr>
          <p:cNvPr id="20" name="Straight Connector 19">
            <a:extLst>
              <a:ext uri="{FF2B5EF4-FFF2-40B4-BE49-F238E27FC236}">
                <a16:creationId xmlns:a16="http://schemas.microsoft.com/office/drawing/2014/main" id="{7DA8C213-82E6-874E-044C-506F078BE33C}"/>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5" name="Slide Number Placeholder 5">
            <a:extLst>
              <a:ext uri="{FF2B5EF4-FFF2-40B4-BE49-F238E27FC236}">
                <a16:creationId xmlns:a16="http://schemas.microsoft.com/office/drawing/2014/main" id="{63326668-5744-F39E-E3D3-ADF9B1010B6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Content Placeholder 2">
            <a:extLst>
              <a:ext uri="{FF2B5EF4-FFF2-40B4-BE49-F238E27FC236}">
                <a16:creationId xmlns:a16="http://schemas.microsoft.com/office/drawing/2014/main" id="{88E83F84-0486-D2F8-DC56-69F4BC5D8707}"/>
              </a:ext>
            </a:extLst>
          </p:cNvPr>
          <p:cNvSpPr>
            <a:spLocks noGrp="1"/>
          </p:cNvSpPr>
          <p:nvPr>
            <p:ph sz="quarter" idx="22" hasCustomPrompt="1"/>
          </p:nvPr>
        </p:nvSpPr>
        <p:spPr>
          <a:xfrm>
            <a:off x="7721918" y="2859088"/>
            <a:ext cx="2671762" cy="2654300"/>
          </a:xfrm>
        </p:spPr>
        <p:txBody>
          <a:bodyPr>
            <a:noAutofit/>
          </a:bodyPr>
          <a:lstStyle>
            <a:lvl1pPr marL="0" indent="0" algn="ctr">
              <a:buNone/>
              <a:defRPr sz="1600"/>
            </a:lvl1pPr>
            <a:lvl2pPr>
              <a:defRPr sz="1400"/>
            </a:lvl2pPr>
            <a:lvl3pPr>
              <a:defRPr sz="1200"/>
            </a:lvl3pPr>
            <a:lvl4pPr>
              <a:defRPr sz="1100"/>
            </a:lvl4pPr>
            <a:lvl5pPr>
              <a:defRPr sz="1100"/>
            </a:lvl5pPr>
          </a:lstStyle>
          <a:p>
            <a:pPr lvl="0"/>
            <a:r>
              <a:rPr lang="en-US"/>
              <a:t>Chart / Photo / Table</a:t>
            </a:r>
          </a:p>
        </p:txBody>
      </p:sp>
      <p:sp>
        <p:nvSpPr>
          <p:cNvPr id="3" name="Content Placeholder 2">
            <a:extLst>
              <a:ext uri="{FF2B5EF4-FFF2-40B4-BE49-F238E27FC236}">
                <a16:creationId xmlns:a16="http://schemas.microsoft.com/office/drawing/2014/main" id="{DC373280-F9E7-27BF-3005-99672527BD9C}"/>
              </a:ext>
            </a:extLst>
          </p:cNvPr>
          <p:cNvSpPr>
            <a:spLocks noGrp="1"/>
          </p:cNvSpPr>
          <p:nvPr>
            <p:ph sz="quarter" idx="21" hasCustomPrompt="1"/>
          </p:nvPr>
        </p:nvSpPr>
        <p:spPr>
          <a:xfrm>
            <a:off x="4765358" y="2859088"/>
            <a:ext cx="2671762" cy="2654300"/>
          </a:xfrm>
        </p:spPr>
        <p:txBody>
          <a:bodyPr>
            <a:noAutofit/>
          </a:bodyPr>
          <a:lstStyle>
            <a:lvl1pPr marL="0" indent="0" algn="ctr">
              <a:buNone/>
              <a:defRPr sz="1600"/>
            </a:lvl1pPr>
            <a:lvl2pPr>
              <a:defRPr sz="1400"/>
            </a:lvl2pPr>
            <a:lvl3pPr>
              <a:defRPr sz="1200"/>
            </a:lvl3pPr>
            <a:lvl4pPr>
              <a:defRPr sz="1100"/>
            </a:lvl4pPr>
            <a:lvl5pPr>
              <a:defRPr sz="1100"/>
            </a:lvl5pPr>
          </a:lstStyle>
          <a:p>
            <a:pPr lvl="0"/>
            <a:r>
              <a:rPr lang="en-US"/>
              <a:t>Chart / Photo / Table</a:t>
            </a:r>
          </a:p>
        </p:txBody>
      </p:sp>
      <p:sp>
        <p:nvSpPr>
          <p:cNvPr id="7" name="Content Placeholder 2">
            <a:extLst>
              <a:ext uri="{FF2B5EF4-FFF2-40B4-BE49-F238E27FC236}">
                <a16:creationId xmlns:a16="http://schemas.microsoft.com/office/drawing/2014/main" id="{47504FB9-E088-A9CC-B914-7E40D6FA76E1}"/>
              </a:ext>
            </a:extLst>
          </p:cNvPr>
          <p:cNvSpPr>
            <a:spLocks noGrp="1"/>
          </p:cNvSpPr>
          <p:nvPr>
            <p:ph sz="quarter" idx="20" hasCustomPrompt="1"/>
          </p:nvPr>
        </p:nvSpPr>
        <p:spPr>
          <a:xfrm>
            <a:off x="1788478" y="2859088"/>
            <a:ext cx="2671762" cy="2654300"/>
          </a:xfrm>
        </p:spPr>
        <p:txBody>
          <a:bodyPr>
            <a:noAutofit/>
          </a:bodyPr>
          <a:lstStyle>
            <a:lvl1pPr marL="0" indent="0" algn="ctr">
              <a:buNone/>
              <a:defRPr sz="1600"/>
            </a:lvl1pPr>
            <a:lvl2pPr>
              <a:defRPr sz="1400"/>
            </a:lvl2pPr>
            <a:lvl3pPr>
              <a:defRPr sz="1200"/>
            </a:lvl3pPr>
            <a:lvl4pPr>
              <a:defRPr sz="1100"/>
            </a:lvl4pPr>
            <a:lvl5pPr>
              <a:defRPr sz="1100"/>
            </a:lvl5pPr>
          </a:lstStyle>
          <a:p>
            <a:pPr lvl="0"/>
            <a:r>
              <a:rPr lang="en-US"/>
              <a:t>Chart / Photo / Table</a:t>
            </a:r>
          </a:p>
        </p:txBody>
      </p:sp>
      <p:sp>
        <p:nvSpPr>
          <p:cNvPr id="4" name="Title 1">
            <a:extLst>
              <a:ext uri="{FF2B5EF4-FFF2-40B4-BE49-F238E27FC236}">
                <a16:creationId xmlns:a16="http://schemas.microsoft.com/office/drawing/2014/main" id="{1B668778-528B-C4AB-DB78-CA747F21451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Tree>
    <p:extLst>
      <p:ext uri="{BB962C8B-B14F-4D97-AF65-F5344CB8AC3E}">
        <p14:creationId xmlns:p14="http://schemas.microsoft.com/office/powerpoint/2010/main" val="66419141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ata Highligh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0F573-3213-4254-65D9-1DC37C575910}"/>
              </a:ext>
            </a:extLst>
          </p:cNvPr>
          <p:cNvPicPr>
            <a:picLocks noChangeAspect="1"/>
          </p:cNvPicPr>
          <p:nvPr/>
        </p:nvPicPr>
        <p:blipFill rotWithShape="1">
          <a:blip r:embed="rId2"/>
          <a:srcRect l="13260" r="42540"/>
          <a:stretch/>
        </p:blipFill>
        <p:spPr>
          <a:xfrm>
            <a:off x="6095999" y="0"/>
            <a:ext cx="6096000" cy="6858000"/>
          </a:xfrm>
          <a:prstGeom prst="rect">
            <a:avLst/>
          </a:prstGeom>
        </p:spPr>
      </p:pic>
      <p:sp>
        <p:nvSpPr>
          <p:cNvPr id="13" name="Chart Placeholder 12">
            <a:extLst>
              <a:ext uri="{FF2B5EF4-FFF2-40B4-BE49-F238E27FC236}">
                <a16:creationId xmlns:a16="http://schemas.microsoft.com/office/drawing/2014/main" id="{2E3C3E2C-021D-BA1E-E3EE-DE31C4E2B64F}"/>
              </a:ext>
            </a:extLst>
          </p:cNvPr>
          <p:cNvSpPr>
            <a:spLocks noGrp="1"/>
          </p:cNvSpPr>
          <p:nvPr>
            <p:ph type="chart" sz="quarter" idx="17"/>
          </p:nvPr>
        </p:nvSpPr>
        <p:spPr>
          <a:xfrm>
            <a:off x="7041823" y="461962"/>
            <a:ext cx="4270342" cy="3903293"/>
          </a:xfrm>
        </p:spPr>
        <p:txBody>
          <a:bodyPr/>
          <a:lstStyle>
            <a:lvl1pPr marL="0" indent="0" algn="ctr">
              <a:buNone/>
              <a:defRPr>
                <a:solidFill>
                  <a:schemeClr val="bg1"/>
                </a:solidFill>
              </a:defRPr>
            </a:lvl1pPr>
          </a:lstStyle>
          <a:p>
            <a:r>
              <a:rPr lang="en-US"/>
              <a:t>Click icon to add chart</a:t>
            </a:r>
          </a:p>
        </p:txBody>
      </p:sp>
      <p:sp>
        <p:nvSpPr>
          <p:cNvPr id="25" name="Text Placeholder 24">
            <a:extLst>
              <a:ext uri="{FF2B5EF4-FFF2-40B4-BE49-F238E27FC236}">
                <a16:creationId xmlns:a16="http://schemas.microsoft.com/office/drawing/2014/main" id="{956E3912-C6BC-1973-C5DC-643452A01CF1}"/>
              </a:ext>
            </a:extLst>
          </p:cNvPr>
          <p:cNvSpPr>
            <a:spLocks noGrp="1"/>
          </p:cNvSpPr>
          <p:nvPr>
            <p:ph type="body" sz="quarter" idx="13" hasCustomPrompt="1"/>
          </p:nvPr>
        </p:nvSpPr>
        <p:spPr>
          <a:xfrm>
            <a:off x="7348160" y="1764318"/>
            <a:ext cx="3591678" cy="1165225"/>
          </a:xfrm>
        </p:spPr>
        <p:txBody>
          <a:bodyPr>
            <a:noAutofit/>
          </a:bodyPr>
          <a:lstStyle>
            <a:lvl1pPr marL="0" indent="0" algn="ctr">
              <a:buNone/>
              <a:defRPr sz="5400" b="1">
                <a:solidFill>
                  <a:schemeClr val="bg2"/>
                </a:solidFill>
              </a:defRPr>
            </a:lvl1pPr>
          </a:lstStyle>
          <a:p>
            <a:pPr lvl="0"/>
            <a:r>
              <a:rPr lang="en-US"/>
              <a:t>X%</a:t>
            </a:r>
          </a:p>
        </p:txBody>
      </p:sp>
      <p:sp>
        <p:nvSpPr>
          <p:cNvPr id="11" name="Text Placeholder 24">
            <a:extLst>
              <a:ext uri="{FF2B5EF4-FFF2-40B4-BE49-F238E27FC236}">
                <a16:creationId xmlns:a16="http://schemas.microsoft.com/office/drawing/2014/main" id="{C0BDE03D-FBC7-86DE-9DC1-B35CA757C5F3}"/>
              </a:ext>
            </a:extLst>
          </p:cNvPr>
          <p:cNvSpPr>
            <a:spLocks noGrp="1"/>
          </p:cNvSpPr>
          <p:nvPr>
            <p:ph type="body" sz="quarter" idx="15" hasCustomPrompt="1"/>
          </p:nvPr>
        </p:nvSpPr>
        <p:spPr>
          <a:xfrm>
            <a:off x="7348160" y="3035394"/>
            <a:ext cx="3591678" cy="437638"/>
          </a:xfrm>
        </p:spPr>
        <p:txBody>
          <a:bodyPr>
            <a:noAutofit/>
          </a:bodyPr>
          <a:lstStyle>
            <a:lvl1pPr marL="0" indent="0" algn="ctr">
              <a:lnSpc>
                <a:spcPct val="100000"/>
              </a:lnSpc>
              <a:buNone/>
              <a:defRPr sz="1800">
                <a:solidFill>
                  <a:schemeClr val="bg2"/>
                </a:solidFill>
              </a:defRPr>
            </a:lvl1pPr>
          </a:lstStyle>
          <a:p>
            <a:pPr lvl="0"/>
            <a:r>
              <a:rPr lang="en-US"/>
              <a:t>LOREM IPSUM</a:t>
            </a:r>
          </a:p>
        </p:txBody>
      </p:sp>
      <p:sp>
        <p:nvSpPr>
          <p:cNvPr id="15" name="Text Placeholder 10">
            <a:extLst>
              <a:ext uri="{FF2B5EF4-FFF2-40B4-BE49-F238E27FC236}">
                <a16:creationId xmlns:a16="http://schemas.microsoft.com/office/drawing/2014/main" id="{DB042773-E0D2-486B-AD53-78DCFB81D535}"/>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6" name="Text Placeholder 10">
            <a:extLst>
              <a:ext uri="{FF2B5EF4-FFF2-40B4-BE49-F238E27FC236}">
                <a16:creationId xmlns:a16="http://schemas.microsoft.com/office/drawing/2014/main" id="{B0E50829-E564-7C04-CA68-9F16BC4E2663}"/>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sp>
        <p:nvSpPr>
          <p:cNvPr id="3" name="Slide Number Placeholder 5">
            <a:extLst>
              <a:ext uri="{FF2B5EF4-FFF2-40B4-BE49-F238E27FC236}">
                <a16:creationId xmlns:a16="http://schemas.microsoft.com/office/drawing/2014/main" id="{580B1CA7-881A-E70B-3EFC-BC8A0967D2A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8" name="Text Placeholder 24">
            <a:extLst>
              <a:ext uri="{FF2B5EF4-FFF2-40B4-BE49-F238E27FC236}">
                <a16:creationId xmlns:a16="http://schemas.microsoft.com/office/drawing/2014/main" id="{590D9FB2-0715-3498-28A4-0E9DA8FB2EBC}"/>
              </a:ext>
            </a:extLst>
          </p:cNvPr>
          <p:cNvSpPr>
            <a:spLocks noGrp="1"/>
          </p:cNvSpPr>
          <p:nvPr>
            <p:ph type="body" sz="quarter" idx="14" hasCustomPrompt="1"/>
          </p:nvPr>
        </p:nvSpPr>
        <p:spPr>
          <a:xfrm>
            <a:off x="6753100" y="4591251"/>
            <a:ext cx="4827637" cy="1299347"/>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bg1"/>
                </a:solidFill>
              </a:defRPr>
            </a:lvl1pPr>
          </a:lstStyle>
          <a:p>
            <a:pPr lvl="0"/>
            <a:r>
              <a:rPr lang="en-US"/>
              <a:t>This data point information and highlight info goes here. </a:t>
            </a:r>
          </a:p>
          <a:p>
            <a:pPr lvl="0"/>
            <a:r>
              <a:rPr lang="en-US"/>
              <a:t>Swap between colors if you have multiple slides.</a:t>
            </a:r>
          </a:p>
        </p:txBody>
      </p:sp>
      <p:pic>
        <p:nvPicPr>
          <p:cNvPr id="7" name="Graphic 6">
            <a:extLst>
              <a:ext uri="{FF2B5EF4-FFF2-40B4-BE49-F238E27FC236}">
                <a16:creationId xmlns:a16="http://schemas.microsoft.com/office/drawing/2014/main" id="{6C964C05-1B41-2673-5A39-00B00D7272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pic>
        <p:nvPicPr>
          <p:cNvPr id="4" name="Picture 3">
            <a:extLst>
              <a:ext uri="{FF2B5EF4-FFF2-40B4-BE49-F238E27FC236}">
                <a16:creationId xmlns:a16="http://schemas.microsoft.com/office/drawing/2014/main" id="{AEFFAD76-4D3B-91C8-31A6-6497EEDBA742}"/>
              </a:ext>
            </a:extLst>
          </p:cNvPr>
          <p:cNvPicPr>
            <a:picLocks noChangeAspect="1"/>
          </p:cNvPicPr>
          <p:nvPr userDrawn="1"/>
        </p:nvPicPr>
        <p:blipFill rotWithShape="1">
          <a:blip r:embed="rId2"/>
          <a:srcRect l="13260" r="42540"/>
          <a:stretch/>
        </p:blipFill>
        <p:spPr>
          <a:xfrm>
            <a:off x="6095999" y="0"/>
            <a:ext cx="6096000" cy="6858000"/>
          </a:xfrm>
          <a:prstGeom prst="rect">
            <a:avLst/>
          </a:prstGeom>
        </p:spPr>
      </p:pic>
      <p:pic>
        <p:nvPicPr>
          <p:cNvPr id="5" name="Graphic 4">
            <a:extLst>
              <a:ext uri="{FF2B5EF4-FFF2-40B4-BE49-F238E27FC236}">
                <a16:creationId xmlns:a16="http://schemas.microsoft.com/office/drawing/2014/main" id="{B88F2909-4745-BDF7-E903-9925D574621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89770654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Data Highlight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1EFB09-89C6-5BAF-A587-B01834069F10}"/>
              </a:ext>
            </a:extLst>
          </p:cNvPr>
          <p:cNvPicPr>
            <a:picLocks noChangeAspect="1"/>
          </p:cNvPicPr>
          <p:nvPr/>
        </p:nvPicPr>
        <p:blipFill rotWithShape="1">
          <a:blip r:embed="rId2"/>
          <a:srcRect l="13260" r="42540"/>
          <a:stretch/>
        </p:blipFill>
        <p:spPr>
          <a:xfrm>
            <a:off x="6095999" y="0"/>
            <a:ext cx="6096000" cy="6858000"/>
          </a:xfrm>
          <a:prstGeom prst="rect">
            <a:avLst/>
          </a:prstGeom>
        </p:spPr>
      </p:pic>
      <p:sp>
        <p:nvSpPr>
          <p:cNvPr id="3" name="Slide Number Placeholder 5">
            <a:extLst>
              <a:ext uri="{FF2B5EF4-FFF2-40B4-BE49-F238E27FC236}">
                <a16:creationId xmlns:a16="http://schemas.microsoft.com/office/drawing/2014/main" id="{FED3E6AB-3631-2195-6B67-60F2D63A3EAC}"/>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10" name="Text Placeholder 10">
            <a:extLst>
              <a:ext uri="{FF2B5EF4-FFF2-40B4-BE49-F238E27FC236}">
                <a16:creationId xmlns:a16="http://schemas.microsoft.com/office/drawing/2014/main" id="{9F49E664-8267-8747-FB97-F841264C2F31}"/>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2" name="Text Placeholder 10">
            <a:extLst>
              <a:ext uri="{FF2B5EF4-FFF2-40B4-BE49-F238E27FC236}">
                <a16:creationId xmlns:a16="http://schemas.microsoft.com/office/drawing/2014/main" id="{1578F8AF-794E-F707-FAE0-A61216F56EBA}"/>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sp>
        <p:nvSpPr>
          <p:cNvPr id="15" name="Text Placeholder 16">
            <a:extLst>
              <a:ext uri="{FF2B5EF4-FFF2-40B4-BE49-F238E27FC236}">
                <a16:creationId xmlns:a16="http://schemas.microsoft.com/office/drawing/2014/main" id="{C7A63CD8-EFFF-D84C-8BC2-E5C0DD5C7FBD}"/>
              </a:ext>
            </a:extLst>
          </p:cNvPr>
          <p:cNvSpPr>
            <a:spLocks noGrp="1"/>
          </p:cNvSpPr>
          <p:nvPr>
            <p:ph type="body" sz="quarter" idx="15" hasCustomPrompt="1"/>
          </p:nvPr>
        </p:nvSpPr>
        <p:spPr>
          <a:xfrm>
            <a:off x="7238787" y="2037360"/>
            <a:ext cx="2595370" cy="988294"/>
          </a:xfrm>
        </p:spPr>
        <p:txBody>
          <a:bodyPr>
            <a:noAutofit/>
          </a:bodyPr>
          <a:lstStyle>
            <a:lvl1pPr marL="0" indent="0" algn="l">
              <a:buNone/>
              <a:defRPr sz="7200">
                <a:solidFill>
                  <a:schemeClr val="bg1"/>
                </a:solidFill>
              </a:defRPr>
            </a:lvl1pPr>
          </a:lstStyle>
          <a:p>
            <a:pPr lvl="0"/>
            <a:r>
              <a:rPr lang="en-US"/>
              <a:t>20M</a:t>
            </a:r>
          </a:p>
        </p:txBody>
      </p:sp>
      <p:sp>
        <p:nvSpPr>
          <p:cNvPr id="16" name="Text Placeholder 16">
            <a:extLst>
              <a:ext uri="{FF2B5EF4-FFF2-40B4-BE49-F238E27FC236}">
                <a16:creationId xmlns:a16="http://schemas.microsoft.com/office/drawing/2014/main" id="{D74D59D3-DDD6-1A6E-1037-C89074057889}"/>
              </a:ext>
            </a:extLst>
          </p:cNvPr>
          <p:cNvSpPr>
            <a:spLocks noGrp="1"/>
          </p:cNvSpPr>
          <p:nvPr>
            <p:ph type="body" sz="quarter" idx="17" hasCustomPrompt="1"/>
          </p:nvPr>
        </p:nvSpPr>
        <p:spPr>
          <a:xfrm>
            <a:off x="7238787" y="3445801"/>
            <a:ext cx="3893920" cy="1559822"/>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bg1"/>
                </a:solidFill>
              </a:defRPr>
            </a:lvl1pPr>
          </a:lstStyle>
          <a:p>
            <a:pPr lvl="0"/>
            <a:r>
              <a:rPr lang="en-US"/>
              <a:t>This data point information and highlight info goes here. </a:t>
            </a:r>
          </a:p>
          <a:p>
            <a:pPr lvl="0"/>
            <a:r>
              <a:rPr lang="en-US"/>
              <a:t>Swap between colors if you have multiple slides.</a:t>
            </a:r>
          </a:p>
        </p:txBody>
      </p:sp>
      <p:cxnSp>
        <p:nvCxnSpPr>
          <p:cNvPr id="18" name="Straight Connector 17">
            <a:extLst>
              <a:ext uri="{FF2B5EF4-FFF2-40B4-BE49-F238E27FC236}">
                <a16:creationId xmlns:a16="http://schemas.microsoft.com/office/drawing/2014/main" id="{C833A825-EE30-308D-F188-09D5BEFA69C8}"/>
              </a:ext>
            </a:extLst>
          </p:cNvPr>
          <p:cNvCxnSpPr>
            <a:cxnSpLocks/>
          </p:cNvCxnSpPr>
          <p:nvPr/>
        </p:nvCxnSpPr>
        <p:spPr>
          <a:xfrm>
            <a:off x="7360317" y="3200400"/>
            <a:ext cx="1835940"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ED77C709-A8E2-627E-4AF1-5EED82077E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pic>
        <p:nvPicPr>
          <p:cNvPr id="4" name="Picture 3">
            <a:extLst>
              <a:ext uri="{FF2B5EF4-FFF2-40B4-BE49-F238E27FC236}">
                <a16:creationId xmlns:a16="http://schemas.microsoft.com/office/drawing/2014/main" id="{3FF647D5-E5E9-C4E7-AC1A-EFA530D4419E}"/>
              </a:ext>
            </a:extLst>
          </p:cNvPr>
          <p:cNvPicPr>
            <a:picLocks noChangeAspect="1"/>
          </p:cNvPicPr>
          <p:nvPr userDrawn="1"/>
        </p:nvPicPr>
        <p:blipFill rotWithShape="1">
          <a:blip r:embed="rId2"/>
          <a:srcRect l="13260" r="42540"/>
          <a:stretch/>
        </p:blipFill>
        <p:spPr>
          <a:xfrm>
            <a:off x="6095999" y="0"/>
            <a:ext cx="6096000" cy="6858000"/>
          </a:xfrm>
          <a:prstGeom prst="rect">
            <a:avLst/>
          </a:prstGeom>
        </p:spPr>
      </p:pic>
      <p:cxnSp>
        <p:nvCxnSpPr>
          <p:cNvPr id="5" name="Straight Connector 4">
            <a:extLst>
              <a:ext uri="{FF2B5EF4-FFF2-40B4-BE49-F238E27FC236}">
                <a16:creationId xmlns:a16="http://schemas.microsoft.com/office/drawing/2014/main" id="{B0EEF9FD-C3A4-927C-260F-BE5307354DFF}"/>
              </a:ext>
            </a:extLst>
          </p:cNvPr>
          <p:cNvCxnSpPr>
            <a:cxnSpLocks/>
          </p:cNvCxnSpPr>
          <p:nvPr userDrawn="1"/>
        </p:nvCxnSpPr>
        <p:spPr>
          <a:xfrm>
            <a:off x="7360317" y="3200400"/>
            <a:ext cx="1835940"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6" name="Graphic 5">
            <a:extLst>
              <a:ext uri="{FF2B5EF4-FFF2-40B4-BE49-F238E27FC236}">
                <a16:creationId xmlns:a16="http://schemas.microsoft.com/office/drawing/2014/main" id="{1FF9B2A8-024C-B115-3B33-DD0BB99CFE7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27191677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Data Highlight Whi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F4CDA6-9967-05B6-FE25-FE8B5A367328}"/>
              </a:ext>
            </a:extLst>
          </p:cNvPr>
          <p:cNvPicPr>
            <a:picLocks noChangeAspect="1"/>
          </p:cNvPicPr>
          <p:nvPr/>
        </p:nvPicPr>
        <p:blipFill rotWithShape="1">
          <a:blip r:embed="rId2"/>
          <a:srcRect l="13738" r="41819"/>
          <a:stretch/>
        </p:blipFill>
        <p:spPr>
          <a:xfrm>
            <a:off x="6071937" y="0"/>
            <a:ext cx="6096000" cy="6858000"/>
          </a:xfrm>
          <a:prstGeom prst="rect">
            <a:avLst/>
          </a:prstGeom>
        </p:spPr>
      </p:pic>
      <p:sp>
        <p:nvSpPr>
          <p:cNvPr id="7" name="Chart Placeholder 12">
            <a:extLst>
              <a:ext uri="{FF2B5EF4-FFF2-40B4-BE49-F238E27FC236}">
                <a16:creationId xmlns:a16="http://schemas.microsoft.com/office/drawing/2014/main" id="{F1FF2B70-BF66-7000-E65A-24CB1783D8D0}"/>
              </a:ext>
            </a:extLst>
          </p:cNvPr>
          <p:cNvSpPr>
            <a:spLocks noGrp="1"/>
          </p:cNvSpPr>
          <p:nvPr>
            <p:ph type="chart" sz="quarter" idx="17"/>
          </p:nvPr>
        </p:nvSpPr>
        <p:spPr>
          <a:xfrm>
            <a:off x="7041823" y="461962"/>
            <a:ext cx="4270342" cy="3903293"/>
          </a:xfrm>
        </p:spPr>
        <p:txBody>
          <a:bodyPr/>
          <a:lstStyle>
            <a:lvl1pPr marL="0" indent="0" algn="ctr">
              <a:buNone/>
              <a:defRPr>
                <a:solidFill>
                  <a:schemeClr val="tx1"/>
                </a:solidFill>
              </a:defRPr>
            </a:lvl1pPr>
          </a:lstStyle>
          <a:p>
            <a:r>
              <a:rPr lang="en-US"/>
              <a:t>Click icon to add chart</a:t>
            </a:r>
          </a:p>
        </p:txBody>
      </p:sp>
      <p:sp>
        <p:nvSpPr>
          <p:cNvPr id="25" name="Text Placeholder 24">
            <a:extLst>
              <a:ext uri="{FF2B5EF4-FFF2-40B4-BE49-F238E27FC236}">
                <a16:creationId xmlns:a16="http://schemas.microsoft.com/office/drawing/2014/main" id="{956E3912-C6BC-1973-C5DC-643452A01CF1}"/>
              </a:ext>
            </a:extLst>
          </p:cNvPr>
          <p:cNvSpPr>
            <a:spLocks noGrp="1"/>
          </p:cNvSpPr>
          <p:nvPr>
            <p:ph type="body" sz="quarter" idx="13" hasCustomPrompt="1"/>
          </p:nvPr>
        </p:nvSpPr>
        <p:spPr>
          <a:xfrm>
            <a:off x="7348160" y="1764318"/>
            <a:ext cx="3591678" cy="1165225"/>
          </a:xfrm>
        </p:spPr>
        <p:txBody>
          <a:bodyPr>
            <a:noAutofit/>
          </a:bodyPr>
          <a:lstStyle>
            <a:lvl1pPr marL="0" indent="0" algn="ctr">
              <a:buNone/>
              <a:defRPr sz="6000" b="1">
                <a:solidFill>
                  <a:schemeClr val="tx1"/>
                </a:solidFill>
              </a:defRPr>
            </a:lvl1pPr>
          </a:lstStyle>
          <a:p>
            <a:pPr lvl="0"/>
            <a:r>
              <a:rPr lang="en-US"/>
              <a:t>X%</a:t>
            </a:r>
          </a:p>
        </p:txBody>
      </p:sp>
      <p:sp>
        <p:nvSpPr>
          <p:cNvPr id="11" name="Text Placeholder 24">
            <a:extLst>
              <a:ext uri="{FF2B5EF4-FFF2-40B4-BE49-F238E27FC236}">
                <a16:creationId xmlns:a16="http://schemas.microsoft.com/office/drawing/2014/main" id="{C0BDE03D-FBC7-86DE-9DC1-B35CA757C5F3}"/>
              </a:ext>
            </a:extLst>
          </p:cNvPr>
          <p:cNvSpPr>
            <a:spLocks noGrp="1"/>
          </p:cNvSpPr>
          <p:nvPr>
            <p:ph type="body" sz="quarter" idx="15" hasCustomPrompt="1"/>
          </p:nvPr>
        </p:nvSpPr>
        <p:spPr>
          <a:xfrm>
            <a:off x="7348160" y="3035394"/>
            <a:ext cx="3591678" cy="437638"/>
          </a:xfrm>
        </p:spPr>
        <p:txBody>
          <a:bodyPr>
            <a:noAutofit/>
          </a:bodyPr>
          <a:lstStyle>
            <a:lvl1pPr marL="0" indent="0" algn="ctr">
              <a:lnSpc>
                <a:spcPct val="100000"/>
              </a:lnSpc>
              <a:buNone/>
              <a:defRPr sz="1800">
                <a:solidFill>
                  <a:schemeClr val="tx1"/>
                </a:solidFill>
              </a:defRPr>
            </a:lvl1pPr>
          </a:lstStyle>
          <a:p>
            <a:pPr lvl="0"/>
            <a:r>
              <a:rPr lang="en-US"/>
              <a:t>LOREM IPSUM</a:t>
            </a:r>
          </a:p>
        </p:txBody>
      </p:sp>
      <p:sp>
        <p:nvSpPr>
          <p:cNvPr id="15" name="Text Placeholder 10">
            <a:extLst>
              <a:ext uri="{FF2B5EF4-FFF2-40B4-BE49-F238E27FC236}">
                <a16:creationId xmlns:a16="http://schemas.microsoft.com/office/drawing/2014/main" id="{DB042773-E0D2-486B-AD53-78DCFB81D535}"/>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6" name="Text Placeholder 10">
            <a:extLst>
              <a:ext uri="{FF2B5EF4-FFF2-40B4-BE49-F238E27FC236}">
                <a16:creationId xmlns:a16="http://schemas.microsoft.com/office/drawing/2014/main" id="{B0E50829-E564-7C04-CA68-9F16BC4E2663}"/>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sp>
        <p:nvSpPr>
          <p:cNvPr id="3" name="Slide Number Placeholder 5">
            <a:extLst>
              <a:ext uri="{FF2B5EF4-FFF2-40B4-BE49-F238E27FC236}">
                <a16:creationId xmlns:a16="http://schemas.microsoft.com/office/drawing/2014/main" id="{580B1CA7-881A-E70B-3EFC-BC8A0967D2A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5" name="Graphic 4">
            <a:extLst>
              <a:ext uri="{FF2B5EF4-FFF2-40B4-BE49-F238E27FC236}">
                <a16:creationId xmlns:a16="http://schemas.microsoft.com/office/drawing/2014/main" id="{93EF2304-774E-EB1E-9B7D-F6570112E7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4" name="Text Placeholder 24">
            <a:extLst>
              <a:ext uri="{FF2B5EF4-FFF2-40B4-BE49-F238E27FC236}">
                <a16:creationId xmlns:a16="http://schemas.microsoft.com/office/drawing/2014/main" id="{7AFC2A45-FAAE-CC97-23F8-AA9A0A2EF165}"/>
              </a:ext>
            </a:extLst>
          </p:cNvPr>
          <p:cNvSpPr>
            <a:spLocks noGrp="1"/>
          </p:cNvSpPr>
          <p:nvPr>
            <p:ph type="body" sz="quarter" idx="14" hasCustomPrompt="1"/>
          </p:nvPr>
        </p:nvSpPr>
        <p:spPr>
          <a:xfrm>
            <a:off x="6753100" y="4591251"/>
            <a:ext cx="4827637" cy="1299347"/>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tx1"/>
                </a:solidFill>
              </a:defRPr>
            </a:lvl1pPr>
          </a:lstStyle>
          <a:p>
            <a:pPr lvl="0"/>
            <a:r>
              <a:rPr lang="en-US"/>
              <a:t>This data point information and highlight info goes here. </a:t>
            </a:r>
          </a:p>
          <a:p>
            <a:pPr lvl="0"/>
            <a:r>
              <a:rPr lang="en-US"/>
              <a:t>Swap between colors if you have multiple slides.</a:t>
            </a:r>
          </a:p>
        </p:txBody>
      </p:sp>
      <p:pic>
        <p:nvPicPr>
          <p:cNvPr id="2" name="Picture 1">
            <a:extLst>
              <a:ext uri="{FF2B5EF4-FFF2-40B4-BE49-F238E27FC236}">
                <a16:creationId xmlns:a16="http://schemas.microsoft.com/office/drawing/2014/main" id="{6B6B9F4A-EC6A-853F-E0FC-649B38EBDC1D}"/>
              </a:ext>
            </a:extLst>
          </p:cNvPr>
          <p:cNvPicPr>
            <a:picLocks noChangeAspect="1"/>
          </p:cNvPicPr>
          <p:nvPr userDrawn="1"/>
        </p:nvPicPr>
        <p:blipFill rotWithShape="1">
          <a:blip r:embed="rId2"/>
          <a:srcRect l="13738" r="41819"/>
          <a:stretch/>
        </p:blipFill>
        <p:spPr>
          <a:xfrm>
            <a:off x="6071937" y="0"/>
            <a:ext cx="6096000" cy="6858000"/>
          </a:xfrm>
          <a:prstGeom prst="rect">
            <a:avLst/>
          </a:prstGeom>
        </p:spPr>
      </p:pic>
      <p:pic>
        <p:nvPicPr>
          <p:cNvPr id="6" name="Graphic 5">
            <a:extLst>
              <a:ext uri="{FF2B5EF4-FFF2-40B4-BE49-F238E27FC236}">
                <a16:creationId xmlns:a16="http://schemas.microsoft.com/office/drawing/2014/main" id="{C9F3F151-F446-BB74-F3A3-60CBB9CAD7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08956637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ata Highlight 2 Whi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848C7D3-C7BA-49A9-BCF8-D3E798C94BFF}"/>
              </a:ext>
            </a:extLst>
          </p:cNvPr>
          <p:cNvPicPr>
            <a:picLocks noChangeAspect="1"/>
          </p:cNvPicPr>
          <p:nvPr/>
        </p:nvPicPr>
        <p:blipFill rotWithShape="1">
          <a:blip r:embed="rId2"/>
          <a:srcRect l="13738" r="41819"/>
          <a:stretch/>
        </p:blipFill>
        <p:spPr>
          <a:xfrm>
            <a:off x="6071937" y="0"/>
            <a:ext cx="6096000" cy="6858000"/>
          </a:xfrm>
          <a:prstGeom prst="rect">
            <a:avLst/>
          </a:prstGeom>
        </p:spPr>
      </p:pic>
      <p:sp>
        <p:nvSpPr>
          <p:cNvPr id="17" name="Text Placeholder 16">
            <a:extLst>
              <a:ext uri="{FF2B5EF4-FFF2-40B4-BE49-F238E27FC236}">
                <a16:creationId xmlns:a16="http://schemas.microsoft.com/office/drawing/2014/main" id="{48DAB59D-0A25-913C-CD7F-46B268E60D14}"/>
              </a:ext>
            </a:extLst>
          </p:cNvPr>
          <p:cNvSpPr>
            <a:spLocks noGrp="1"/>
          </p:cNvSpPr>
          <p:nvPr>
            <p:ph type="body" sz="quarter" idx="15" hasCustomPrompt="1"/>
          </p:nvPr>
        </p:nvSpPr>
        <p:spPr>
          <a:xfrm>
            <a:off x="7238787" y="2037360"/>
            <a:ext cx="2595370" cy="988294"/>
          </a:xfrm>
        </p:spPr>
        <p:txBody>
          <a:bodyPr>
            <a:noAutofit/>
          </a:bodyPr>
          <a:lstStyle>
            <a:lvl1pPr marL="0" indent="0" algn="l">
              <a:buNone/>
              <a:defRPr sz="7200">
                <a:solidFill>
                  <a:schemeClr val="tx1"/>
                </a:solidFill>
              </a:defRPr>
            </a:lvl1pPr>
          </a:lstStyle>
          <a:p>
            <a:pPr lvl="0"/>
            <a:r>
              <a:rPr lang="en-US"/>
              <a:t>20M</a:t>
            </a:r>
          </a:p>
        </p:txBody>
      </p:sp>
      <p:sp>
        <p:nvSpPr>
          <p:cNvPr id="3" name="Slide Number Placeholder 5">
            <a:extLst>
              <a:ext uri="{FF2B5EF4-FFF2-40B4-BE49-F238E27FC236}">
                <a16:creationId xmlns:a16="http://schemas.microsoft.com/office/drawing/2014/main" id="{FED3E6AB-3631-2195-6B67-60F2D63A3EAC}"/>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10" name="Text Placeholder 10">
            <a:extLst>
              <a:ext uri="{FF2B5EF4-FFF2-40B4-BE49-F238E27FC236}">
                <a16:creationId xmlns:a16="http://schemas.microsoft.com/office/drawing/2014/main" id="{9F49E664-8267-8747-FB97-F841264C2F31}"/>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2" name="Text Placeholder 10">
            <a:extLst>
              <a:ext uri="{FF2B5EF4-FFF2-40B4-BE49-F238E27FC236}">
                <a16:creationId xmlns:a16="http://schemas.microsoft.com/office/drawing/2014/main" id="{1578F8AF-794E-F707-FAE0-A61216F56EBA}"/>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pic>
        <p:nvPicPr>
          <p:cNvPr id="9" name="Graphic 8">
            <a:extLst>
              <a:ext uri="{FF2B5EF4-FFF2-40B4-BE49-F238E27FC236}">
                <a16:creationId xmlns:a16="http://schemas.microsoft.com/office/drawing/2014/main" id="{B7D09A19-D14D-BA98-C684-ECD47891DF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4" name="Text Placeholder 16">
            <a:extLst>
              <a:ext uri="{FF2B5EF4-FFF2-40B4-BE49-F238E27FC236}">
                <a16:creationId xmlns:a16="http://schemas.microsoft.com/office/drawing/2014/main" id="{2F09696A-3AD3-41A1-1086-2ABFED4D9F18}"/>
              </a:ext>
            </a:extLst>
          </p:cNvPr>
          <p:cNvSpPr>
            <a:spLocks noGrp="1"/>
          </p:cNvSpPr>
          <p:nvPr>
            <p:ph type="body" sz="quarter" idx="17" hasCustomPrompt="1"/>
          </p:nvPr>
        </p:nvSpPr>
        <p:spPr>
          <a:xfrm>
            <a:off x="7238787" y="3445801"/>
            <a:ext cx="3893920" cy="1559822"/>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tx1"/>
                </a:solidFill>
              </a:defRPr>
            </a:lvl1pPr>
          </a:lstStyle>
          <a:p>
            <a:pPr lvl="0"/>
            <a:r>
              <a:rPr lang="en-US"/>
              <a:t>This data point information and highlight info goes here. </a:t>
            </a:r>
          </a:p>
          <a:p>
            <a:pPr lvl="0"/>
            <a:r>
              <a:rPr lang="en-US"/>
              <a:t>Swap between colors if you have multiple slides.</a:t>
            </a:r>
          </a:p>
        </p:txBody>
      </p:sp>
      <p:cxnSp>
        <p:nvCxnSpPr>
          <p:cNvPr id="5" name="Straight Connector 4">
            <a:extLst>
              <a:ext uri="{FF2B5EF4-FFF2-40B4-BE49-F238E27FC236}">
                <a16:creationId xmlns:a16="http://schemas.microsoft.com/office/drawing/2014/main" id="{0111BAC3-E75E-9C79-24B2-B4073EC3F99A}"/>
              </a:ext>
            </a:extLst>
          </p:cNvPr>
          <p:cNvCxnSpPr>
            <a:cxnSpLocks/>
          </p:cNvCxnSpPr>
          <p:nvPr/>
        </p:nvCxnSpPr>
        <p:spPr>
          <a:xfrm>
            <a:off x="7360317" y="3200400"/>
            <a:ext cx="1835940"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823E540-732E-B473-0A71-BBBE85F0C7DC}"/>
              </a:ext>
            </a:extLst>
          </p:cNvPr>
          <p:cNvPicPr>
            <a:picLocks noChangeAspect="1"/>
          </p:cNvPicPr>
          <p:nvPr userDrawn="1"/>
        </p:nvPicPr>
        <p:blipFill rotWithShape="1">
          <a:blip r:embed="rId2"/>
          <a:srcRect l="13738" r="41819"/>
          <a:stretch/>
        </p:blipFill>
        <p:spPr>
          <a:xfrm>
            <a:off x="6071937" y="0"/>
            <a:ext cx="6096000" cy="6858000"/>
          </a:xfrm>
          <a:prstGeom prst="rect">
            <a:avLst/>
          </a:prstGeom>
        </p:spPr>
      </p:pic>
      <p:pic>
        <p:nvPicPr>
          <p:cNvPr id="7" name="Graphic 6">
            <a:extLst>
              <a:ext uri="{FF2B5EF4-FFF2-40B4-BE49-F238E27FC236}">
                <a16:creationId xmlns:a16="http://schemas.microsoft.com/office/drawing/2014/main" id="{62DA7620-F306-D6E9-DC25-10139CEFB95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cxnSp>
        <p:nvCxnSpPr>
          <p:cNvPr id="8" name="Straight Connector 7">
            <a:extLst>
              <a:ext uri="{FF2B5EF4-FFF2-40B4-BE49-F238E27FC236}">
                <a16:creationId xmlns:a16="http://schemas.microsoft.com/office/drawing/2014/main" id="{905DC6B6-AB98-E363-A9C3-4B51A1B1796C}"/>
              </a:ext>
            </a:extLst>
          </p:cNvPr>
          <p:cNvCxnSpPr>
            <a:cxnSpLocks/>
          </p:cNvCxnSpPr>
          <p:nvPr userDrawn="1"/>
        </p:nvCxnSpPr>
        <p:spPr>
          <a:xfrm>
            <a:off x="7360317" y="3200400"/>
            <a:ext cx="1835940"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77100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mputer &amp; Laptop">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7EACA75-C88D-B9E2-807E-ABE8ADC2888B}"/>
              </a:ext>
            </a:extLst>
          </p:cNvPr>
          <p:cNvGrpSpPr/>
          <p:nvPr/>
        </p:nvGrpSpPr>
        <p:grpSpPr>
          <a:xfrm>
            <a:off x="6086168" y="1547066"/>
            <a:ext cx="5229939" cy="4243382"/>
            <a:chOff x="6086168" y="1547066"/>
            <a:chExt cx="5229939" cy="4243382"/>
          </a:xfrm>
        </p:grpSpPr>
        <p:pic>
          <p:nvPicPr>
            <p:cNvPr id="22" name="Picture 21" descr="A picture containing text, electronics, display, monitor&#10;&#10;Description automatically generated">
              <a:extLst>
                <a:ext uri="{FF2B5EF4-FFF2-40B4-BE49-F238E27FC236}">
                  <a16:creationId xmlns:a16="http://schemas.microsoft.com/office/drawing/2014/main" id="{67CA3F72-E448-75C4-7B23-C7050E1BD6D7}"/>
                </a:ext>
              </a:extLst>
            </p:cNvPr>
            <p:cNvPicPr>
              <a:picLocks noChangeAspect="1"/>
            </p:cNvPicPr>
            <p:nvPr/>
          </p:nvPicPr>
          <p:blipFill>
            <a:blip r:embed="rId2"/>
            <a:stretch>
              <a:fillRect/>
            </a:stretch>
          </p:blipFill>
          <p:spPr>
            <a:xfrm>
              <a:off x="6086168" y="1547066"/>
              <a:ext cx="5229939" cy="4243382"/>
            </a:xfrm>
            <a:prstGeom prst="rect">
              <a:avLst/>
            </a:prstGeom>
          </p:spPr>
        </p:pic>
        <p:sp>
          <p:nvSpPr>
            <p:cNvPr id="23" name="Rectangle 22">
              <a:extLst>
                <a:ext uri="{FF2B5EF4-FFF2-40B4-BE49-F238E27FC236}">
                  <a16:creationId xmlns:a16="http://schemas.microsoft.com/office/drawing/2014/main" id="{AC59AD9D-2A6A-3DFD-E2F4-133281ACE997}"/>
                </a:ext>
              </a:extLst>
            </p:cNvPr>
            <p:cNvSpPr/>
            <p:nvPr/>
          </p:nvSpPr>
          <p:spPr>
            <a:xfrm>
              <a:off x="6272980" y="1700980"/>
              <a:ext cx="4886633" cy="27923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en-US"/>
            </a:p>
          </p:txBody>
        </p:sp>
      </p:grpSp>
      <p:grpSp>
        <p:nvGrpSpPr>
          <p:cNvPr id="16" name="Group 15">
            <a:extLst>
              <a:ext uri="{FF2B5EF4-FFF2-40B4-BE49-F238E27FC236}">
                <a16:creationId xmlns:a16="http://schemas.microsoft.com/office/drawing/2014/main" id="{0AD6571A-F126-BB8D-A1C8-E4F59A58F5F9}"/>
              </a:ext>
            </a:extLst>
          </p:cNvPr>
          <p:cNvGrpSpPr/>
          <p:nvPr/>
        </p:nvGrpSpPr>
        <p:grpSpPr>
          <a:xfrm>
            <a:off x="215400" y="2514600"/>
            <a:ext cx="6096000" cy="3479800"/>
            <a:chOff x="215400" y="2514600"/>
            <a:chExt cx="6096000" cy="3479800"/>
          </a:xfrm>
        </p:grpSpPr>
        <p:pic>
          <p:nvPicPr>
            <p:cNvPr id="17" name="Picture 16" descr="A picture containing text, monitor, computer, electronics&#10;&#10;Description automatically generated">
              <a:extLst>
                <a:ext uri="{FF2B5EF4-FFF2-40B4-BE49-F238E27FC236}">
                  <a16:creationId xmlns:a16="http://schemas.microsoft.com/office/drawing/2014/main" id="{ABB9EA9C-E225-5D33-A8F2-2C2A76E50A25}"/>
                </a:ext>
              </a:extLst>
            </p:cNvPr>
            <p:cNvPicPr>
              <a:picLocks noChangeAspect="1"/>
            </p:cNvPicPr>
            <p:nvPr/>
          </p:nvPicPr>
          <p:blipFill>
            <a:blip r:embed="rId3"/>
            <a:stretch>
              <a:fillRect/>
            </a:stretch>
          </p:blipFill>
          <p:spPr>
            <a:xfrm>
              <a:off x="215400" y="2514600"/>
              <a:ext cx="6096000" cy="3479800"/>
            </a:xfrm>
            <a:prstGeom prst="rect">
              <a:avLst/>
            </a:prstGeom>
          </p:spPr>
        </p:pic>
        <p:sp>
          <p:nvSpPr>
            <p:cNvPr id="18" name="Rectangle 17">
              <a:extLst>
                <a:ext uri="{FF2B5EF4-FFF2-40B4-BE49-F238E27FC236}">
                  <a16:creationId xmlns:a16="http://schemas.microsoft.com/office/drawing/2014/main" id="{887CBEC5-0BD2-59C7-BADE-4CDDC4F80B64}"/>
                </a:ext>
              </a:extLst>
            </p:cNvPr>
            <p:cNvSpPr/>
            <p:nvPr/>
          </p:nvSpPr>
          <p:spPr>
            <a:xfrm>
              <a:off x="1166850" y="2837935"/>
              <a:ext cx="4286865" cy="26877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cxnSp>
        <p:nvCxnSpPr>
          <p:cNvPr id="7" name="Straight Connector 6">
            <a:extLst>
              <a:ext uri="{FF2B5EF4-FFF2-40B4-BE49-F238E27FC236}">
                <a16:creationId xmlns:a16="http://schemas.microsoft.com/office/drawing/2014/main" id="{5170D730-AFA9-8089-5C7A-981D0AE8F9E0}"/>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7FB53A8-9326-D171-8580-A10EF57A532D}"/>
              </a:ext>
            </a:extLst>
          </p:cNvPr>
          <p:cNvSpPr>
            <a:spLocks noGrp="1"/>
          </p:cNvSpPr>
          <p:nvPr>
            <p:ph type="body" sz="quarter" idx="10" hasCustomPrompt="1"/>
          </p:nvPr>
        </p:nvSpPr>
        <p:spPr>
          <a:xfrm>
            <a:off x="553439" y="1222374"/>
            <a:ext cx="4475162" cy="365121"/>
          </a:xfrm>
        </p:spPr>
        <p:txBody>
          <a:bodyPr>
            <a:noAutofit/>
          </a:bodyPr>
          <a:lstStyle>
            <a:lvl1pPr marL="0" indent="0">
              <a:buNone/>
              <a:defRPr sz="2000" b="1"/>
            </a:lvl1pPr>
          </a:lstStyle>
          <a:p>
            <a:pPr lvl="0"/>
            <a:r>
              <a:rPr lang="en-US"/>
              <a:t>Mockup for screenshots</a:t>
            </a:r>
          </a:p>
        </p:txBody>
      </p:sp>
      <p:sp>
        <p:nvSpPr>
          <p:cNvPr id="15" name="Text Placeholder 14">
            <a:extLst>
              <a:ext uri="{FF2B5EF4-FFF2-40B4-BE49-F238E27FC236}">
                <a16:creationId xmlns:a16="http://schemas.microsoft.com/office/drawing/2014/main" id="{F60D8789-77BF-843D-0DF1-BE9F5FE0714A}"/>
              </a:ext>
            </a:extLst>
          </p:cNvPr>
          <p:cNvSpPr>
            <a:spLocks noGrp="1"/>
          </p:cNvSpPr>
          <p:nvPr>
            <p:ph type="body" sz="quarter" idx="11" hasCustomPrompt="1"/>
          </p:nvPr>
        </p:nvSpPr>
        <p:spPr>
          <a:xfrm>
            <a:off x="554038" y="1687513"/>
            <a:ext cx="4475162" cy="827087"/>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a:t>Insert screenshots onto your desired mockup below</a:t>
            </a:r>
          </a:p>
        </p:txBody>
      </p:sp>
      <p:sp>
        <p:nvSpPr>
          <p:cNvPr id="5" name="Slide Number Placeholder 5">
            <a:extLst>
              <a:ext uri="{FF2B5EF4-FFF2-40B4-BE49-F238E27FC236}">
                <a16:creationId xmlns:a16="http://schemas.microsoft.com/office/drawing/2014/main" id="{3E0BB26D-C1CE-B89A-11E5-7FE6624FF67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14" name="Straight Connector 13">
            <a:extLst>
              <a:ext uri="{FF2B5EF4-FFF2-40B4-BE49-F238E27FC236}">
                <a16:creationId xmlns:a16="http://schemas.microsoft.com/office/drawing/2014/main" id="{F19BCF6E-7D20-8511-E1C1-B991FEC179C9}"/>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24" name="Picture Placeholder 6">
            <a:extLst>
              <a:ext uri="{FF2B5EF4-FFF2-40B4-BE49-F238E27FC236}">
                <a16:creationId xmlns:a16="http://schemas.microsoft.com/office/drawing/2014/main" id="{FDEDCA26-FE69-2AA6-2A93-4FB98BFBB228}"/>
              </a:ext>
            </a:extLst>
          </p:cNvPr>
          <p:cNvSpPr>
            <a:spLocks noGrp="1"/>
          </p:cNvSpPr>
          <p:nvPr>
            <p:ph type="pic" sz="quarter" idx="12" hasCustomPrompt="1"/>
          </p:nvPr>
        </p:nvSpPr>
        <p:spPr>
          <a:xfrm>
            <a:off x="1201575" y="2997683"/>
            <a:ext cx="4206240" cy="2368296"/>
          </a:xfrm>
          <a:pattFill prst="pct5">
            <a:fgClr>
              <a:schemeClr val="accent1"/>
            </a:fgClr>
            <a:bgClr>
              <a:schemeClr val="bg1"/>
            </a:bgClr>
          </a:pattFill>
        </p:spPr>
        <p:txBody>
          <a:bodyPr anchor="ctr">
            <a:noAutofit/>
          </a:bodyPr>
          <a:lstStyle>
            <a:lvl1pPr marL="0" indent="0" algn="ctr">
              <a:buNone/>
              <a:defRPr/>
            </a:lvl1pPr>
          </a:lstStyle>
          <a:p>
            <a:r>
              <a:rPr lang="en-US"/>
              <a:t>16:9</a:t>
            </a:r>
          </a:p>
        </p:txBody>
      </p:sp>
      <p:sp>
        <p:nvSpPr>
          <p:cNvPr id="27" name="Picture Placeholder 6">
            <a:extLst>
              <a:ext uri="{FF2B5EF4-FFF2-40B4-BE49-F238E27FC236}">
                <a16:creationId xmlns:a16="http://schemas.microsoft.com/office/drawing/2014/main" id="{556ECB34-6A4A-EEEA-5520-04EE753F4A4C}"/>
              </a:ext>
            </a:extLst>
          </p:cNvPr>
          <p:cNvSpPr>
            <a:spLocks noGrp="1"/>
          </p:cNvSpPr>
          <p:nvPr>
            <p:ph type="pic" sz="quarter" idx="13" hasCustomPrompt="1"/>
          </p:nvPr>
        </p:nvSpPr>
        <p:spPr>
          <a:xfrm>
            <a:off x="6236419" y="1722038"/>
            <a:ext cx="4959406" cy="2792361"/>
          </a:xfrm>
          <a:pattFill prst="pct5">
            <a:fgClr>
              <a:schemeClr val="accent1"/>
            </a:fgClr>
            <a:bgClr>
              <a:schemeClr val="bg1"/>
            </a:bgClr>
          </a:pattFill>
        </p:spPr>
        <p:txBody>
          <a:bodyPr anchor="ctr">
            <a:noAutofit/>
          </a:bodyPr>
          <a:lstStyle>
            <a:lvl1pPr marL="0" indent="0" algn="ctr">
              <a:buNone/>
              <a:defRPr/>
            </a:lvl1pPr>
          </a:lstStyle>
          <a:p>
            <a:r>
              <a:rPr lang="en-US"/>
              <a:t>16:9</a:t>
            </a:r>
          </a:p>
        </p:txBody>
      </p:sp>
      <p:sp>
        <p:nvSpPr>
          <p:cNvPr id="9" name="Title 1">
            <a:extLst>
              <a:ext uri="{FF2B5EF4-FFF2-40B4-BE49-F238E27FC236}">
                <a16:creationId xmlns:a16="http://schemas.microsoft.com/office/drawing/2014/main" id="{A47E06D5-A445-8A2E-D351-3545341261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Shapes and elements</a:t>
            </a:r>
          </a:p>
        </p:txBody>
      </p:sp>
      <p:grpSp>
        <p:nvGrpSpPr>
          <p:cNvPr id="2" name="Group 1">
            <a:extLst>
              <a:ext uri="{FF2B5EF4-FFF2-40B4-BE49-F238E27FC236}">
                <a16:creationId xmlns:a16="http://schemas.microsoft.com/office/drawing/2014/main" id="{2381FCC9-1758-8078-3FFD-13A8CF4071BD}"/>
              </a:ext>
            </a:extLst>
          </p:cNvPr>
          <p:cNvGrpSpPr/>
          <p:nvPr userDrawn="1"/>
        </p:nvGrpSpPr>
        <p:grpSpPr>
          <a:xfrm>
            <a:off x="6086168" y="1547066"/>
            <a:ext cx="5229939" cy="4243382"/>
            <a:chOff x="6086168" y="1547066"/>
            <a:chExt cx="5229939" cy="4243382"/>
          </a:xfrm>
        </p:grpSpPr>
        <p:pic>
          <p:nvPicPr>
            <p:cNvPr id="3" name="Picture 2" descr="A picture containing text, electronics, display, monitor&#10;&#10;Description automatically generated">
              <a:extLst>
                <a:ext uri="{FF2B5EF4-FFF2-40B4-BE49-F238E27FC236}">
                  <a16:creationId xmlns:a16="http://schemas.microsoft.com/office/drawing/2014/main" id="{1EE5DB8A-7A7A-1C6D-EDA0-DAE1A0179CDE}"/>
                </a:ext>
              </a:extLst>
            </p:cNvPr>
            <p:cNvPicPr>
              <a:picLocks noChangeAspect="1"/>
            </p:cNvPicPr>
            <p:nvPr userDrawn="1"/>
          </p:nvPicPr>
          <p:blipFill>
            <a:blip r:embed="rId2"/>
            <a:stretch>
              <a:fillRect/>
            </a:stretch>
          </p:blipFill>
          <p:spPr>
            <a:xfrm>
              <a:off x="6086168" y="1547066"/>
              <a:ext cx="5229939" cy="4243382"/>
            </a:xfrm>
            <a:prstGeom prst="rect">
              <a:avLst/>
            </a:prstGeom>
          </p:spPr>
        </p:pic>
        <p:sp>
          <p:nvSpPr>
            <p:cNvPr id="6" name="Rectangle 5">
              <a:extLst>
                <a:ext uri="{FF2B5EF4-FFF2-40B4-BE49-F238E27FC236}">
                  <a16:creationId xmlns:a16="http://schemas.microsoft.com/office/drawing/2014/main" id="{1E1D576C-468D-1ABD-590F-864D45F8408E}"/>
                </a:ext>
              </a:extLst>
            </p:cNvPr>
            <p:cNvSpPr/>
            <p:nvPr userDrawn="1"/>
          </p:nvSpPr>
          <p:spPr>
            <a:xfrm>
              <a:off x="6272980" y="1700980"/>
              <a:ext cx="4886633" cy="27923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en-US"/>
            </a:p>
          </p:txBody>
        </p:sp>
      </p:grpSp>
      <p:grpSp>
        <p:nvGrpSpPr>
          <p:cNvPr id="8" name="Group 7">
            <a:extLst>
              <a:ext uri="{FF2B5EF4-FFF2-40B4-BE49-F238E27FC236}">
                <a16:creationId xmlns:a16="http://schemas.microsoft.com/office/drawing/2014/main" id="{7C5F58EE-6A3F-6F8D-C4DE-CB4326B94241}"/>
              </a:ext>
            </a:extLst>
          </p:cNvPr>
          <p:cNvGrpSpPr/>
          <p:nvPr userDrawn="1"/>
        </p:nvGrpSpPr>
        <p:grpSpPr>
          <a:xfrm>
            <a:off x="215400" y="2514600"/>
            <a:ext cx="6096000" cy="3479800"/>
            <a:chOff x="215400" y="2514600"/>
            <a:chExt cx="6096000" cy="3479800"/>
          </a:xfrm>
        </p:grpSpPr>
        <p:pic>
          <p:nvPicPr>
            <p:cNvPr id="10" name="Picture 9" descr="A picture containing text, monitor, computer, electronics&#10;&#10;Description automatically generated">
              <a:extLst>
                <a:ext uri="{FF2B5EF4-FFF2-40B4-BE49-F238E27FC236}">
                  <a16:creationId xmlns:a16="http://schemas.microsoft.com/office/drawing/2014/main" id="{73F6E0DA-EE6F-DE56-6EB6-8814CC4E536F}"/>
                </a:ext>
              </a:extLst>
            </p:cNvPr>
            <p:cNvPicPr>
              <a:picLocks noChangeAspect="1"/>
            </p:cNvPicPr>
            <p:nvPr userDrawn="1"/>
          </p:nvPicPr>
          <p:blipFill>
            <a:blip r:embed="rId3"/>
            <a:stretch>
              <a:fillRect/>
            </a:stretch>
          </p:blipFill>
          <p:spPr>
            <a:xfrm>
              <a:off x="215400" y="2514600"/>
              <a:ext cx="6096000" cy="3479800"/>
            </a:xfrm>
            <a:prstGeom prst="rect">
              <a:avLst/>
            </a:prstGeom>
          </p:spPr>
        </p:pic>
        <p:sp>
          <p:nvSpPr>
            <p:cNvPr id="11" name="Rectangle 10">
              <a:extLst>
                <a:ext uri="{FF2B5EF4-FFF2-40B4-BE49-F238E27FC236}">
                  <a16:creationId xmlns:a16="http://schemas.microsoft.com/office/drawing/2014/main" id="{7F9C3050-1995-0551-C7CB-38388FD05FB9}"/>
                </a:ext>
              </a:extLst>
            </p:cNvPr>
            <p:cNvSpPr/>
            <p:nvPr userDrawn="1"/>
          </p:nvSpPr>
          <p:spPr>
            <a:xfrm>
              <a:off x="1166850" y="2837935"/>
              <a:ext cx="4286865" cy="26877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cxnSp>
        <p:nvCxnSpPr>
          <p:cNvPr id="12" name="Straight Connector 11">
            <a:extLst>
              <a:ext uri="{FF2B5EF4-FFF2-40B4-BE49-F238E27FC236}">
                <a16:creationId xmlns:a16="http://schemas.microsoft.com/office/drawing/2014/main" id="{AC0E1FDA-BD0C-01DA-79E9-A48516F89ECF}"/>
              </a:ext>
            </a:extLst>
          </p:cNvPr>
          <p:cNvCxnSpPr>
            <a:cxnSpLocks/>
          </p:cNvCxnSpPr>
          <p:nvPr userDrawn="1"/>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41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tro-text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A569-E3B4-77A9-ED3A-624BFECCE5BE}"/>
              </a:ext>
            </a:extLst>
          </p:cNvPr>
          <p:cNvSpPr>
            <a:spLocks noGrp="1"/>
          </p:cNvSpPr>
          <p:nvPr>
            <p:ph type="ctrTitle" hasCustomPrompt="1"/>
          </p:nvPr>
        </p:nvSpPr>
        <p:spPr>
          <a:xfrm>
            <a:off x="7812912" y="1371600"/>
            <a:ext cx="3489766" cy="609600"/>
          </a:xfrm>
        </p:spPr>
        <p:txBody>
          <a:bodyPr lIns="0" anchor="t">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7812912" y="2442258"/>
            <a:ext cx="3495554" cy="3600307"/>
          </a:xfrm>
        </p:spPr>
        <p:txBody>
          <a:bodyPr lIns="0">
            <a:noAutofit/>
          </a:bodyPr>
          <a:lstStyle>
            <a:lvl1pPr marL="0" indent="0" algn="l">
              <a:lnSpc>
                <a:spcPct val="150000"/>
              </a:lnSpc>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Picture Placeholder 10">
            <a:extLst>
              <a:ext uri="{FF2B5EF4-FFF2-40B4-BE49-F238E27FC236}">
                <a16:creationId xmlns:a16="http://schemas.microsoft.com/office/drawing/2014/main" id="{27A72FD8-04D8-0F6C-9F9E-A46C4B01D670}"/>
              </a:ext>
            </a:extLst>
          </p:cNvPr>
          <p:cNvSpPr>
            <a:spLocks noGrp="1"/>
          </p:cNvSpPr>
          <p:nvPr>
            <p:ph type="pic" sz="quarter" idx="13"/>
          </p:nvPr>
        </p:nvSpPr>
        <p:spPr>
          <a:xfrm>
            <a:off x="0" y="461963"/>
            <a:ext cx="7108825" cy="5645150"/>
          </a:xfrm>
          <a:pattFill prst="pct5">
            <a:fgClr>
              <a:schemeClr val="accent1"/>
            </a:fgClr>
            <a:bgClr>
              <a:schemeClr val="bg1"/>
            </a:bgClr>
          </a:pattFill>
        </p:spPr>
        <p:txBody>
          <a:bodyPr anchor="ctr">
            <a:noAutofit/>
          </a:bodyPr>
          <a:lstStyle>
            <a:lvl1pPr marL="0" indent="0" algn="ctr">
              <a:buNone/>
              <a:defRPr/>
            </a:lvl1pPr>
          </a:lstStyle>
          <a:p>
            <a:r>
              <a:rPr lang="en-US"/>
              <a:t>Click icon to add picture</a:t>
            </a:r>
          </a:p>
        </p:txBody>
      </p:sp>
      <p:sp>
        <p:nvSpPr>
          <p:cNvPr id="5" name="Slide Number Placeholder 5">
            <a:extLst>
              <a:ext uri="{FF2B5EF4-FFF2-40B4-BE49-F238E27FC236}">
                <a16:creationId xmlns:a16="http://schemas.microsoft.com/office/drawing/2014/main" id="{042CB903-0F6C-CF16-19E4-B773B2AABC23}"/>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4" name="Picture 3">
            <a:extLst>
              <a:ext uri="{FF2B5EF4-FFF2-40B4-BE49-F238E27FC236}">
                <a16:creationId xmlns:a16="http://schemas.microsoft.com/office/drawing/2014/main" id="{0A568785-7A36-262D-932D-F726EFABD8CD}"/>
              </a:ext>
            </a:extLst>
          </p:cNvPr>
          <p:cNvPicPr>
            <a:picLocks noChangeAspect="1"/>
          </p:cNvPicPr>
          <p:nvPr userDrawn="1"/>
        </p:nvPicPr>
        <p:blipFill>
          <a:blip r:embed="rId2"/>
          <a:stretch>
            <a:fillRect/>
          </a:stretch>
        </p:blipFill>
        <p:spPr>
          <a:xfrm>
            <a:off x="7812912" y="2146109"/>
            <a:ext cx="3257630" cy="47441"/>
          </a:xfrm>
          <a:prstGeom prst="rect">
            <a:avLst/>
          </a:prstGeom>
        </p:spPr>
      </p:pic>
    </p:spTree>
    <p:extLst>
      <p:ext uri="{BB962C8B-B14F-4D97-AF65-F5344CB8AC3E}">
        <p14:creationId xmlns:p14="http://schemas.microsoft.com/office/powerpoint/2010/main" val="180515811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lumns icon">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1190848"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8"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13" name="Oval 12">
            <a:extLst>
              <a:ext uri="{FF2B5EF4-FFF2-40B4-BE49-F238E27FC236}">
                <a16:creationId xmlns:a16="http://schemas.microsoft.com/office/drawing/2014/main" id="{1BA3BC46-44F8-D916-A199-74189737E875}"/>
              </a:ext>
            </a:extLst>
          </p:cNvPr>
          <p:cNvSpPr/>
          <p:nvPr/>
        </p:nvSpPr>
        <p:spPr>
          <a:xfrm>
            <a:off x="1775288"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17" name="Text Placeholder 10">
            <a:extLst>
              <a:ext uri="{FF2B5EF4-FFF2-40B4-BE49-F238E27FC236}">
                <a16:creationId xmlns:a16="http://schemas.microsoft.com/office/drawing/2014/main" id="{F607A508-013D-A33C-3C12-B2558D4D646E}"/>
              </a:ext>
            </a:extLst>
          </p:cNvPr>
          <p:cNvSpPr>
            <a:spLocks noGrp="1"/>
          </p:cNvSpPr>
          <p:nvPr>
            <p:ph type="body" sz="quarter" idx="15" hasCustomPrompt="1"/>
          </p:nvPr>
        </p:nvSpPr>
        <p:spPr>
          <a:xfrm>
            <a:off x="3848987"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18" name="Text Placeholder 10">
            <a:extLst>
              <a:ext uri="{FF2B5EF4-FFF2-40B4-BE49-F238E27FC236}">
                <a16:creationId xmlns:a16="http://schemas.microsoft.com/office/drawing/2014/main" id="{503E5A21-0690-AD16-4928-EC63339BC903}"/>
              </a:ext>
            </a:extLst>
          </p:cNvPr>
          <p:cNvSpPr>
            <a:spLocks noGrp="1"/>
          </p:cNvSpPr>
          <p:nvPr>
            <p:ph type="body" sz="quarter" idx="16" hasCustomPrompt="1"/>
          </p:nvPr>
        </p:nvSpPr>
        <p:spPr>
          <a:xfrm>
            <a:off x="3848987"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19" name="Oval 18">
            <a:extLst>
              <a:ext uri="{FF2B5EF4-FFF2-40B4-BE49-F238E27FC236}">
                <a16:creationId xmlns:a16="http://schemas.microsoft.com/office/drawing/2014/main" id="{E9281CC7-03E3-C0C3-5DC9-877B675C564F}"/>
              </a:ext>
            </a:extLst>
          </p:cNvPr>
          <p:cNvSpPr/>
          <p:nvPr/>
        </p:nvSpPr>
        <p:spPr>
          <a:xfrm>
            <a:off x="4433427"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20" name="Text Placeholder 10">
            <a:extLst>
              <a:ext uri="{FF2B5EF4-FFF2-40B4-BE49-F238E27FC236}">
                <a16:creationId xmlns:a16="http://schemas.microsoft.com/office/drawing/2014/main" id="{C229A465-48AB-6D21-E76E-BE9740BD6314}"/>
              </a:ext>
            </a:extLst>
          </p:cNvPr>
          <p:cNvSpPr>
            <a:spLocks noGrp="1"/>
          </p:cNvSpPr>
          <p:nvPr>
            <p:ph type="body" sz="quarter" idx="17" hasCustomPrompt="1"/>
          </p:nvPr>
        </p:nvSpPr>
        <p:spPr>
          <a:xfrm>
            <a:off x="6485862"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21" name="Text Placeholder 10">
            <a:extLst>
              <a:ext uri="{FF2B5EF4-FFF2-40B4-BE49-F238E27FC236}">
                <a16:creationId xmlns:a16="http://schemas.microsoft.com/office/drawing/2014/main" id="{2E1080A6-F419-A8E3-375F-F402F6066C15}"/>
              </a:ext>
            </a:extLst>
          </p:cNvPr>
          <p:cNvSpPr>
            <a:spLocks noGrp="1"/>
          </p:cNvSpPr>
          <p:nvPr>
            <p:ph type="body" sz="quarter" idx="18" hasCustomPrompt="1"/>
          </p:nvPr>
        </p:nvSpPr>
        <p:spPr>
          <a:xfrm>
            <a:off x="6485862"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22" name="Oval 21">
            <a:extLst>
              <a:ext uri="{FF2B5EF4-FFF2-40B4-BE49-F238E27FC236}">
                <a16:creationId xmlns:a16="http://schemas.microsoft.com/office/drawing/2014/main" id="{DA656649-10D4-37AF-FCEC-62692AD58D0B}"/>
              </a:ext>
            </a:extLst>
          </p:cNvPr>
          <p:cNvSpPr/>
          <p:nvPr/>
        </p:nvSpPr>
        <p:spPr>
          <a:xfrm>
            <a:off x="7070302"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23" name="Text Placeholder 10">
            <a:extLst>
              <a:ext uri="{FF2B5EF4-FFF2-40B4-BE49-F238E27FC236}">
                <a16:creationId xmlns:a16="http://schemas.microsoft.com/office/drawing/2014/main" id="{94141CC9-C83D-5202-C801-B3055DBD91B4}"/>
              </a:ext>
            </a:extLst>
          </p:cNvPr>
          <p:cNvSpPr>
            <a:spLocks noGrp="1"/>
          </p:cNvSpPr>
          <p:nvPr>
            <p:ph type="body" sz="quarter" idx="19" hasCustomPrompt="1"/>
          </p:nvPr>
        </p:nvSpPr>
        <p:spPr>
          <a:xfrm>
            <a:off x="9080206"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24" name="Text Placeholder 10">
            <a:extLst>
              <a:ext uri="{FF2B5EF4-FFF2-40B4-BE49-F238E27FC236}">
                <a16:creationId xmlns:a16="http://schemas.microsoft.com/office/drawing/2014/main" id="{A0849FA8-A7DD-DAD7-EAC3-6B9EF0CB0636}"/>
              </a:ext>
            </a:extLst>
          </p:cNvPr>
          <p:cNvSpPr>
            <a:spLocks noGrp="1"/>
          </p:cNvSpPr>
          <p:nvPr>
            <p:ph type="body" sz="quarter" idx="20" hasCustomPrompt="1"/>
          </p:nvPr>
        </p:nvSpPr>
        <p:spPr>
          <a:xfrm>
            <a:off x="9080206"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25" name="Oval 24">
            <a:extLst>
              <a:ext uri="{FF2B5EF4-FFF2-40B4-BE49-F238E27FC236}">
                <a16:creationId xmlns:a16="http://schemas.microsoft.com/office/drawing/2014/main" id="{1E244291-CD85-D332-C1A9-EFE4DFBF8CF7}"/>
              </a:ext>
            </a:extLst>
          </p:cNvPr>
          <p:cNvSpPr/>
          <p:nvPr/>
        </p:nvSpPr>
        <p:spPr>
          <a:xfrm>
            <a:off x="9664646"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Picture Placeholder 22">
            <a:extLst>
              <a:ext uri="{FF2B5EF4-FFF2-40B4-BE49-F238E27FC236}">
                <a16:creationId xmlns:a16="http://schemas.microsoft.com/office/drawing/2014/main" id="{31057023-CB6B-9E9A-D0D7-7CD29331B681}"/>
              </a:ext>
            </a:extLst>
          </p:cNvPr>
          <p:cNvSpPr>
            <a:spLocks noGrp="1"/>
          </p:cNvSpPr>
          <p:nvPr>
            <p:ph type="pic" sz="quarter" idx="50" hasCustomPrompt="1"/>
          </p:nvPr>
        </p:nvSpPr>
        <p:spPr>
          <a:xfrm>
            <a:off x="1775288"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3" name="Picture Placeholder 22">
            <a:extLst>
              <a:ext uri="{FF2B5EF4-FFF2-40B4-BE49-F238E27FC236}">
                <a16:creationId xmlns:a16="http://schemas.microsoft.com/office/drawing/2014/main" id="{15D3C16E-B280-518A-E3FC-833C306B5E99}"/>
              </a:ext>
            </a:extLst>
          </p:cNvPr>
          <p:cNvSpPr>
            <a:spLocks noGrp="1"/>
          </p:cNvSpPr>
          <p:nvPr>
            <p:ph type="pic" sz="quarter" idx="51" hasCustomPrompt="1"/>
          </p:nvPr>
        </p:nvSpPr>
        <p:spPr>
          <a:xfrm>
            <a:off x="4431402"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4" name="Picture Placeholder 22">
            <a:extLst>
              <a:ext uri="{FF2B5EF4-FFF2-40B4-BE49-F238E27FC236}">
                <a16:creationId xmlns:a16="http://schemas.microsoft.com/office/drawing/2014/main" id="{EEEDE139-361A-3909-4DB9-C5B38DD09382}"/>
              </a:ext>
            </a:extLst>
          </p:cNvPr>
          <p:cNvSpPr>
            <a:spLocks noGrp="1"/>
          </p:cNvSpPr>
          <p:nvPr>
            <p:ph type="pic" sz="quarter" idx="52" hasCustomPrompt="1"/>
          </p:nvPr>
        </p:nvSpPr>
        <p:spPr>
          <a:xfrm>
            <a:off x="7070099"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5" name="Picture Placeholder 22">
            <a:extLst>
              <a:ext uri="{FF2B5EF4-FFF2-40B4-BE49-F238E27FC236}">
                <a16:creationId xmlns:a16="http://schemas.microsoft.com/office/drawing/2014/main" id="{4F514F0E-5E5B-B535-0D89-52BC80C04F8F}"/>
              </a:ext>
            </a:extLst>
          </p:cNvPr>
          <p:cNvSpPr>
            <a:spLocks noGrp="1"/>
          </p:cNvSpPr>
          <p:nvPr>
            <p:ph type="pic" sz="quarter" idx="53" hasCustomPrompt="1"/>
          </p:nvPr>
        </p:nvSpPr>
        <p:spPr>
          <a:xfrm>
            <a:off x="9665253"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9" name="Slide Number Placeholder 5">
            <a:extLst>
              <a:ext uri="{FF2B5EF4-FFF2-40B4-BE49-F238E27FC236}">
                <a16:creationId xmlns:a16="http://schemas.microsoft.com/office/drawing/2014/main" id="{EEAECD7E-7DC5-290E-A1AB-09EA11EFEFE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51878555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Columns numbers black">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1184723"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36" name="Text Placeholder 10">
            <a:extLst>
              <a:ext uri="{FF2B5EF4-FFF2-40B4-BE49-F238E27FC236}">
                <a16:creationId xmlns:a16="http://schemas.microsoft.com/office/drawing/2014/main" id="{7CBD7173-7611-D77B-6075-E9B4FB7B330C}"/>
              </a:ext>
            </a:extLst>
          </p:cNvPr>
          <p:cNvSpPr>
            <a:spLocks noGrp="1"/>
          </p:cNvSpPr>
          <p:nvPr>
            <p:ph type="body" sz="quarter" idx="15" hasCustomPrompt="1"/>
          </p:nvPr>
        </p:nvSpPr>
        <p:spPr>
          <a:xfrm>
            <a:off x="37816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39" name="Text Placeholder 10">
            <a:extLst>
              <a:ext uri="{FF2B5EF4-FFF2-40B4-BE49-F238E27FC236}">
                <a16:creationId xmlns:a16="http://schemas.microsoft.com/office/drawing/2014/main" id="{9D8AA4E7-11B7-AA98-7D77-74870CA1ABB6}"/>
              </a:ext>
            </a:extLst>
          </p:cNvPr>
          <p:cNvSpPr>
            <a:spLocks noGrp="1"/>
          </p:cNvSpPr>
          <p:nvPr>
            <p:ph type="body" sz="quarter" idx="17" hasCustomPrompt="1"/>
          </p:nvPr>
        </p:nvSpPr>
        <p:spPr>
          <a:xfrm>
            <a:off x="63724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42" name="Text Placeholder 10">
            <a:extLst>
              <a:ext uri="{FF2B5EF4-FFF2-40B4-BE49-F238E27FC236}">
                <a16:creationId xmlns:a16="http://schemas.microsoft.com/office/drawing/2014/main" id="{554F5966-F3A8-65BD-5F6D-DAFFE5811405}"/>
              </a:ext>
            </a:extLst>
          </p:cNvPr>
          <p:cNvSpPr>
            <a:spLocks noGrp="1"/>
          </p:cNvSpPr>
          <p:nvPr>
            <p:ph type="body" sz="quarter" idx="19" hasCustomPrompt="1"/>
          </p:nvPr>
        </p:nvSpPr>
        <p:spPr>
          <a:xfrm>
            <a:off x="8946315"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4" name="Title 1">
            <a:extLst>
              <a:ext uri="{FF2B5EF4-FFF2-40B4-BE49-F238E27FC236}">
                <a16:creationId xmlns:a16="http://schemas.microsoft.com/office/drawing/2014/main" id="{7332B382-3CEB-2B2F-03D6-E21DFD91A907}"/>
              </a:ext>
            </a:extLst>
          </p:cNvPr>
          <p:cNvSpPr>
            <a:spLocks noGrp="1"/>
          </p:cNvSpPr>
          <p:nvPr>
            <p:ph type="ctrTitle" hasCustomPrompt="1"/>
          </p:nvPr>
        </p:nvSpPr>
        <p:spPr>
          <a:xfrm>
            <a:off x="578163" y="346226"/>
            <a:ext cx="11065458" cy="618456"/>
          </a:xfrm>
        </p:spPr>
        <p:txBody>
          <a:bodyPr lIns="0" anchor="ctr">
            <a:noAutofit/>
          </a:bodyPr>
          <a:lstStyle>
            <a:lvl1pPr algn="l">
              <a:defRPr sz="3200">
                <a:solidFill>
                  <a:schemeClr val="bg2"/>
                </a:solidFill>
              </a:defRPr>
            </a:lvl1pPr>
          </a:lstStyle>
          <a:p>
            <a:r>
              <a:rPr lang="en-US"/>
              <a:t>Title goes here</a:t>
            </a:r>
          </a:p>
        </p:txBody>
      </p:sp>
      <p:sp>
        <p:nvSpPr>
          <p:cNvPr id="4" name="Slide Number Placeholder 5">
            <a:extLst>
              <a:ext uri="{FF2B5EF4-FFF2-40B4-BE49-F238E27FC236}">
                <a16:creationId xmlns:a16="http://schemas.microsoft.com/office/drawing/2014/main" id="{F6950A36-6A9B-4CF9-0DAE-F251D9CB3E0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3" name="Straight Connector 2">
            <a:extLst>
              <a:ext uri="{FF2B5EF4-FFF2-40B4-BE49-F238E27FC236}">
                <a16:creationId xmlns:a16="http://schemas.microsoft.com/office/drawing/2014/main" id="{1A102B43-D7F8-EC34-47E6-8FF598B0D6D9}"/>
              </a:ext>
            </a:extLst>
          </p:cNvPr>
          <p:cNvCxnSpPr>
            <a:cxnSpLocks/>
          </p:cNvCxnSpPr>
          <p:nvPr/>
        </p:nvCxnSpPr>
        <p:spPr>
          <a:xfrm>
            <a:off x="1184723"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8968FF9-38BB-76D2-9E50-A7A87FB4FCE6}"/>
              </a:ext>
            </a:extLst>
          </p:cNvPr>
          <p:cNvCxnSpPr>
            <a:cxnSpLocks/>
          </p:cNvCxnSpPr>
          <p:nvPr/>
        </p:nvCxnSpPr>
        <p:spPr>
          <a:xfrm>
            <a:off x="3781648"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735A3ED-8C0A-9008-6F19-CA60F564526C}"/>
              </a:ext>
            </a:extLst>
          </p:cNvPr>
          <p:cNvCxnSpPr>
            <a:cxnSpLocks/>
          </p:cNvCxnSpPr>
          <p:nvPr/>
        </p:nvCxnSpPr>
        <p:spPr>
          <a:xfrm>
            <a:off x="6372448"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163AA33-C802-8875-1FEC-D3ED95F46B51}"/>
              </a:ext>
            </a:extLst>
          </p:cNvPr>
          <p:cNvCxnSpPr>
            <a:cxnSpLocks/>
          </p:cNvCxnSpPr>
          <p:nvPr/>
        </p:nvCxnSpPr>
        <p:spPr>
          <a:xfrm>
            <a:off x="8946315"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84A17B04-48CF-4A68-C920-0A326F118E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2" name="TextBox 1">
            <a:extLst>
              <a:ext uri="{FF2B5EF4-FFF2-40B4-BE49-F238E27FC236}">
                <a16:creationId xmlns:a16="http://schemas.microsoft.com/office/drawing/2014/main" id="{32538982-A9D7-4562-2AD4-A4D1DBA0F31B}"/>
              </a:ext>
            </a:extLst>
          </p:cNvPr>
          <p:cNvSpPr txBox="1"/>
          <p:nvPr/>
        </p:nvSpPr>
        <p:spPr>
          <a:xfrm>
            <a:off x="1184723" y="1555668"/>
            <a:ext cx="2274666" cy="891884"/>
          </a:xfrm>
          <a:prstGeom prst="rect">
            <a:avLst/>
          </a:prstGeom>
          <a:noFill/>
        </p:spPr>
        <p:txBody>
          <a:bodyPr wrap="square" lIns="0" tIns="0" rIns="0" bIns="0" rtlCol="0">
            <a:noAutofit/>
          </a:bodyPr>
          <a:lstStyle/>
          <a:p>
            <a:r>
              <a:rPr lang="en-US" sz="6400">
                <a:solidFill>
                  <a:schemeClr val="bg1"/>
                </a:solidFill>
              </a:rPr>
              <a:t>01</a:t>
            </a:r>
          </a:p>
        </p:txBody>
      </p:sp>
      <p:sp>
        <p:nvSpPr>
          <p:cNvPr id="5" name="TextBox 4">
            <a:extLst>
              <a:ext uri="{FF2B5EF4-FFF2-40B4-BE49-F238E27FC236}">
                <a16:creationId xmlns:a16="http://schemas.microsoft.com/office/drawing/2014/main" id="{644B25A9-773C-5D2F-6393-B124E6F2E826}"/>
              </a:ext>
            </a:extLst>
          </p:cNvPr>
          <p:cNvSpPr txBox="1"/>
          <p:nvPr/>
        </p:nvSpPr>
        <p:spPr>
          <a:xfrm>
            <a:off x="3758590" y="1555668"/>
            <a:ext cx="2274666" cy="891884"/>
          </a:xfrm>
          <a:prstGeom prst="rect">
            <a:avLst/>
          </a:prstGeom>
          <a:noFill/>
        </p:spPr>
        <p:txBody>
          <a:bodyPr wrap="square" lIns="0" tIns="0" rIns="0" bIns="0" rtlCol="0">
            <a:noAutofit/>
          </a:bodyPr>
          <a:lstStyle/>
          <a:p>
            <a:r>
              <a:rPr lang="en-US" sz="6400">
                <a:solidFill>
                  <a:schemeClr val="bg1"/>
                </a:solidFill>
              </a:rPr>
              <a:t>02</a:t>
            </a:r>
          </a:p>
        </p:txBody>
      </p:sp>
      <p:sp>
        <p:nvSpPr>
          <p:cNvPr id="10" name="TextBox 9">
            <a:extLst>
              <a:ext uri="{FF2B5EF4-FFF2-40B4-BE49-F238E27FC236}">
                <a16:creationId xmlns:a16="http://schemas.microsoft.com/office/drawing/2014/main" id="{309C5008-B013-7DAB-FDB9-23F1AA6F8178}"/>
              </a:ext>
            </a:extLst>
          </p:cNvPr>
          <p:cNvSpPr txBox="1"/>
          <p:nvPr/>
        </p:nvSpPr>
        <p:spPr>
          <a:xfrm>
            <a:off x="6366323" y="1555668"/>
            <a:ext cx="2274666" cy="891884"/>
          </a:xfrm>
          <a:prstGeom prst="rect">
            <a:avLst/>
          </a:prstGeom>
          <a:noFill/>
        </p:spPr>
        <p:txBody>
          <a:bodyPr wrap="square" lIns="0" tIns="0" rIns="0" bIns="0" rtlCol="0">
            <a:noAutofit/>
          </a:bodyPr>
          <a:lstStyle/>
          <a:p>
            <a:r>
              <a:rPr lang="en-US" sz="6400">
                <a:solidFill>
                  <a:schemeClr val="bg1"/>
                </a:solidFill>
              </a:rPr>
              <a:t>03</a:t>
            </a:r>
          </a:p>
        </p:txBody>
      </p:sp>
      <p:sp>
        <p:nvSpPr>
          <p:cNvPr id="13" name="TextBox 12">
            <a:extLst>
              <a:ext uri="{FF2B5EF4-FFF2-40B4-BE49-F238E27FC236}">
                <a16:creationId xmlns:a16="http://schemas.microsoft.com/office/drawing/2014/main" id="{417DE249-6786-A37D-2086-5586EC5172B9}"/>
              </a:ext>
            </a:extLst>
          </p:cNvPr>
          <p:cNvSpPr txBox="1"/>
          <p:nvPr/>
        </p:nvSpPr>
        <p:spPr>
          <a:xfrm>
            <a:off x="8940190" y="1555668"/>
            <a:ext cx="2274666" cy="891884"/>
          </a:xfrm>
          <a:prstGeom prst="rect">
            <a:avLst/>
          </a:prstGeom>
          <a:noFill/>
        </p:spPr>
        <p:txBody>
          <a:bodyPr wrap="square" lIns="0" tIns="0" rIns="0" bIns="0" rtlCol="0">
            <a:noAutofit/>
          </a:bodyPr>
          <a:lstStyle/>
          <a:p>
            <a:r>
              <a:rPr lang="en-US" sz="6400">
                <a:solidFill>
                  <a:schemeClr val="bg1"/>
                </a:solidFill>
              </a:rPr>
              <a:t>04</a:t>
            </a:r>
          </a:p>
        </p:txBody>
      </p:sp>
      <p:cxnSp>
        <p:nvCxnSpPr>
          <p:cNvPr id="12" name="Straight Connector 11">
            <a:extLst>
              <a:ext uri="{FF2B5EF4-FFF2-40B4-BE49-F238E27FC236}">
                <a16:creationId xmlns:a16="http://schemas.microsoft.com/office/drawing/2014/main" id="{94EA04A3-7551-24DE-F8BE-1A0D1F2B4F13}"/>
              </a:ext>
            </a:extLst>
          </p:cNvPr>
          <p:cNvCxnSpPr>
            <a:cxnSpLocks/>
          </p:cNvCxnSpPr>
          <p:nvPr userDrawn="1"/>
        </p:nvCxnSpPr>
        <p:spPr>
          <a:xfrm>
            <a:off x="1184723"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315721-00B1-AD18-2B33-1C6FBF2D2F5F}"/>
              </a:ext>
            </a:extLst>
          </p:cNvPr>
          <p:cNvCxnSpPr>
            <a:cxnSpLocks/>
          </p:cNvCxnSpPr>
          <p:nvPr userDrawn="1"/>
        </p:nvCxnSpPr>
        <p:spPr>
          <a:xfrm>
            <a:off x="3781648"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2E5CE22-E886-65C6-54DA-74754A303844}"/>
              </a:ext>
            </a:extLst>
          </p:cNvPr>
          <p:cNvCxnSpPr>
            <a:cxnSpLocks/>
          </p:cNvCxnSpPr>
          <p:nvPr userDrawn="1"/>
        </p:nvCxnSpPr>
        <p:spPr>
          <a:xfrm>
            <a:off x="6372448"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38005E-21CF-3D2A-3762-F8C51280DD19}"/>
              </a:ext>
            </a:extLst>
          </p:cNvPr>
          <p:cNvCxnSpPr>
            <a:cxnSpLocks/>
          </p:cNvCxnSpPr>
          <p:nvPr userDrawn="1"/>
        </p:nvCxnSpPr>
        <p:spPr>
          <a:xfrm>
            <a:off x="8946315"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18" name="Graphic 17">
            <a:extLst>
              <a:ext uri="{FF2B5EF4-FFF2-40B4-BE49-F238E27FC236}">
                <a16:creationId xmlns:a16="http://schemas.microsoft.com/office/drawing/2014/main" id="{20AF64AD-80F0-4955-C792-C150F0C776C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19" name="TextBox 18">
            <a:extLst>
              <a:ext uri="{FF2B5EF4-FFF2-40B4-BE49-F238E27FC236}">
                <a16:creationId xmlns:a16="http://schemas.microsoft.com/office/drawing/2014/main" id="{248D2BEB-8B15-7042-461E-E9C9FC8B82F8}"/>
              </a:ext>
            </a:extLst>
          </p:cNvPr>
          <p:cNvSpPr txBox="1"/>
          <p:nvPr userDrawn="1"/>
        </p:nvSpPr>
        <p:spPr>
          <a:xfrm>
            <a:off x="1184723" y="1555668"/>
            <a:ext cx="2274666" cy="891884"/>
          </a:xfrm>
          <a:prstGeom prst="rect">
            <a:avLst/>
          </a:prstGeom>
          <a:noFill/>
        </p:spPr>
        <p:txBody>
          <a:bodyPr wrap="square" lIns="0" tIns="0" rIns="0" bIns="0" rtlCol="0">
            <a:noAutofit/>
          </a:bodyPr>
          <a:lstStyle/>
          <a:p>
            <a:r>
              <a:rPr lang="en-US" sz="6400">
                <a:solidFill>
                  <a:schemeClr val="bg1"/>
                </a:solidFill>
              </a:rPr>
              <a:t>01</a:t>
            </a:r>
          </a:p>
        </p:txBody>
      </p:sp>
      <p:sp>
        <p:nvSpPr>
          <p:cNvPr id="20" name="TextBox 19">
            <a:extLst>
              <a:ext uri="{FF2B5EF4-FFF2-40B4-BE49-F238E27FC236}">
                <a16:creationId xmlns:a16="http://schemas.microsoft.com/office/drawing/2014/main" id="{C767637D-9530-706B-9498-E299032D5AF5}"/>
              </a:ext>
            </a:extLst>
          </p:cNvPr>
          <p:cNvSpPr txBox="1"/>
          <p:nvPr userDrawn="1"/>
        </p:nvSpPr>
        <p:spPr>
          <a:xfrm>
            <a:off x="3758590" y="1555668"/>
            <a:ext cx="2274666" cy="891884"/>
          </a:xfrm>
          <a:prstGeom prst="rect">
            <a:avLst/>
          </a:prstGeom>
          <a:noFill/>
        </p:spPr>
        <p:txBody>
          <a:bodyPr wrap="square" lIns="0" tIns="0" rIns="0" bIns="0" rtlCol="0">
            <a:noAutofit/>
          </a:bodyPr>
          <a:lstStyle/>
          <a:p>
            <a:r>
              <a:rPr lang="en-US" sz="6400">
                <a:solidFill>
                  <a:schemeClr val="bg1"/>
                </a:solidFill>
              </a:rPr>
              <a:t>02</a:t>
            </a:r>
          </a:p>
        </p:txBody>
      </p:sp>
      <p:sp>
        <p:nvSpPr>
          <p:cNvPr id="21" name="TextBox 20">
            <a:extLst>
              <a:ext uri="{FF2B5EF4-FFF2-40B4-BE49-F238E27FC236}">
                <a16:creationId xmlns:a16="http://schemas.microsoft.com/office/drawing/2014/main" id="{013CF728-1D8F-FD72-08F1-4A53BDD3EDDF}"/>
              </a:ext>
            </a:extLst>
          </p:cNvPr>
          <p:cNvSpPr txBox="1"/>
          <p:nvPr userDrawn="1"/>
        </p:nvSpPr>
        <p:spPr>
          <a:xfrm>
            <a:off x="6366323" y="1555668"/>
            <a:ext cx="2274666" cy="891884"/>
          </a:xfrm>
          <a:prstGeom prst="rect">
            <a:avLst/>
          </a:prstGeom>
          <a:noFill/>
        </p:spPr>
        <p:txBody>
          <a:bodyPr wrap="square" lIns="0" tIns="0" rIns="0" bIns="0" rtlCol="0">
            <a:noAutofit/>
          </a:bodyPr>
          <a:lstStyle/>
          <a:p>
            <a:r>
              <a:rPr lang="en-US" sz="6400">
                <a:solidFill>
                  <a:schemeClr val="bg1"/>
                </a:solidFill>
              </a:rPr>
              <a:t>03</a:t>
            </a:r>
          </a:p>
        </p:txBody>
      </p:sp>
      <p:sp>
        <p:nvSpPr>
          <p:cNvPr id="22" name="TextBox 21">
            <a:extLst>
              <a:ext uri="{FF2B5EF4-FFF2-40B4-BE49-F238E27FC236}">
                <a16:creationId xmlns:a16="http://schemas.microsoft.com/office/drawing/2014/main" id="{57AC9FD3-D69C-BD3D-7169-FA361F4263CF}"/>
              </a:ext>
            </a:extLst>
          </p:cNvPr>
          <p:cNvSpPr txBox="1"/>
          <p:nvPr userDrawn="1"/>
        </p:nvSpPr>
        <p:spPr>
          <a:xfrm>
            <a:off x="8940190" y="1555668"/>
            <a:ext cx="2274666" cy="891884"/>
          </a:xfrm>
          <a:prstGeom prst="rect">
            <a:avLst/>
          </a:prstGeom>
          <a:noFill/>
        </p:spPr>
        <p:txBody>
          <a:bodyPr wrap="square" lIns="0" tIns="0" rIns="0" bIns="0" rtlCol="0">
            <a:noAutofit/>
          </a:bodyPr>
          <a:lstStyle/>
          <a:p>
            <a:r>
              <a:rPr lang="en-US" sz="6400">
                <a:solidFill>
                  <a:schemeClr val="bg1"/>
                </a:solidFill>
              </a:rPr>
              <a:t>04</a:t>
            </a:r>
          </a:p>
        </p:txBody>
      </p:sp>
    </p:spTree>
    <p:extLst>
      <p:ext uri="{BB962C8B-B14F-4D97-AF65-F5344CB8AC3E}">
        <p14:creationId xmlns:p14="http://schemas.microsoft.com/office/powerpoint/2010/main" val="228079624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olumns numbers whit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97518F5-C50D-7D16-6962-2584E89A2252}"/>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 name="Slide Number Placeholder 5">
            <a:extLst>
              <a:ext uri="{FF2B5EF4-FFF2-40B4-BE49-F238E27FC236}">
                <a16:creationId xmlns:a16="http://schemas.microsoft.com/office/drawing/2014/main" id="{4F2AA788-78D6-3207-5227-DDA794CDE28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9" name="Text Placeholder 10">
            <a:extLst>
              <a:ext uri="{FF2B5EF4-FFF2-40B4-BE49-F238E27FC236}">
                <a16:creationId xmlns:a16="http://schemas.microsoft.com/office/drawing/2014/main" id="{C4A68BCC-4B95-1B27-3D6B-4464408E1AE2}"/>
              </a:ext>
            </a:extLst>
          </p:cNvPr>
          <p:cNvSpPr>
            <a:spLocks noGrp="1"/>
          </p:cNvSpPr>
          <p:nvPr>
            <p:ph type="body" sz="quarter" idx="13" hasCustomPrompt="1"/>
          </p:nvPr>
        </p:nvSpPr>
        <p:spPr>
          <a:xfrm>
            <a:off x="1184723"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0" name="Text Placeholder 10">
            <a:extLst>
              <a:ext uri="{FF2B5EF4-FFF2-40B4-BE49-F238E27FC236}">
                <a16:creationId xmlns:a16="http://schemas.microsoft.com/office/drawing/2014/main" id="{D9C9C2B7-E9DE-C4C4-3C94-A7D26D8F38E1}"/>
              </a:ext>
            </a:extLst>
          </p:cNvPr>
          <p:cNvSpPr>
            <a:spLocks noGrp="1"/>
          </p:cNvSpPr>
          <p:nvPr>
            <p:ph type="body" sz="quarter" idx="15" hasCustomPrompt="1"/>
          </p:nvPr>
        </p:nvSpPr>
        <p:spPr>
          <a:xfrm>
            <a:off x="37816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8" name="Text Placeholder 10">
            <a:extLst>
              <a:ext uri="{FF2B5EF4-FFF2-40B4-BE49-F238E27FC236}">
                <a16:creationId xmlns:a16="http://schemas.microsoft.com/office/drawing/2014/main" id="{5438BA55-E98C-E7C0-97F8-D1BF3A71FE49}"/>
              </a:ext>
            </a:extLst>
          </p:cNvPr>
          <p:cNvSpPr>
            <a:spLocks noGrp="1"/>
          </p:cNvSpPr>
          <p:nvPr>
            <p:ph type="body" sz="quarter" idx="17" hasCustomPrompt="1"/>
          </p:nvPr>
        </p:nvSpPr>
        <p:spPr>
          <a:xfrm>
            <a:off x="63724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9" name="Text Placeholder 10">
            <a:extLst>
              <a:ext uri="{FF2B5EF4-FFF2-40B4-BE49-F238E27FC236}">
                <a16:creationId xmlns:a16="http://schemas.microsoft.com/office/drawing/2014/main" id="{06FD9FA9-7A76-D65E-43CF-ED8781DF0275}"/>
              </a:ext>
            </a:extLst>
          </p:cNvPr>
          <p:cNvSpPr>
            <a:spLocks noGrp="1"/>
          </p:cNvSpPr>
          <p:nvPr>
            <p:ph type="body" sz="quarter" idx="19" hasCustomPrompt="1"/>
          </p:nvPr>
        </p:nvSpPr>
        <p:spPr>
          <a:xfrm>
            <a:off x="8946315"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Tree>
    <p:extLst>
      <p:ext uri="{BB962C8B-B14F-4D97-AF65-F5344CB8AC3E}">
        <p14:creationId xmlns:p14="http://schemas.microsoft.com/office/powerpoint/2010/main" val="308623611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4-part display">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604BFB62-DF15-3D55-CBF6-2B15056F24B7}"/>
              </a:ext>
            </a:extLst>
          </p:cNvPr>
          <p:cNvGrpSpPr/>
          <p:nvPr/>
        </p:nvGrpSpPr>
        <p:grpSpPr>
          <a:xfrm>
            <a:off x="3689264" y="1261448"/>
            <a:ext cx="4922819" cy="4809156"/>
            <a:chOff x="3689264" y="1261448"/>
            <a:chExt cx="4922819" cy="4809156"/>
          </a:xfrm>
        </p:grpSpPr>
        <p:grpSp>
          <p:nvGrpSpPr>
            <p:cNvPr id="38" name="Group 37">
              <a:extLst>
                <a:ext uri="{FF2B5EF4-FFF2-40B4-BE49-F238E27FC236}">
                  <a16:creationId xmlns:a16="http://schemas.microsoft.com/office/drawing/2014/main" id="{AF1DA035-02B8-24A7-55F7-25B5BED68181}"/>
                </a:ext>
              </a:extLst>
            </p:cNvPr>
            <p:cNvGrpSpPr/>
            <p:nvPr/>
          </p:nvGrpSpPr>
          <p:grpSpPr>
            <a:xfrm>
              <a:off x="3734538" y="1261448"/>
              <a:ext cx="4802976" cy="4795853"/>
              <a:chOff x="3734538" y="1261448"/>
              <a:chExt cx="4802976" cy="4795853"/>
            </a:xfrm>
          </p:grpSpPr>
          <p:sp>
            <p:nvSpPr>
              <p:cNvPr id="18" name="Freeform 17">
                <a:extLst>
                  <a:ext uri="{FF2B5EF4-FFF2-40B4-BE49-F238E27FC236}">
                    <a16:creationId xmlns:a16="http://schemas.microsoft.com/office/drawing/2014/main" id="{E8CDCE78-8542-250E-0889-6D4A3EE4C876}"/>
                  </a:ext>
                </a:extLst>
              </p:cNvPr>
              <p:cNvSpPr/>
              <p:nvPr/>
            </p:nvSpPr>
            <p:spPr>
              <a:xfrm>
                <a:off x="3734538" y="1262778"/>
                <a:ext cx="2326254" cy="2365333"/>
              </a:xfrm>
              <a:custGeom>
                <a:avLst/>
                <a:gdLst>
                  <a:gd name="connsiteX0" fmla="*/ 789622 w 2326254"/>
                  <a:gd name="connsiteY0" fmla="*/ 2352030 h 2365333"/>
                  <a:gd name="connsiteX1" fmla="*/ 2326255 w 2326254"/>
                  <a:gd name="connsiteY1" fmla="*/ 744987 h 2365333"/>
                  <a:gd name="connsiteX2" fmla="*/ 2326255 w 2326254"/>
                  <a:gd name="connsiteY2" fmla="*/ 0 h 2365333"/>
                  <a:gd name="connsiteX3" fmla="*/ 0 w 2326254"/>
                  <a:gd name="connsiteY3" fmla="*/ 2365334 h 2365333"/>
                  <a:gd name="connsiteX4" fmla="*/ 790953 w 2326254"/>
                  <a:gd name="connsiteY4" fmla="*/ 2365334 h 2365333"/>
                  <a:gd name="connsiteX5" fmla="*/ 789622 w 2326254"/>
                  <a:gd name="connsiteY5" fmla="*/ 2352030 h 236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6254" h="2365333">
                    <a:moveTo>
                      <a:pt x="789622" y="2352030"/>
                    </a:moveTo>
                    <a:cubicBezTo>
                      <a:pt x="789622" y="1488644"/>
                      <a:pt x="1471386" y="783567"/>
                      <a:pt x="2326255" y="744987"/>
                    </a:cubicBezTo>
                    <a:lnTo>
                      <a:pt x="2326255" y="0"/>
                    </a:lnTo>
                    <a:cubicBezTo>
                      <a:pt x="1045283" y="38580"/>
                      <a:pt x="15979" y="1080231"/>
                      <a:pt x="0" y="2365334"/>
                    </a:cubicBezTo>
                    <a:lnTo>
                      <a:pt x="790953" y="2365334"/>
                    </a:lnTo>
                    <a:cubicBezTo>
                      <a:pt x="789622" y="2361343"/>
                      <a:pt x="789622" y="2356021"/>
                      <a:pt x="789622" y="2352030"/>
                    </a:cubicBezTo>
                    <a:close/>
                  </a:path>
                </a:pathLst>
              </a:custGeom>
              <a:solidFill>
                <a:schemeClr val="accent1"/>
              </a:solidFill>
              <a:ln w="13294" cap="flat">
                <a:noFill/>
                <a:prstDash val="solid"/>
                <a:miter/>
              </a:ln>
            </p:spPr>
            <p:txBody>
              <a:bodyPr rtlCol="0" anchor="ctr">
                <a:noAutofit/>
              </a:bodyPr>
              <a:lstStyle/>
              <a:p>
                <a:endParaRPr lang="en-US"/>
              </a:p>
            </p:txBody>
          </p:sp>
          <p:sp>
            <p:nvSpPr>
              <p:cNvPr id="19" name="Freeform 18">
                <a:extLst>
                  <a:ext uri="{FF2B5EF4-FFF2-40B4-BE49-F238E27FC236}">
                    <a16:creationId xmlns:a16="http://schemas.microsoft.com/office/drawing/2014/main" id="{1AE2471B-5FC1-BD55-4B06-7AEA309069EE}"/>
                  </a:ext>
                </a:extLst>
              </p:cNvPr>
              <p:cNvSpPr/>
              <p:nvPr/>
            </p:nvSpPr>
            <p:spPr>
              <a:xfrm>
                <a:off x="3737201" y="3778439"/>
                <a:ext cx="2323591" cy="2278862"/>
              </a:xfrm>
              <a:custGeom>
                <a:avLst/>
                <a:gdLst>
                  <a:gd name="connsiteX0" fmla="*/ 2323592 w 2323591"/>
                  <a:gd name="connsiteY0" fmla="*/ 2278862 h 2278862"/>
                  <a:gd name="connsiteX1" fmla="*/ 2323592 w 2323591"/>
                  <a:gd name="connsiteY1" fmla="*/ 1443412 h 2278862"/>
                  <a:gd name="connsiteX2" fmla="*/ 796280 w 2323591"/>
                  <a:gd name="connsiteY2" fmla="*/ 0 h 2278862"/>
                  <a:gd name="connsiteX3" fmla="*/ 0 w 2323591"/>
                  <a:gd name="connsiteY3" fmla="*/ 0 h 2278862"/>
                  <a:gd name="connsiteX4" fmla="*/ 2323592 w 2323591"/>
                  <a:gd name="connsiteY4" fmla="*/ 2278862 h 227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591" h="2278862">
                    <a:moveTo>
                      <a:pt x="2323592" y="2278862"/>
                    </a:moveTo>
                    <a:lnTo>
                      <a:pt x="2323592" y="1443412"/>
                    </a:lnTo>
                    <a:cubicBezTo>
                      <a:pt x="1523317" y="1407494"/>
                      <a:pt x="874842" y="787558"/>
                      <a:pt x="796280" y="0"/>
                    </a:cubicBezTo>
                    <a:lnTo>
                      <a:pt x="0" y="0"/>
                    </a:lnTo>
                    <a:cubicBezTo>
                      <a:pt x="59921" y="1245193"/>
                      <a:pt x="1071915" y="2241613"/>
                      <a:pt x="2323592" y="2278862"/>
                    </a:cubicBezTo>
                    <a:close/>
                  </a:path>
                </a:pathLst>
              </a:custGeom>
              <a:solidFill>
                <a:schemeClr val="bg2">
                  <a:lumMod val="90000"/>
                </a:schemeClr>
              </a:solidFill>
              <a:ln w="13294" cap="flat">
                <a:noFill/>
                <a:prstDash val="solid"/>
                <a:miter/>
              </a:ln>
            </p:spPr>
            <p:txBody>
              <a:bodyPr rtlCol="0" anchor="ctr">
                <a:noAutofit/>
              </a:bodyPr>
              <a:lstStyle/>
              <a:p>
                <a:endParaRPr lang="en-US"/>
              </a:p>
            </p:txBody>
          </p:sp>
          <p:sp>
            <p:nvSpPr>
              <p:cNvPr id="20" name="Freeform 19">
                <a:extLst>
                  <a:ext uri="{FF2B5EF4-FFF2-40B4-BE49-F238E27FC236}">
                    <a16:creationId xmlns:a16="http://schemas.microsoft.com/office/drawing/2014/main" id="{BF05AE0F-55E8-4E09-BD47-744F8DDAF0E2}"/>
                  </a:ext>
                </a:extLst>
              </p:cNvPr>
              <p:cNvSpPr/>
              <p:nvPr/>
            </p:nvSpPr>
            <p:spPr>
              <a:xfrm>
                <a:off x="6211260" y="1261448"/>
                <a:ext cx="2326254" cy="2365333"/>
              </a:xfrm>
              <a:custGeom>
                <a:avLst/>
                <a:gdLst>
                  <a:gd name="connsiteX0" fmla="*/ 0 w 2326254"/>
                  <a:gd name="connsiteY0" fmla="*/ 0 h 2365333"/>
                  <a:gd name="connsiteX1" fmla="*/ 0 w 2326254"/>
                  <a:gd name="connsiteY1" fmla="*/ 744987 h 2365333"/>
                  <a:gd name="connsiteX2" fmla="*/ 1535302 w 2326254"/>
                  <a:gd name="connsiteY2" fmla="*/ 2352030 h 2365333"/>
                  <a:gd name="connsiteX3" fmla="*/ 1535302 w 2326254"/>
                  <a:gd name="connsiteY3" fmla="*/ 2365334 h 2365333"/>
                  <a:gd name="connsiteX4" fmla="*/ 2326255 w 2326254"/>
                  <a:gd name="connsiteY4" fmla="*/ 2365334 h 2365333"/>
                  <a:gd name="connsiteX5" fmla="*/ 0 w 2326254"/>
                  <a:gd name="connsiteY5" fmla="*/ 0 h 236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6254" h="2365333">
                    <a:moveTo>
                      <a:pt x="0" y="0"/>
                    </a:moveTo>
                    <a:lnTo>
                      <a:pt x="0" y="744987"/>
                    </a:lnTo>
                    <a:cubicBezTo>
                      <a:pt x="854869" y="784897"/>
                      <a:pt x="1535302" y="1488644"/>
                      <a:pt x="1535302" y="2352030"/>
                    </a:cubicBezTo>
                    <a:cubicBezTo>
                      <a:pt x="1535302" y="2356021"/>
                      <a:pt x="1535302" y="2361343"/>
                      <a:pt x="1535302" y="2365334"/>
                    </a:cubicBezTo>
                    <a:lnTo>
                      <a:pt x="2326255" y="2365334"/>
                    </a:lnTo>
                    <a:cubicBezTo>
                      <a:pt x="2308945" y="1081562"/>
                      <a:pt x="1280971" y="39910"/>
                      <a:pt x="0" y="0"/>
                    </a:cubicBezTo>
                    <a:close/>
                  </a:path>
                </a:pathLst>
              </a:custGeom>
              <a:solidFill>
                <a:schemeClr val="tx2"/>
              </a:solidFill>
              <a:ln w="13294" cap="flat">
                <a:noFill/>
                <a:prstDash val="solid"/>
                <a:miter/>
              </a:ln>
            </p:spPr>
            <p:txBody>
              <a:bodyPr rtlCol="0" anchor="ctr">
                <a:noAutofit/>
              </a:bodyPr>
              <a:lstStyle/>
              <a:p>
                <a:endParaRPr lang="en-US"/>
              </a:p>
            </p:txBody>
          </p:sp>
          <p:sp>
            <p:nvSpPr>
              <p:cNvPr id="21" name="Freeform 20">
                <a:extLst>
                  <a:ext uri="{FF2B5EF4-FFF2-40B4-BE49-F238E27FC236}">
                    <a16:creationId xmlns:a16="http://schemas.microsoft.com/office/drawing/2014/main" id="{78482E0A-B8BA-3B97-99E4-4D4A76EDF4C9}"/>
                  </a:ext>
                </a:extLst>
              </p:cNvPr>
              <p:cNvSpPr/>
              <p:nvPr/>
            </p:nvSpPr>
            <p:spPr>
              <a:xfrm>
                <a:off x="6211260" y="3777109"/>
                <a:ext cx="2322260" cy="2280192"/>
              </a:xfrm>
              <a:custGeom>
                <a:avLst/>
                <a:gdLst>
                  <a:gd name="connsiteX0" fmla="*/ 0 w 2322260"/>
                  <a:gd name="connsiteY0" fmla="*/ 1444743 h 2280192"/>
                  <a:gd name="connsiteX1" fmla="*/ 0 w 2322260"/>
                  <a:gd name="connsiteY1" fmla="*/ 2280193 h 2280192"/>
                  <a:gd name="connsiteX2" fmla="*/ 2322260 w 2322260"/>
                  <a:gd name="connsiteY2" fmla="*/ 0 h 2280192"/>
                  <a:gd name="connsiteX3" fmla="*/ 1525980 w 2322260"/>
                  <a:gd name="connsiteY3" fmla="*/ 0 h 2280192"/>
                  <a:gd name="connsiteX4" fmla="*/ 0 w 2322260"/>
                  <a:gd name="connsiteY4" fmla="*/ 1444743 h 2280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2260" h="2280192">
                    <a:moveTo>
                      <a:pt x="0" y="1444743"/>
                    </a:moveTo>
                    <a:lnTo>
                      <a:pt x="0" y="2280193"/>
                    </a:lnTo>
                    <a:cubicBezTo>
                      <a:pt x="1251677" y="2241613"/>
                      <a:pt x="2262340" y="1245192"/>
                      <a:pt x="2322260" y="0"/>
                    </a:cubicBezTo>
                    <a:lnTo>
                      <a:pt x="1525980" y="0"/>
                    </a:lnTo>
                    <a:cubicBezTo>
                      <a:pt x="1447418" y="788888"/>
                      <a:pt x="800274" y="1407493"/>
                      <a:pt x="0" y="1444743"/>
                    </a:cubicBezTo>
                    <a:close/>
                  </a:path>
                </a:pathLst>
              </a:custGeom>
              <a:solidFill>
                <a:schemeClr val="accent4">
                  <a:lumMod val="50000"/>
                </a:schemeClr>
              </a:solidFill>
              <a:ln w="13294" cap="flat">
                <a:noFill/>
                <a:prstDash val="solid"/>
                <a:miter/>
              </a:ln>
            </p:spPr>
            <p:txBody>
              <a:bodyPr rtlCol="0" anchor="ctr">
                <a:noAutofit/>
              </a:bodyPr>
              <a:lstStyle/>
              <a:p>
                <a:endParaRPr lang="en-US"/>
              </a:p>
            </p:txBody>
          </p:sp>
        </p:grpSp>
        <p:grpSp>
          <p:nvGrpSpPr>
            <p:cNvPr id="39" name="Group 38">
              <a:extLst>
                <a:ext uri="{FF2B5EF4-FFF2-40B4-BE49-F238E27FC236}">
                  <a16:creationId xmlns:a16="http://schemas.microsoft.com/office/drawing/2014/main" id="{5FC16566-2F62-2ABB-9FAB-D6AC6BC84C6E}"/>
                </a:ext>
              </a:extLst>
            </p:cNvPr>
            <p:cNvGrpSpPr/>
            <p:nvPr/>
          </p:nvGrpSpPr>
          <p:grpSpPr>
            <a:xfrm>
              <a:off x="3689264" y="1393151"/>
              <a:ext cx="4922819" cy="4677453"/>
              <a:chOff x="3689264" y="1393151"/>
              <a:chExt cx="4922819" cy="4677453"/>
            </a:xfrm>
          </p:grpSpPr>
          <p:sp>
            <p:nvSpPr>
              <p:cNvPr id="22" name="Freeform 21">
                <a:extLst>
                  <a:ext uri="{FF2B5EF4-FFF2-40B4-BE49-F238E27FC236}">
                    <a16:creationId xmlns:a16="http://schemas.microsoft.com/office/drawing/2014/main" id="{ABA6C85A-4F58-447C-4E8F-CE945D1A3A74}"/>
                  </a:ext>
                </a:extLst>
              </p:cNvPr>
              <p:cNvSpPr/>
              <p:nvPr/>
            </p:nvSpPr>
            <p:spPr>
              <a:xfrm>
                <a:off x="7373722" y="1393151"/>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sp>
            <p:nvSpPr>
              <p:cNvPr id="23" name="Freeform 22">
                <a:extLst>
                  <a:ext uri="{FF2B5EF4-FFF2-40B4-BE49-F238E27FC236}">
                    <a16:creationId xmlns:a16="http://schemas.microsoft.com/office/drawing/2014/main" id="{FF872A8D-51E2-6EFF-B64C-532178727C22}"/>
                  </a:ext>
                </a:extLst>
              </p:cNvPr>
              <p:cNvSpPr/>
              <p:nvPr/>
            </p:nvSpPr>
            <p:spPr>
              <a:xfrm>
                <a:off x="7373722" y="4833394"/>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sp>
            <p:nvSpPr>
              <p:cNvPr id="24" name="Freeform 23">
                <a:extLst>
                  <a:ext uri="{FF2B5EF4-FFF2-40B4-BE49-F238E27FC236}">
                    <a16:creationId xmlns:a16="http://schemas.microsoft.com/office/drawing/2014/main" id="{27C46325-C5B1-EA33-1BF5-E1CD327690C0}"/>
                  </a:ext>
                </a:extLst>
              </p:cNvPr>
              <p:cNvSpPr/>
              <p:nvPr/>
            </p:nvSpPr>
            <p:spPr>
              <a:xfrm>
                <a:off x="3689264" y="1393151"/>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sp>
            <p:nvSpPr>
              <p:cNvPr id="25" name="Freeform 24">
                <a:extLst>
                  <a:ext uri="{FF2B5EF4-FFF2-40B4-BE49-F238E27FC236}">
                    <a16:creationId xmlns:a16="http://schemas.microsoft.com/office/drawing/2014/main" id="{C8949707-D671-C398-68F6-95217FBAF112}"/>
                  </a:ext>
                </a:extLst>
              </p:cNvPr>
              <p:cNvSpPr/>
              <p:nvPr/>
            </p:nvSpPr>
            <p:spPr>
              <a:xfrm>
                <a:off x="3689264" y="4833394"/>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grpSp>
      </p:gr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Text Placeholder 10">
            <a:extLst>
              <a:ext uri="{FF2B5EF4-FFF2-40B4-BE49-F238E27FC236}">
                <a16:creationId xmlns:a16="http://schemas.microsoft.com/office/drawing/2014/main" id="{7A4F111B-2869-66B5-3E42-1234EBAA4753}"/>
              </a:ext>
            </a:extLst>
          </p:cNvPr>
          <p:cNvSpPr>
            <a:spLocks noGrp="1"/>
          </p:cNvSpPr>
          <p:nvPr>
            <p:ph type="body" sz="quarter" idx="13" hasCustomPrompt="1"/>
          </p:nvPr>
        </p:nvSpPr>
        <p:spPr>
          <a:xfrm>
            <a:off x="581957" y="1937591"/>
            <a:ext cx="2274666" cy="1935766"/>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3" name="Text Placeholder 14">
            <a:extLst>
              <a:ext uri="{FF2B5EF4-FFF2-40B4-BE49-F238E27FC236}">
                <a16:creationId xmlns:a16="http://schemas.microsoft.com/office/drawing/2014/main" id="{72B93A59-21F2-4CAA-6B27-D889C063DD7B}"/>
              </a:ext>
            </a:extLst>
          </p:cNvPr>
          <p:cNvSpPr>
            <a:spLocks noGrp="1"/>
          </p:cNvSpPr>
          <p:nvPr>
            <p:ph type="body" sz="quarter" idx="21" hasCustomPrompt="1"/>
          </p:nvPr>
        </p:nvSpPr>
        <p:spPr>
          <a:xfrm>
            <a:off x="578163" y="1121726"/>
            <a:ext cx="2274666" cy="713250"/>
          </a:xfrm>
        </p:spPr>
        <p:txBody>
          <a:bodyPr anchor="ctr">
            <a:noAutofit/>
          </a:bodyPr>
          <a:lstStyle>
            <a:lvl1pPr marL="0" indent="0" algn="ctr">
              <a:buNone/>
              <a:defRPr sz="1800" b="1">
                <a:solidFill>
                  <a:schemeClr val="tx1"/>
                </a:solidFill>
              </a:defRPr>
            </a:lvl1pPr>
          </a:lstStyle>
          <a:p>
            <a:pPr lvl="0"/>
            <a:r>
              <a:rPr lang="en-US"/>
              <a:t>Header</a:t>
            </a:r>
          </a:p>
        </p:txBody>
      </p:sp>
      <p:sp>
        <p:nvSpPr>
          <p:cNvPr id="14" name="Text Placeholder 10">
            <a:extLst>
              <a:ext uri="{FF2B5EF4-FFF2-40B4-BE49-F238E27FC236}">
                <a16:creationId xmlns:a16="http://schemas.microsoft.com/office/drawing/2014/main" id="{DF742585-3F61-49C6-E5B3-E533581F39BF}"/>
              </a:ext>
            </a:extLst>
          </p:cNvPr>
          <p:cNvSpPr>
            <a:spLocks noGrp="1"/>
          </p:cNvSpPr>
          <p:nvPr>
            <p:ph type="body" sz="quarter" idx="26" hasCustomPrompt="1"/>
          </p:nvPr>
        </p:nvSpPr>
        <p:spPr>
          <a:xfrm>
            <a:off x="5023328" y="2917305"/>
            <a:ext cx="2274666" cy="1430400"/>
          </a:xfrm>
        </p:spPr>
        <p:txBody>
          <a:bodyPr lIns="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5" name="Slide Number Placeholder 5">
            <a:extLst>
              <a:ext uri="{FF2B5EF4-FFF2-40B4-BE49-F238E27FC236}">
                <a16:creationId xmlns:a16="http://schemas.microsoft.com/office/drawing/2014/main" id="{A231CD2C-6129-F3C3-0774-A4EA180EF90C}"/>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41" name="Picture Placeholder 22">
            <a:extLst>
              <a:ext uri="{FF2B5EF4-FFF2-40B4-BE49-F238E27FC236}">
                <a16:creationId xmlns:a16="http://schemas.microsoft.com/office/drawing/2014/main" id="{E2508F9C-580C-DB18-C2BD-9AEBC8937FCF}"/>
              </a:ext>
            </a:extLst>
          </p:cNvPr>
          <p:cNvSpPr>
            <a:spLocks noGrp="1"/>
          </p:cNvSpPr>
          <p:nvPr>
            <p:ph type="pic" sz="quarter" idx="50" hasCustomPrompt="1"/>
          </p:nvPr>
        </p:nvSpPr>
        <p:spPr>
          <a:xfrm>
            <a:off x="3683149" y="1389577"/>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
        <p:nvSpPr>
          <p:cNvPr id="45" name="Picture Placeholder 22">
            <a:extLst>
              <a:ext uri="{FF2B5EF4-FFF2-40B4-BE49-F238E27FC236}">
                <a16:creationId xmlns:a16="http://schemas.microsoft.com/office/drawing/2014/main" id="{99384F28-C255-315A-985F-598813E4AB4A}"/>
              </a:ext>
            </a:extLst>
          </p:cNvPr>
          <p:cNvSpPr>
            <a:spLocks noGrp="1"/>
          </p:cNvSpPr>
          <p:nvPr>
            <p:ph type="pic" sz="quarter" idx="54" hasCustomPrompt="1"/>
          </p:nvPr>
        </p:nvSpPr>
        <p:spPr>
          <a:xfrm>
            <a:off x="7375255" y="1389577"/>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
        <p:nvSpPr>
          <p:cNvPr id="46" name="Picture Placeholder 22">
            <a:extLst>
              <a:ext uri="{FF2B5EF4-FFF2-40B4-BE49-F238E27FC236}">
                <a16:creationId xmlns:a16="http://schemas.microsoft.com/office/drawing/2014/main" id="{49A71031-6C68-08BE-D6DD-809B1B7DF33D}"/>
              </a:ext>
            </a:extLst>
          </p:cNvPr>
          <p:cNvSpPr>
            <a:spLocks noGrp="1"/>
          </p:cNvSpPr>
          <p:nvPr>
            <p:ph type="pic" sz="quarter" idx="55" hasCustomPrompt="1"/>
          </p:nvPr>
        </p:nvSpPr>
        <p:spPr>
          <a:xfrm>
            <a:off x="3683149" y="4827203"/>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
        <p:nvSpPr>
          <p:cNvPr id="47" name="Picture Placeholder 22">
            <a:extLst>
              <a:ext uri="{FF2B5EF4-FFF2-40B4-BE49-F238E27FC236}">
                <a16:creationId xmlns:a16="http://schemas.microsoft.com/office/drawing/2014/main" id="{C3538A59-60AC-238C-732E-676D652AC843}"/>
              </a:ext>
            </a:extLst>
          </p:cNvPr>
          <p:cNvSpPr>
            <a:spLocks noGrp="1"/>
          </p:cNvSpPr>
          <p:nvPr>
            <p:ph type="pic" sz="quarter" idx="56" hasCustomPrompt="1"/>
          </p:nvPr>
        </p:nvSpPr>
        <p:spPr>
          <a:xfrm>
            <a:off x="7375255" y="4827203"/>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Tree>
    <p:extLst>
      <p:ext uri="{BB962C8B-B14F-4D97-AF65-F5344CB8AC3E}">
        <p14:creationId xmlns:p14="http://schemas.microsoft.com/office/powerpoint/2010/main" val="2162508528"/>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6 part displ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AD74E7C-EE25-D72A-8DB9-9C4731ABD8C0}"/>
              </a:ext>
            </a:extLst>
          </p:cNvPr>
          <p:cNvGrpSpPr/>
          <p:nvPr/>
        </p:nvGrpSpPr>
        <p:grpSpPr>
          <a:xfrm>
            <a:off x="3784254" y="1261411"/>
            <a:ext cx="4715452" cy="4702034"/>
            <a:chOff x="3784254" y="1261411"/>
            <a:chExt cx="4715452" cy="4702034"/>
          </a:xfrm>
        </p:grpSpPr>
        <p:sp>
          <p:nvSpPr>
            <p:cNvPr id="46" name="Freeform 45">
              <a:extLst>
                <a:ext uri="{FF2B5EF4-FFF2-40B4-BE49-F238E27FC236}">
                  <a16:creationId xmlns:a16="http://schemas.microsoft.com/office/drawing/2014/main" id="{6823EBB4-C082-D40A-15DA-197F146FD97C}"/>
                </a:ext>
              </a:extLst>
            </p:cNvPr>
            <p:cNvSpPr/>
            <p:nvPr/>
          </p:nvSpPr>
          <p:spPr>
            <a:xfrm>
              <a:off x="4109026" y="3612428"/>
              <a:ext cx="2033352" cy="2351017"/>
            </a:xfrm>
            <a:custGeom>
              <a:avLst/>
              <a:gdLst>
                <a:gd name="connsiteX0" fmla="*/ 2033352 w 2033352"/>
                <a:gd name="connsiteY0" fmla="*/ 0 h 2351017"/>
                <a:gd name="connsiteX1" fmla="*/ 2033352 w 2033352"/>
                <a:gd name="connsiteY1" fmla="*/ 2351018 h 2351017"/>
                <a:gd name="connsiteX2" fmla="*/ 0 w 2033352"/>
                <a:gd name="connsiteY2" fmla="*/ 1175509 h 2351017"/>
                <a:gd name="connsiteX3" fmla="*/ 2033352 w 2033352"/>
                <a:gd name="connsiteY3" fmla="*/ 0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2033352" y="0"/>
                  </a:moveTo>
                  <a:lnTo>
                    <a:pt x="2033352" y="2351018"/>
                  </a:lnTo>
                  <a:cubicBezTo>
                    <a:pt x="1169416" y="2351018"/>
                    <a:pt x="431173" y="1924139"/>
                    <a:pt x="0" y="1175509"/>
                  </a:cubicBezTo>
                  <a:lnTo>
                    <a:pt x="2033352" y="0"/>
                  </a:lnTo>
                  <a:close/>
                </a:path>
              </a:pathLst>
            </a:custGeom>
            <a:solidFill>
              <a:schemeClr val="accent4"/>
            </a:solidFill>
            <a:ln w="15907" cap="flat">
              <a:solidFill>
                <a:srgbClr val="FFFFFF"/>
              </a:solidFill>
              <a:prstDash val="solid"/>
              <a:miter/>
            </a:ln>
          </p:spPr>
          <p:txBody>
            <a:bodyPr rtlCol="0" anchor="ctr">
              <a:noAutofit/>
            </a:bodyPr>
            <a:lstStyle/>
            <a:p>
              <a:endParaRPr lang="en-US"/>
            </a:p>
          </p:txBody>
        </p:sp>
        <p:sp>
          <p:nvSpPr>
            <p:cNvPr id="47" name="Freeform 46">
              <a:extLst>
                <a:ext uri="{FF2B5EF4-FFF2-40B4-BE49-F238E27FC236}">
                  <a16:creationId xmlns:a16="http://schemas.microsoft.com/office/drawing/2014/main" id="{566C973B-659E-5D85-99F0-A8EEB5130957}"/>
                </a:ext>
              </a:extLst>
            </p:cNvPr>
            <p:cNvSpPr/>
            <p:nvPr/>
          </p:nvSpPr>
          <p:spPr>
            <a:xfrm>
              <a:off x="6142378" y="1261411"/>
              <a:ext cx="2033352" cy="2351017"/>
            </a:xfrm>
            <a:custGeom>
              <a:avLst/>
              <a:gdLst>
                <a:gd name="connsiteX0" fmla="*/ 0 w 2033352"/>
                <a:gd name="connsiteY0" fmla="*/ 2351018 h 2351017"/>
                <a:gd name="connsiteX1" fmla="*/ 0 w 2033352"/>
                <a:gd name="connsiteY1" fmla="*/ 0 h 2351017"/>
                <a:gd name="connsiteX2" fmla="*/ 2033352 w 2033352"/>
                <a:gd name="connsiteY2" fmla="*/ 1175509 h 2351017"/>
                <a:gd name="connsiteX3" fmla="*/ 0 w 2033352"/>
                <a:gd name="connsiteY3" fmla="*/ 2351018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0" y="2351018"/>
                  </a:moveTo>
                  <a:lnTo>
                    <a:pt x="0" y="0"/>
                  </a:lnTo>
                  <a:cubicBezTo>
                    <a:pt x="863936" y="0"/>
                    <a:pt x="1602180" y="426879"/>
                    <a:pt x="2033352" y="1175509"/>
                  </a:cubicBezTo>
                  <a:lnTo>
                    <a:pt x="0" y="2351018"/>
                  </a:lnTo>
                  <a:close/>
                </a:path>
              </a:pathLst>
            </a:custGeom>
            <a:solidFill>
              <a:schemeClr val="bg2">
                <a:lumMod val="90000"/>
              </a:schemeClr>
            </a:solidFill>
            <a:ln w="15907" cap="flat">
              <a:solidFill>
                <a:srgbClr val="FFFFFF"/>
              </a:solidFill>
              <a:prstDash val="solid"/>
              <a:miter/>
            </a:ln>
          </p:spPr>
          <p:txBody>
            <a:bodyPr rtlCol="0" anchor="ctr">
              <a:noAutofit/>
            </a:bodyPr>
            <a:lstStyle/>
            <a:p>
              <a:endParaRPr lang="en-US"/>
            </a:p>
          </p:txBody>
        </p:sp>
        <p:sp>
          <p:nvSpPr>
            <p:cNvPr id="48" name="Freeform 47">
              <a:extLst>
                <a:ext uri="{FF2B5EF4-FFF2-40B4-BE49-F238E27FC236}">
                  <a16:creationId xmlns:a16="http://schemas.microsoft.com/office/drawing/2014/main" id="{1BE91351-0EF8-D231-748C-C05D759F4FDA}"/>
                </a:ext>
              </a:extLst>
            </p:cNvPr>
            <p:cNvSpPr/>
            <p:nvPr/>
          </p:nvSpPr>
          <p:spPr>
            <a:xfrm>
              <a:off x="6142378" y="2436920"/>
              <a:ext cx="2357328" cy="2351017"/>
            </a:xfrm>
            <a:custGeom>
              <a:avLst/>
              <a:gdLst>
                <a:gd name="connsiteX0" fmla="*/ 0 w 2357328"/>
                <a:gd name="connsiteY0" fmla="*/ 1175509 h 2351017"/>
                <a:gd name="connsiteX1" fmla="*/ 2033352 w 2357328"/>
                <a:gd name="connsiteY1" fmla="*/ 0 h 2351017"/>
                <a:gd name="connsiteX2" fmla="*/ 2033352 w 2357328"/>
                <a:gd name="connsiteY2" fmla="*/ 2351018 h 2351017"/>
                <a:gd name="connsiteX3" fmla="*/ 0 w 2357328"/>
                <a:gd name="connsiteY3" fmla="*/ 1175509 h 2351017"/>
              </a:gdLst>
              <a:ahLst/>
              <a:cxnLst>
                <a:cxn ang="0">
                  <a:pos x="connsiteX0" y="connsiteY0"/>
                </a:cxn>
                <a:cxn ang="0">
                  <a:pos x="connsiteX1" y="connsiteY1"/>
                </a:cxn>
                <a:cxn ang="0">
                  <a:pos x="connsiteX2" y="connsiteY2"/>
                </a:cxn>
                <a:cxn ang="0">
                  <a:pos x="connsiteX3" y="connsiteY3"/>
                </a:cxn>
              </a:cxnLst>
              <a:rect l="l" t="t" r="r" b="b"/>
              <a:pathLst>
                <a:path w="2357328" h="2351017">
                  <a:moveTo>
                    <a:pt x="0" y="1175509"/>
                  </a:moveTo>
                  <a:lnTo>
                    <a:pt x="2033352" y="0"/>
                  </a:lnTo>
                  <a:cubicBezTo>
                    <a:pt x="2465320" y="748630"/>
                    <a:pt x="2465320" y="1602387"/>
                    <a:pt x="2033352" y="2351018"/>
                  </a:cubicBezTo>
                  <a:lnTo>
                    <a:pt x="0" y="1175509"/>
                  </a:lnTo>
                  <a:close/>
                </a:path>
              </a:pathLst>
            </a:custGeom>
            <a:solidFill>
              <a:schemeClr val="accent1"/>
            </a:solidFill>
            <a:ln w="15907" cap="flat">
              <a:solidFill>
                <a:srgbClr val="FFFFFF"/>
              </a:solidFill>
              <a:prstDash val="solid"/>
              <a:miter/>
            </a:ln>
          </p:spPr>
          <p:txBody>
            <a:bodyPr rtlCol="0" anchor="ctr">
              <a:noAutofit/>
            </a:bodyPr>
            <a:lstStyle/>
            <a:p>
              <a:endParaRPr lang="en-US"/>
            </a:p>
          </p:txBody>
        </p:sp>
        <p:sp>
          <p:nvSpPr>
            <p:cNvPr id="49" name="Freeform 48">
              <a:extLst>
                <a:ext uri="{FF2B5EF4-FFF2-40B4-BE49-F238E27FC236}">
                  <a16:creationId xmlns:a16="http://schemas.microsoft.com/office/drawing/2014/main" id="{30F30874-23D0-DDE4-974B-570A6312256B}"/>
                </a:ext>
              </a:extLst>
            </p:cNvPr>
            <p:cNvSpPr/>
            <p:nvPr/>
          </p:nvSpPr>
          <p:spPr>
            <a:xfrm>
              <a:off x="6142378" y="3612428"/>
              <a:ext cx="2033352" cy="2351017"/>
            </a:xfrm>
            <a:custGeom>
              <a:avLst/>
              <a:gdLst>
                <a:gd name="connsiteX0" fmla="*/ 0 w 2033352"/>
                <a:gd name="connsiteY0" fmla="*/ 0 h 2351017"/>
                <a:gd name="connsiteX1" fmla="*/ 2033352 w 2033352"/>
                <a:gd name="connsiteY1" fmla="*/ 1175509 h 2351017"/>
                <a:gd name="connsiteX2" fmla="*/ 0 w 2033352"/>
                <a:gd name="connsiteY2" fmla="*/ 2351018 h 2351017"/>
                <a:gd name="connsiteX3" fmla="*/ 0 w 2033352"/>
                <a:gd name="connsiteY3" fmla="*/ 0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0" y="0"/>
                  </a:moveTo>
                  <a:lnTo>
                    <a:pt x="2033352" y="1175509"/>
                  </a:lnTo>
                  <a:cubicBezTo>
                    <a:pt x="1601384" y="1924139"/>
                    <a:pt x="863141" y="2351018"/>
                    <a:pt x="0" y="2351018"/>
                  </a:cubicBezTo>
                  <a:lnTo>
                    <a:pt x="0" y="0"/>
                  </a:lnTo>
                  <a:close/>
                </a:path>
              </a:pathLst>
            </a:custGeom>
            <a:solidFill>
              <a:schemeClr val="tx2"/>
            </a:solidFill>
            <a:ln w="15907" cap="flat">
              <a:solidFill>
                <a:srgbClr val="FFFFFF"/>
              </a:solidFill>
              <a:prstDash val="solid"/>
              <a:miter/>
            </a:ln>
          </p:spPr>
          <p:txBody>
            <a:bodyPr rtlCol="0" anchor="ctr">
              <a:noAutofit/>
            </a:bodyPr>
            <a:lstStyle/>
            <a:p>
              <a:endParaRPr lang="en-US"/>
            </a:p>
          </p:txBody>
        </p:sp>
        <p:sp>
          <p:nvSpPr>
            <p:cNvPr id="50" name="Freeform 49">
              <a:extLst>
                <a:ext uri="{FF2B5EF4-FFF2-40B4-BE49-F238E27FC236}">
                  <a16:creationId xmlns:a16="http://schemas.microsoft.com/office/drawing/2014/main" id="{A18B12FB-2AC6-088B-AC60-E388C35D36E3}"/>
                </a:ext>
              </a:extLst>
            </p:cNvPr>
            <p:cNvSpPr/>
            <p:nvPr/>
          </p:nvSpPr>
          <p:spPr>
            <a:xfrm>
              <a:off x="4108230" y="1261411"/>
              <a:ext cx="2034147" cy="2351017"/>
            </a:xfrm>
            <a:custGeom>
              <a:avLst/>
              <a:gdLst>
                <a:gd name="connsiteX0" fmla="*/ 2034148 w 2034147"/>
                <a:gd name="connsiteY0" fmla="*/ 2351018 h 2351017"/>
                <a:gd name="connsiteX1" fmla="*/ 0 w 2034147"/>
                <a:gd name="connsiteY1" fmla="*/ 1175509 h 2351017"/>
                <a:gd name="connsiteX2" fmla="*/ 2034148 w 2034147"/>
                <a:gd name="connsiteY2" fmla="*/ 0 h 2351017"/>
                <a:gd name="connsiteX3" fmla="*/ 2034148 w 2034147"/>
                <a:gd name="connsiteY3" fmla="*/ 2351018 h 2351017"/>
              </a:gdLst>
              <a:ahLst/>
              <a:cxnLst>
                <a:cxn ang="0">
                  <a:pos x="connsiteX0" y="connsiteY0"/>
                </a:cxn>
                <a:cxn ang="0">
                  <a:pos x="connsiteX1" y="connsiteY1"/>
                </a:cxn>
                <a:cxn ang="0">
                  <a:pos x="connsiteX2" y="connsiteY2"/>
                </a:cxn>
                <a:cxn ang="0">
                  <a:pos x="connsiteX3" y="connsiteY3"/>
                </a:cxn>
              </a:cxnLst>
              <a:rect l="l" t="t" r="r" b="b"/>
              <a:pathLst>
                <a:path w="2034147" h="2351017">
                  <a:moveTo>
                    <a:pt x="2034148" y="2351018"/>
                  </a:moveTo>
                  <a:lnTo>
                    <a:pt x="0" y="1175509"/>
                  </a:lnTo>
                  <a:cubicBezTo>
                    <a:pt x="431968" y="426082"/>
                    <a:pt x="1170212" y="0"/>
                    <a:pt x="2034148" y="0"/>
                  </a:cubicBezTo>
                  <a:lnTo>
                    <a:pt x="2034148" y="2351018"/>
                  </a:lnTo>
                  <a:close/>
                </a:path>
              </a:pathLst>
            </a:custGeom>
            <a:solidFill>
              <a:schemeClr val="accent4">
                <a:lumMod val="50000"/>
              </a:schemeClr>
            </a:solidFill>
            <a:ln w="15907" cap="flat">
              <a:solidFill>
                <a:srgbClr val="FFFFFF"/>
              </a:solidFill>
              <a:prstDash val="solid"/>
              <a:miter/>
            </a:ln>
          </p:spPr>
          <p:txBody>
            <a:bodyPr rtlCol="0" anchor="ctr">
              <a:noAutofit/>
            </a:bodyPr>
            <a:lstStyle/>
            <a:p>
              <a:endParaRPr lang="en-US"/>
            </a:p>
          </p:txBody>
        </p:sp>
        <p:sp>
          <p:nvSpPr>
            <p:cNvPr id="51" name="Freeform 50">
              <a:extLst>
                <a:ext uri="{FF2B5EF4-FFF2-40B4-BE49-F238E27FC236}">
                  <a16:creationId xmlns:a16="http://schemas.microsoft.com/office/drawing/2014/main" id="{D2DF461A-083F-78B2-63C4-085756C6F326}"/>
                </a:ext>
              </a:extLst>
            </p:cNvPr>
            <p:cNvSpPr/>
            <p:nvPr/>
          </p:nvSpPr>
          <p:spPr>
            <a:xfrm>
              <a:off x="3784254" y="2436920"/>
              <a:ext cx="2358123" cy="2351017"/>
            </a:xfrm>
            <a:custGeom>
              <a:avLst/>
              <a:gdLst>
                <a:gd name="connsiteX0" fmla="*/ 2358124 w 2358123"/>
                <a:gd name="connsiteY0" fmla="*/ 1175509 h 2351017"/>
                <a:gd name="connsiteX1" fmla="*/ 323976 w 2358123"/>
                <a:gd name="connsiteY1" fmla="*/ 2351018 h 2351017"/>
                <a:gd name="connsiteX2" fmla="*/ 323976 w 2358123"/>
                <a:gd name="connsiteY2" fmla="*/ 0 h 2351017"/>
                <a:gd name="connsiteX3" fmla="*/ 2358124 w 2358123"/>
                <a:gd name="connsiteY3" fmla="*/ 1175509 h 2351017"/>
              </a:gdLst>
              <a:ahLst/>
              <a:cxnLst>
                <a:cxn ang="0">
                  <a:pos x="connsiteX0" y="connsiteY0"/>
                </a:cxn>
                <a:cxn ang="0">
                  <a:pos x="connsiteX1" y="connsiteY1"/>
                </a:cxn>
                <a:cxn ang="0">
                  <a:pos x="connsiteX2" y="connsiteY2"/>
                </a:cxn>
                <a:cxn ang="0">
                  <a:pos x="connsiteX3" y="connsiteY3"/>
                </a:cxn>
              </a:cxnLst>
              <a:rect l="l" t="t" r="r" b="b"/>
              <a:pathLst>
                <a:path w="2358123" h="2351017">
                  <a:moveTo>
                    <a:pt x="2358124" y="1175509"/>
                  </a:moveTo>
                  <a:lnTo>
                    <a:pt x="323976" y="2351018"/>
                  </a:lnTo>
                  <a:cubicBezTo>
                    <a:pt x="-107992" y="1602387"/>
                    <a:pt x="-107992" y="748630"/>
                    <a:pt x="323976" y="0"/>
                  </a:cubicBezTo>
                  <a:lnTo>
                    <a:pt x="2358124" y="1175509"/>
                  </a:lnTo>
                  <a:close/>
                </a:path>
              </a:pathLst>
            </a:custGeom>
            <a:solidFill>
              <a:schemeClr val="accent2"/>
            </a:solidFill>
            <a:ln w="15907" cap="flat">
              <a:solidFill>
                <a:srgbClr val="FFFFFF"/>
              </a:solidFill>
              <a:prstDash val="solid"/>
              <a:miter/>
            </a:ln>
          </p:spPr>
          <p:txBody>
            <a:bodyPr rtlCol="0" anchor="ctr">
              <a:noAutofit/>
            </a:bodyPr>
            <a:lstStyle/>
            <a:p>
              <a:endParaRPr lang="en-US"/>
            </a:p>
          </p:txBody>
        </p:sp>
        <p:sp>
          <p:nvSpPr>
            <p:cNvPr id="52" name="Freeform 51">
              <a:extLst>
                <a:ext uri="{FF2B5EF4-FFF2-40B4-BE49-F238E27FC236}">
                  <a16:creationId xmlns:a16="http://schemas.microsoft.com/office/drawing/2014/main" id="{86AB105E-959F-32C4-3798-96E6A2033314}"/>
                </a:ext>
              </a:extLst>
            </p:cNvPr>
            <p:cNvSpPr/>
            <p:nvPr/>
          </p:nvSpPr>
          <p:spPr>
            <a:xfrm>
              <a:off x="5751777" y="3209442"/>
              <a:ext cx="835297" cy="836235"/>
            </a:xfrm>
            <a:custGeom>
              <a:avLst/>
              <a:gdLst>
                <a:gd name="connsiteX0" fmla="*/ 835297 w 835297"/>
                <a:gd name="connsiteY0" fmla="*/ 418118 h 836235"/>
                <a:gd name="connsiteX1" fmla="*/ 417649 w 835297"/>
                <a:gd name="connsiteY1" fmla="*/ 836236 h 836235"/>
                <a:gd name="connsiteX2" fmla="*/ 0 w 835297"/>
                <a:gd name="connsiteY2" fmla="*/ 418118 h 836235"/>
                <a:gd name="connsiteX3" fmla="*/ 417649 w 835297"/>
                <a:gd name="connsiteY3" fmla="*/ 0 h 836235"/>
                <a:gd name="connsiteX4" fmla="*/ 835297 w 835297"/>
                <a:gd name="connsiteY4" fmla="*/ 418118 h 836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7" h="836235">
                  <a:moveTo>
                    <a:pt x="835297" y="418118"/>
                  </a:moveTo>
                  <a:cubicBezTo>
                    <a:pt x="835297" y="649038"/>
                    <a:pt x="648310" y="836236"/>
                    <a:pt x="417649" y="836236"/>
                  </a:cubicBezTo>
                  <a:cubicBezTo>
                    <a:pt x="186987" y="836236"/>
                    <a:pt x="0" y="649038"/>
                    <a:pt x="0" y="418118"/>
                  </a:cubicBezTo>
                  <a:cubicBezTo>
                    <a:pt x="0" y="187198"/>
                    <a:pt x="186987" y="0"/>
                    <a:pt x="417649" y="0"/>
                  </a:cubicBezTo>
                  <a:cubicBezTo>
                    <a:pt x="648310" y="0"/>
                    <a:pt x="835297" y="187198"/>
                    <a:pt x="835297" y="418118"/>
                  </a:cubicBezTo>
                  <a:close/>
                </a:path>
              </a:pathLst>
            </a:custGeom>
            <a:solidFill>
              <a:schemeClr val="bg1">
                <a:lumMod val="95000"/>
              </a:schemeClr>
            </a:solidFill>
            <a:ln w="15907" cap="flat">
              <a:solidFill>
                <a:srgbClr val="FFFFFF"/>
              </a:solidFill>
              <a:prstDash val="solid"/>
              <a:miter/>
            </a:ln>
          </p:spPr>
          <p:txBody>
            <a:bodyPr rtlCol="0" anchor="ctr">
              <a:noAutofit/>
            </a:bodyPr>
            <a:lstStyle/>
            <a:p>
              <a:endParaRPr lang="en-US"/>
            </a:p>
          </p:txBody>
        </p:sp>
      </p:gr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Text Placeholder 10">
            <a:extLst>
              <a:ext uri="{FF2B5EF4-FFF2-40B4-BE49-F238E27FC236}">
                <a16:creationId xmlns:a16="http://schemas.microsoft.com/office/drawing/2014/main" id="{7A4F111B-2869-66B5-3E42-1234EBAA4753}"/>
              </a:ext>
            </a:extLst>
          </p:cNvPr>
          <p:cNvSpPr>
            <a:spLocks noGrp="1"/>
          </p:cNvSpPr>
          <p:nvPr>
            <p:ph type="body" sz="quarter" idx="13" hasCustomPrompt="1"/>
          </p:nvPr>
        </p:nvSpPr>
        <p:spPr>
          <a:xfrm>
            <a:off x="1001614" y="1376029"/>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cxnSp>
        <p:nvCxnSpPr>
          <p:cNvPr id="18" name="Straight Connector 17">
            <a:extLst>
              <a:ext uri="{FF2B5EF4-FFF2-40B4-BE49-F238E27FC236}">
                <a16:creationId xmlns:a16="http://schemas.microsoft.com/office/drawing/2014/main" id="{86BC4C94-6A41-0BCA-C51E-E1BA3DC1E9E5}"/>
              </a:ext>
            </a:extLst>
          </p:cNvPr>
          <p:cNvCxnSpPr>
            <a:cxnSpLocks/>
          </p:cNvCxnSpPr>
          <p:nvPr/>
        </p:nvCxnSpPr>
        <p:spPr>
          <a:xfrm>
            <a:off x="8427913"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Freeform 18">
            <a:extLst>
              <a:ext uri="{FF2B5EF4-FFF2-40B4-BE49-F238E27FC236}">
                <a16:creationId xmlns:a16="http://schemas.microsoft.com/office/drawing/2014/main" id="{8E568194-E39B-2F17-AA8F-909993DD6B46}"/>
              </a:ext>
            </a:extLst>
          </p:cNvPr>
          <p:cNvSpPr/>
          <p:nvPr/>
        </p:nvSpPr>
        <p:spPr>
          <a:xfrm flipH="1">
            <a:off x="3116173"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0" name="Freeform 19">
            <a:extLst>
              <a:ext uri="{FF2B5EF4-FFF2-40B4-BE49-F238E27FC236}">
                <a16:creationId xmlns:a16="http://schemas.microsoft.com/office/drawing/2014/main" id="{B291EF16-383E-8003-2317-D1A2B564B035}"/>
              </a:ext>
            </a:extLst>
          </p:cNvPr>
          <p:cNvSpPr/>
          <p:nvPr/>
        </p:nvSpPr>
        <p:spPr>
          <a:xfrm flipH="1" flipV="1">
            <a:off x="3116173"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Freeform 21">
            <a:extLst>
              <a:ext uri="{FF2B5EF4-FFF2-40B4-BE49-F238E27FC236}">
                <a16:creationId xmlns:a16="http://schemas.microsoft.com/office/drawing/2014/main" id="{AD29F207-1F09-3A54-A992-5C79DCEBAC9F}"/>
              </a:ext>
            </a:extLst>
          </p:cNvPr>
          <p:cNvSpPr/>
          <p:nvPr/>
        </p:nvSpPr>
        <p:spPr>
          <a:xfrm>
            <a:off x="8034872"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Freeform 22">
            <a:extLst>
              <a:ext uri="{FF2B5EF4-FFF2-40B4-BE49-F238E27FC236}">
                <a16:creationId xmlns:a16="http://schemas.microsoft.com/office/drawing/2014/main" id="{842253C2-8B95-9D9E-9DCC-E2EB5B97F222}"/>
              </a:ext>
            </a:extLst>
          </p:cNvPr>
          <p:cNvSpPr/>
          <p:nvPr/>
        </p:nvSpPr>
        <p:spPr>
          <a:xfrm flipV="1">
            <a:off x="7991672"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8" name="Text Placeholder 10">
            <a:extLst>
              <a:ext uri="{FF2B5EF4-FFF2-40B4-BE49-F238E27FC236}">
                <a16:creationId xmlns:a16="http://schemas.microsoft.com/office/drawing/2014/main" id="{EBFFBCCE-94ED-9DBB-7378-130D9C71B55D}"/>
              </a:ext>
            </a:extLst>
          </p:cNvPr>
          <p:cNvSpPr>
            <a:spLocks noGrp="1"/>
          </p:cNvSpPr>
          <p:nvPr>
            <p:ph type="body" sz="quarter" idx="28" hasCustomPrompt="1"/>
          </p:nvPr>
        </p:nvSpPr>
        <p:spPr>
          <a:xfrm>
            <a:off x="1001614" y="3175332"/>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29" name="Text Placeholder 10">
            <a:extLst>
              <a:ext uri="{FF2B5EF4-FFF2-40B4-BE49-F238E27FC236}">
                <a16:creationId xmlns:a16="http://schemas.microsoft.com/office/drawing/2014/main" id="{298BF3D3-597B-F6A4-3747-8FB18AE98DA4}"/>
              </a:ext>
            </a:extLst>
          </p:cNvPr>
          <p:cNvSpPr>
            <a:spLocks noGrp="1"/>
          </p:cNvSpPr>
          <p:nvPr>
            <p:ph type="body" sz="quarter" idx="29" hasCustomPrompt="1"/>
          </p:nvPr>
        </p:nvSpPr>
        <p:spPr>
          <a:xfrm>
            <a:off x="1001614" y="4925474"/>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0" name="Text Placeholder 10">
            <a:extLst>
              <a:ext uri="{FF2B5EF4-FFF2-40B4-BE49-F238E27FC236}">
                <a16:creationId xmlns:a16="http://schemas.microsoft.com/office/drawing/2014/main" id="{F1ACF183-9C9C-3F1D-E545-D3B7F0106B37}"/>
              </a:ext>
            </a:extLst>
          </p:cNvPr>
          <p:cNvSpPr>
            <a:spLocks noGrp="1"/>
          </p:cNvSpPr>
          <p:nvPr>
            <p:ph type="body" sz="quarter" idx="30" hasCustomPrompt="1"/>
          </p:nvPr>
        </p:nvSpPr>
        <p:spPr>
          <a:xfrm>
            <a:off x="9359033" y="1376029"/>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1" name="Text Placeholder 10">
            <a:extLst>
              <a:ext uri="{FF2B5EF4-FFF2-40B4-BE49-F238E27FC236}">
                <a16:creationId xmlns:a16="http://schemas.microsoft.com/office/drawing/2014/main" id="{A3AAD51E-5071-82B4-446D-5E60EF858600}"/>
              </a:ext>
            </a:extLst>
          </p:cNvPr>
          <p:cNvSpPr>
            <a:spLocks noGrp="1"/>
          </p:cNvSpPr>
          <p:nvPr>
            <p:ph type="body" sz="quarter" idx="31" hasCustomPrompt="1"/>
          </p:nvPr>
        </p:nvSpPr>
        <p:spPr>
          <a:xfrm>
            <a:off x="9359033" y="3175332"/>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2" name="Text Placeholder 10">
            <a:extLst>
              <a:ext uri="{FF2B5EF4-FFF2-40B4-BE49-F238E27FC236}">
                <a16:creationId xmlns:a16="http://schemas.microsoft.com/office/drawing/2014/main" id="{89CD61D1-DD32-6B82-7EE2-6A7FB329AC77}"/>
              </a:ext>
            </a:extLst>
          </p:cNvPr>
          <p:cNvSpPr>
            <a:spLocks noGrp="1"/>
          </p:cNvSpPr>
          <p:nvPr>
            <p:ph type="body" sz="quarter" idx="32" hasCustomPrompt="1"/>
          </p:nvPr>
        </p:nvSpPr>
        <p:spPr>
          <a:xfrm>
            <a:off x="9359033" y="4925474"/>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 name="Picture Placeholder 22">
            <a:extLst>
              <a:ext uri="{FF2B5EF4-FFF2-40B4-BE49-F238E27FC236}">
                <a16:creationId xmlns:a16="http://schemas.microsoft.com/office/drawing/2014/main" id="{358E1697-A2B1-5A84-F0E8-391661BF63C6}"/>
              </a:ext>
            </a:extLst>
          </p:cNvPr>
          <p:cNvSpPr>
            <a:spLocks noGrp="1"/>
          </p:cNvSpPr>
          <p:nvPr>
            <p:ph type="pic" sz="quarter" idx="50" hasCustomPrompt="1"/>
          </p:nvPr>
        </p:nvSpPr>
        <p:spPr>
          <a:xfrm>
            <a:off x="4847469" y="1710109"/>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4" name="Picture Placeholder 22">
            <a:extLst>
              <a:ext uri="{FF2B5EF4-FFF2-40B4-BE49-F238E27FC236}">
                <a16:creationId xmlns:a16="http://schemas.microsoft.com/office/drawing/2014/main" id="{C9861E12-E047-21F9-338C-B8E5126BB5B5}"/>
              </a:ext>
            </a:extLst>
          </p:cNvPr>
          <p:cNvSpPr>
            <a:spLocks noGrp="1"/>
          </p:cNvSpPr>
          <p:nvPr>
            <p:ph type="pic" sz="quarter" idx="52" hasCustomPrompt="1"/>
          </p:nvPr>
        </p:nvSpPr>
        <p:spPr>
          <a:xfrm>
            <a:off x="4105549" y="3044185"/>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1" name="Picture Placeholder 22">
            <a:extLst>
              <a:ext uri="{FF2B5EF4-FFF2-40B4-BE49-F238E27FC236}">
                <a16:creationId xmlns:a16="http://schemas.microsoft.com/office/drawing/2014/main" id="{3E18C3D3-D80C-AB58-4793-67BA15F02AC9}"/>
              </a:ext>
            </a:extLst>
          </p:cNvPr>
          <p:cNvSpPr>
            <a:spLocks noGrp="1"/>
          </p:cNvSpPr>
          <p:nvPr>
            <p:ph type="pic" sz="quarter" idx="53" hasCustomPrompt="1"/>
          </p:nvPr>
        </p:nvSpPr>
        <p:spPr>
          <a:xfrm>
            <a:off x="7126757" y="3044185"/>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2" name="Picture Placeholder 22">
            <a:extLst>
              <a:ext uri="{FF2B5EF4-FFF2-40B4-BE49-F238E27FC236}">
                <a16:creationId xmlns:a16="http://schemas.microsoft.com/office/drawing/2014/main" id="{B96B7745-7284-8B68-5617-3730A6580A5A}"/>
              </a:ext>
            </a:extLst>
          </p:cNvPr>
          <p:cNvSpPr>
            <a:spLocks noGrp="1"/>
          </p:cNvSpPr>
          <p:nvPr>
            <p:ph type="pic" sz="quarter" idx="54" hasCustomPrompt="1"/>
          </p:nvPr>
        </p:nvSpPr>
        <p:spPr>
          <a:xfrm>
            <a:off x="6391654" y="1710109"/>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3" name="Picture Placeholder 22">
            <a:extLst>
              <a:ext uri="{FF2B5EF4-FFF2-40B4-BE49-F238E27FC236}">
                <a16:creationId xmlns:a16="http://schemas.microsoft.com/office/drawing/2014/main" id="{7841EED3-31F2-72A5-9E86-DE5FF07AEF70}"/>
              </a:ext>
            </a:extLst>
          </p:cNvPr>
          <p:cNvSpPr>
            <a:spLocks noGrp="1"/>
          </p:cNvSpPr>
          <p:nvPr>
            <p:ph type="pic" sz="quarter" idx="55" hasCustomPrompt="1"/>
          </p:nvPr>
        </p:nvSpPr>
        <p:spPr>
          <a:xfrm>
            <a:off x="4826921" y="4360175"/>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4" name="Picture Placeholder 22">
            <a:extLst>
              <a:ext uri="{FF2B5EF4-FFF2-40B4-BE49-F238E27FC236}">
                <a16:creationId xmlns:a16="http://schemas.microsoft.com/office/drawing/2014/main" id="{20C343C4-882A-C98A-275C-BE58ED98137C}"/>
              </a:ext>
            </a:extLst>
          </p:cNvPr>
          <p:cNvSpPr>
            <a:spLocks noGrp="1"/>
          </p:cNvSpPr>
          <p:nvPr>
            <p:ph type="pic" sz="quarter" idx="56" hasCustomPrompt="1"/>
          </p:nvPr>
        </p:nvSpPr>
        <p:spPr>
          <a:xfrm>
            <a:off x="6330010" y="4326309"/>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6" name="Slide Number Placeholder 5">
            <a:extLst>
              <a:ext uri="{FF2B5EF4-FFF2-40B4-BE49-F238E27FC236}">
                <a16:creationId xmlns:a16="http://schemas.microsoft.com/office/drawing/2014/main" id="{094F36FE-C764-E60D-FF52-5EF7FD96316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27" name="Straight Connector 26">
            <a:extLst>
              <a:ext uri="{FF2B5EF4-FFF2-40B4-BE49-F238E27FC236}">
                <a16:creationId xmlns:a16="http://schemas.microsoft.com/office/drawing/2014/main" id="{EA9D4EBD-7263-8CED-865C-66606F4A6059}"/>
              </a:ext>
            </a:extLst>
          </p:cNvPr>
          <p:cNvCxnSpPr>
            <a:cxnSpLocks/>
          </p:cNvCxnSpPr>
          <p:nvPr/>
        </p:nvCxnSpPr>
        <p:spPr>
          <a:xfrm>
            <a:off x="3136722"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Picture Placeholder 22">
            <a:extLst>
              <a:ext uri="{FF2B5EF4-FFF2-40B4-BE49-F238E27FC236}">
                <a16:creationId xmlns:a16="http://schemas.microsoft.com/office/drawing/2014/main" id="{45CCFB7E-57A2-D6C5-DD5C-BCEACFE488DF}"/>
              </a:ext>
            </a:extLst>
          </p:cNvPr>
          <p:cNvSpPr>
            <a:spLocks noGrp="1"/>
          </p:cNvSpPr>
          <p:nvPr>
            <p:ph type="pic" sz="quarter" idx="57" hasCustomPrompt="1"/>
          </p:nvPr>
        </p:nvSpPr>
        <p:spPr>
          <a:xfrm>
            <a:off x="5758622" y="3218481"/>
            <a:ext cx="825169" cy="825168"/>
          </a:xfrm>
          <a:prstGeom prst="ellipse">
            <a:avLst/>
          </a:prstGeom>
        </p:spPr>
        <p:txBody>
          <a:bodyPr anchor="ctr">
            <a:noAutofit/>
          </a:bodyPr>
          <a:lstStyle>
            <a:lvl1pPr marL="0" indent="0" algn="ctr">
              <a:buFontTx/>
              <a:buNone/>
              <a:defRPr sz="800"/>
            </a:lvl1pPr>
          </a:lstStyle>
          <a:p>
            <a:r>
              <a:rPr lang="en-US"/>
              <a:t>Click to insert image</a:t>
            </a:r>
          </a:p>
        </p:txBody>
      </p:sp>
      <p:cxnSp>
        <p:nvCxnSpPr>
          <p:cNvPr id="33" name="Straight Connector 32">
            <a:extLst>
              <a:ext uri="{FF2B5EF4-FFF2-40B4-BE49-F238E27FC236}">
                <a16:creationId xmlns:a16="http://schemas.microsoft.com/office/drawing/2014/main" id="{82E349C6-FEF0-27E6-41D8-31A4AACB570F}"/>
              </a:ext>
            </a:extLst>
          </p:cNvPr>
          <p:cNvCxnSpPr>
            <a:cxnSpLocks/>
          </p:cNvCxnSpPr>
          <p:nvPr/>
        </p:nvCxnSpPr>
        <p:spPr>
          <a:xfrm>
            <a:off x="8427913"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Freeform 34">
            <a:extLst>
              <a:ext uri="{FF2B5EF4-FFF2-40B4-BE49-F238E27FC236}">
                <a16:creationId xmlns:a16="http://schemas.microsoft.com/office/drawing/2014/main" id="{C29E64FA-B245-1F13-9B43-3533836979BE}"/>
              </a:ext>
            </a:extLst>
          </p:cNvPr>
          <p:cNvSpPr/>
          <p:nvPr/>
        </p:nvSpPr>
        <p:spPr>
          <a:xfrm flipH="1">
            <a:off x="3116173"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35">
            <a:extLst>
              <a:ext uri="{FF2B5EF4-FFF2-40B4-BE49-F238E27FC236}">
                <a16:creationId xmlns:a16="http://schemas.microsoft.com/office/drawing/2014/main" id="{6533EC08-5624-8104-B058-22D453C1DEAB}"/>
              </a:ext>
            </a:extLst>
          </p:cNvPr>
          <p:cNvSpPr/>
          <p:nvPr/>
        </p:nvSpPr>
        <p:spPr>
          <a:xfrm flipH="1" flipV="1">
            <a:off x="3116173"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Freeform 36">
            <a:extLst>
              <a:ext uri="{FF2B5EF4-FFF2-40B4-BE49-F238E27FC236}">
                <a16:creationId xmlns:a16="http://schemas.microsoft.com/office/drawing/2014/main" id="{1E85D281-DCC1-4394-26C9-44A077B39A7F}"/>
              </a:ext>
            </a:extLst>
          </p:cNvPr>
          <p:cNvSpPr/>
          <p:nvPr/>
        </p:nvSpPr>
        <p:spPr>
          <a:xfrm>
            <a:off x="8034872"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Freeform 37">
            <a:extLst>
              <a:ext uri="{FF2B5EF4-FFF2-40B4-BE49-F238E27FC236}">
                <a16:creationId xmlns:a16="http://schemas.microsoft.com/office/drawing/2014/main" id="{280419E3-0F8F-880B-4687-3EED2E13C42C}"/>
              </a:ext>
            </a:extLst>
          </p:cNvPr>
          <p:cNvSpPr/>
          <p:nvPr/>
        </p:nvSpPr>
        <p:spPr>
          <a:xfrm flipV="1">
            <a:off x="7991672"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39" name="Straight Connector 38">
            <a:extLst>
              <a:ext uri="{FF2B5EF4-FFF2-40B4-BE49-F238E27FC236}">
                <a16:creationId xmlns:a16="http://schemas.microsoft.com/office/drawing/2014/main" id="{9D05E694-90C3-E83F-B32F-ADAABA9E0AA0}"/>
              </a:ext>
            </a:extLst>
          </p:cNvPr>
          <p:cNvCxnSpPr>
            <a:cxnSpLocks/>
          </p:cNvCxnSpPr>
          <p:nvPr/>
        </p:nvCxnSpPr>
        <p:spPr>
          <a:xfrm>
            <a:off x="3136722"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8AE1B19-43C6-6E7F-CEB2-0D1D15029C99}"/>
              </a:ext>
            </a:extLst>
          </p:cNvPr>
          <p:cNvCxnSpPr>
            <a:cxnSpLocks/>
          </p:cNvCxnSpPr>
          <p:nvPr userDrawn="1"/>
        </p:nvCxnSpPr>
        <p:spPr>
          <a:xfrm>
            <a:off x="8427913"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4302130B-A7A0-1E04-C74B-D867A60603E7}"/>
              </a:ext>
            </a:extLst>
          </p:cNvPr>
          <p:cNvSpPr/>
          <p:nvPr userDrawn="1"/>
        </p:nvSpPr>
        <p:spPr>
          <a:xfrm flipH="1">
            <a:off x="3116173"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Freeform 8">
            <a:extLst>
              <a:ext uri="{FF2B5EF4-FFF2-40B4-BE49-F238E27FC236}">
                <a16:creationId xmlns:a16="http://schemas.microsoft.com/office/drawing/2014/main" id="{B5B2552C-8652-59B4-284B-93E9DF6AA08E}"/>
              </a:ext>
            </a:extLst>
          </p:cNvPr>
          <p:cNvSpPr/>
          <p:nvPr userDrawn="1"/>
        </p:nvSpPr>
        <p:spPr>
          <a:xfrm flipH="1" flipV="1">
            <a:off x="3116173"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Freeform 9">
            <a:extLst>
              <a:ext uri="{FF2B5EF4-FFF2-40B4-BE49-F238E27FC236}">
                <a16:creationId xmlns:a16="http://schemas.microsoft.com/office/drawing/2014/main" id="{74B8EDEF-3B11-89F5-CE1B-8759AB385BFB}"/>
              </a:ext>
            </a:extLst>
          </p:cNvPr>
          <p:cNvSpPr/>
          <p:nvPr userDrawn="1"/>
        </p:nvSpPr>
        <p:spPr>
          <a:xfrm>
            <a:off x="8034872"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Freeform 14">
            <a:extLst>
              <a:ext uri="{FF2B5EF4-FFF2-40B4-BE49-F238E27FC236}">
                <a16:creationId xmlns:a16="http://schemas.microsoft.com/office/drawing/2014/main" id="{73862429-FF4B-E0EC-7599-45DBE0F73D20}"/>
              </a:ext>
            </a:extLst>
          </p:cNvPr>
          <p:cNvSpPr/>
          <p:nvPr userDrawn="1"/>
        </p:nvSpPr>
        <p:spPr>
          <a:xfrm flipV="1">
            <a:off x="7991672"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17" name="Straight Connector 16">
            <a:extLst>
              <a:ext uri="{FF2B5EF4-FFF2-40B4-BE49-F238E27FC236}">
                <a16:creationId xmlns:a16="http://schemas.microsoft.com/office/drawing/2014/main" id="{8C418F80-4A38-945D-670B-25E66E5775AF}"/>
              </a:ext>
            </a:extLst>
          </p:cNvPr>
          <p:cNvCxnSpPr>
            <a:cxnSpLocks/>
          </p:cNvCxnSpPr>
          <p:nvPr userDrawn="1"/>
        </p:nvCxnSpPr>
        <p:spPr>
          <a:xfrm>
            <a:off x="3136722"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80807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5 columns">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p:nvSpPr>
        <p:spPr>
          <a:xfrm>
            <a:off x="397915"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545715"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76" name="Rectangle 75">
            <a:extLst>
              <a:ext uri="{FF2B5EF4-FFF2-40B4-BE49-F238E27FC236}">
                <a16:creationId xmlns:a16="http://schemas.microsoft.com/office/drawing/2014/main" id="{1AA89561-1EF1-E377-1A0C-0D6B09BE1339}"/>
              </a:ext>
            </a:extLst>
          </p:cNvPr>
          <p:cNvSpPr/>
          <p:nvPr/>
        </p:nvSpPr>
        <p:spPr>
          <a:xfrm>
            <a:off x="2698664"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0" name="Rectangle 79">
            <a:extLst>
              <a:ext uri="{FF2B5EF4-FFF2-40B4-BE49-F238E27FC236}">
                <a16:creationId xmlns:a16="http://schemas.microsoft.com/office/drawing/2014/main" id="{B58E3319-17ED-5EF3-D720-7A02CD4522E5}"/>
              </a:ext>
            </a:extLst>
          </p:cNvPr>
          <p:cNvSpPr/>
          <p:nvPr/>
        </p:nvSpPr>
        <p:spPr>
          <a:xfrm>
            <a:off x="4989580"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970467B-EAB2-A5D0-2F36-53E5C436AAAC}"/>
              </a:ext>
            </a:extLst>
          </p:cNvPr>
          <p:cNvSpPr/>
          <p:nvPr/>
        </p:nvSpPr>
        <p:spPr>
          <a:xfrm>
            <a:off x="7290328"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8" name="Rectangle 87">
            <a:extLst>
              <a:ext uri="{FF2B5EF4-FFF2-40B4-BE49-F238E27FC236}">
                <a16:creationId xmlns:a16="http://schemas.microsoft.com/office/drawing/2014/main" id="{2A00A869-DCCD-9BE8-E58D-F0B29CAAFB00}"/>
              </a:ext>
            </a:extLst>
          </p:cNvPr>
          <p:cNvSpPr/>
          <p:nvPr/>
        </p:nvSpPr>
        <p:spPr>
          <a:xfrm>
            <a:off x="9581244"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Title 1">
            <a:extLst>
              <a:ext uri="{FF2B5EF4-FFF2-40B4-BE49-F238E27FC236}">
                <a16:creationId xmlns:a16="http://schemas.microsoft.com/office/drawing/2014/main" id="{3FFD31FA-B40F-0733-4FD8-A3DC2AC971B3}"/>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5" name="Slide Number Placeholder 5">
            <a:extLst>
              <a:ext uri="{FF2B5EF4-FFF2-40B4-BE49-F238E27FC236}">
                <a16:creationId xmlns:a16="http://schemas.microsoft.com/office/drawing/2014/main" id="{9D09CA96-6B82-FFDB-D4FE-D2FF17AABFB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86" name="Text Placeholder 14">
            <a:extLst>
              <a:ext uri="{FF2B5EF4-FFF2-40B4-BE49-F238E27FC236}">
                <a16:creationId xmlns:a16="http://schemas.microsoft.com/office/drawing/2014/main" id="{25C80D8F-7058-ECEF-6E55-1E6AD154FDF9}"/>
              </a:ext>
            </a:extLst>
          </p:cNvPr>
          <p:cNvSpPr>
            <a:spLocks noGrp="1"/>
          </p:cNvSpPr>
          <p:nvPr>
            <p:ph type="body" sz="quarter" idx="19" hasCustomPrompt="1"/>
          </p:nvPr>
        </p:nvSpPr>
        <p:spPr>
          <a:xfrm>
            <a:off x="7290328"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82" name="Text Placeholder 14">
            <a:extLst>
              <a:ext uri="{FF2B5EF4-FFF2-40B4-BE49-F238E27FC236}">
                <a16:creationId xmlns:a16="http://schemas.microsoft.com/office/drawing/2014/main" id="{4368876D-7553-B454-D9A7-224AC760236E}"/>
              </a:ext>
            </a:extLst>
          </p:cNvPr>
          <p:cNvSpPr>
            <a:spLocks noGrp="1"/>
          </p:cNvSpPr>
          <p:nvPr>
            <p:ph type="body" sz="quarter" idx="17" hasCustomPrompt="1"/>
          </p:nvPr>
        </p:nvSpPr>
        <p:spPr>
          <a:xfrm>
            <a:off x="4989580"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78" name="Text Placeholder 14">
            <a:extLst>
              <a:ext uri="{FF2B5EF4-FFF2-40B4-BE49-F238E27FC236}">
                <a16:creationId xmlns:a16="http://schemas.microsoft.com/office/drawing/2014/main" id="{16181DB5-AFC4-90DF-E3FB-3F890D5A6789}"/>
              </a:ext>
            </a:extLst>
          </p:cNvPr>
          <p:cNvSpPr>
            <a:spLocks noGrp="1"/>
          </p:cNvSpPr>
          <p:nvPr>
            <p:ph type="body" sz="quarter" idx="15" hasCustomPrompt="1"/>
          </p:nvPr>
        </p:nvSpPr>
        <p:spPr>
          <a:xfrm>
            <a:off x="2698664"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5" name="Text Placeholder 14">
            <a:extLst>
              <a:ext uri="{FF2B5EF4-FFF2-40B4-BE49-F238E27FC236}">
                <a16:creationId xmlns:a16="http://schemas.microsoft.com/office/drawing/2014/main" id="{58B19DA7-029E-F777-910B-0D65DC04DC1A}"/>
              </a:ext>
            </a:extLst>
          </p:cNvPr>
          <p:cNvSpPr>
            <a:spLocks noGrp="1"/>
          </p:cNvSpPr>
          <p:nvPr>
            <p:ph type="body" sz="quarter" idx="13" hasCustomPrompt="1"/>
          </p:nvPr>
        </p:nvSpPr>
        <p:spPr>
          <a:xfrm>
            <a:off x="397915"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90" name="Text Placeholder 14">
            <a:extLst>
              <a:ext uri="{FF2B5EF4-FFF2-40B4-BE49-F238E27FC236}">
                <a16:creationId xmlns:a16="http://schemas.microsoft.com/office/drawing/2014/main" id="{7B9BC875-487A-CFD4-2E95-E766C9128D14}"/>
              </a:ext>
            </a:extLst>
          </p:cNvPr>
          <p:cNvSpPr>
            <a:spLocks noGrp="1"/>
          </p:cNvSpPr>
          <p:nvPr>
            <p:ph type="body" sz="quarter" idx="21" hasCustomPrompt="1"/>
          </p:nvPr>
        </p:nvSpPr>
        <p:spPr>
          <a:xfrm>
            <a:off x="9581244"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3" name="Text Placeholder 14">
            <a:extLst>
              <a:ext uri="{FF2B5EF4-FFF2-40B4-BE49-F238E27FC236}">
                <a16:creationId xmlns:a16="http://schemas.microsoft.com/office/drawing/2014/main" id="{5EE90B54-925F-63D1-9C07-604545B46E6B}"/>
              </a:ext>
            </a:extLst>
          </p:cNvPr>
          <p:cNvSpPr>
            <a:spLocks noGrp="1"/>
          </p:cNvSpPr>
          <p:nvPr>
            <p:ph type="body" sz="quarter" idx="22" hasCustomPrompt="1"/>
          </p:nvPr>
        </p:nvSpPr>
        <p:spPr>
          <a:xfrm>
            <a:off x="2824220"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4" name="Text Placeholder 14">
            <a:extLst>
              <a:ext uri="{FF2B5EF4-FFF2-40B4-BE49-F238E27FC236}">
                <a16:creationId xmlns:a16="http://schemas.microsoft.com/office/drawing/2014/main" id="{6BD39ED5-E420-BD14-9BA7-C060E5A72939}"/>
              </a:ext>
            </a:extLst>
          </p:cNvPr>
          <p:cNvSpPr>
            <a:spLocks noGrp="1"/>
          </p:cNvSpPr>
          <p:nvPr>
            <p:ph type="body" sz="quarter" idx="23" hasCustomPrompt="1"/>
          </p:nvPr>
        </p:nvSpPr>
        <p:spPr>
          <a:xfrm>
            <a:off x="5117715"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6" name="Text Placeholder 14">
            <a:extLst>
              <a:ext uri="{FF2B5EF4-FFF2-40B4-BE49-F238E27FC236}">
                <a16:creationId xmlns:a16="http://schemas.microsoft.com/office/drawing/2014/main" id="{7DC90EE3-A20C-3DAE-61D5-C8E925CEA039}"/>
              </a:ext>
            </a:extLst>
          </p:cNvPr>
          <p:cNvSpPr>
            <a:spLocks noGrp="1"/>
          </p:cNvSpPr>
          <p:nvPr>
            <p:ph type="body" sz="quarter" idx="24" hasCustomPrompt="1"/>
          </p:nvPr>
        </p:nvSpPr>
        <p:spPr>
          <a:xfrm>
            <a:off x="7411210"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7" name="Text Placeholder 14">
            <a:extLst>
              <a:ext uri="{FF2B5EF4-FFF2-40B4-BE49-F238E27FC236}">
                <a16:creationId xmlns:a16="http://schemas.microsoft.com/office/drawing/2014/main" id="{81298676-18A1-90A5-4352-007C34E2A518}"/>
              </a:ext>
            </a:extLst>
          </p:cNvPr>
          <p:cNvSpPr>
            <a:spLocks noGrp="1"/>
          </p:cNvSpPr>
          <p:nvPr>
            <p:ph type="body" sz="quarter" idx="25" hasCustomPrompt="1"/>
          </p:nvPr>
        </p:nvSpPr>
        <p:spPr>
          <a:xfrm>
            <a:off x="9689715"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Tree>
    <p:extLst>
      <p:ext uri="{BB962C8B-B14F-4D97-AF65-F5344CB8AC3E}">
        <p14:creationId xmlns:p14="http://schemas.microsoft.com/office/powerpoint/2010/main" val="1112941438"/>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3 columns duo">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p:nvSpPr>
        <p:spPr>
          <a:xfrm>
            <a:off x="592122" y="154959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17880" y="1822171"/>
            <a:ext cx="3147833"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buFont typeface="Arial" panose="020B0604020202020204" pitchFamily="34" charset="0"/>
              <a:buChar char="•"/>
              <a:tabLst/>
              <a:defRPr sz="1600"/>
            </a:lvl2pPr>
            <a:lvl3pPr>
              <a:defRPr sz="1600"/>
            </a:lvl3pPr>
            <a:lvl4pPr>
              <a:defRPr sz="1600"/>
            </a:lvl4pPr>
            <a:lvl5pPr marL="1828800" indent="0">
              <a:buFont typeface="Arial" panose="020B0604020202020204" pitchFamily="34" charset="0"/>
              <a:buNone/>
              <a:defRPr sz="1600"/>
            </a:lvl5pPr>
          </a:lstStyle>
          <a:p>
            <a:pPr lvl="0"/>
            <a:r>
              <a:rPr lang="en-US"/>
              <a:t>Details</a:t>
            </a:r>
          </a:p>
          <a:p>
            <a:pPr lvl="1"/>
            <a:r>
              <a:rPr lang="en-US"/>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2" name="Text Placeholder 14">
            <a:extLst>
              <a:ext uri="{FF2B5EF4-FFF2-40B4-BE49-F238E27FC236}">
                <a16:creationId xmlns:a16="http://schemas.microsoft.com/office/drawing/2014/main" id="{25C8A021-263D-CCD0-3C27-1FE0F72916B8}"/>
              </a:ext>
            </a:extLst>
          </p:cNvPr>
          <p:cNvSpPr>
            <a:spLocks noGrp="1"/>
          </p:cNvSpPr>
          <p:nvPr>
            <p:ph type="body" sz="quarter" idx="16" hasCustomPrompt="1"/>
          </p:nvPr>
        </p:nvSpPr>
        <p:spPr>
          <a:xfrm>
            <a:off x="592121" y="1081552"/>
            <a:ext cx="3592254" cy="468047"/>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7" name="Text Placeholder 14">
            <a:extLst>
              <a:ext uri="{FF2B5EF4-FFF2-40B4-BE49-F238E27FC236}">
                <a16:creationId xmlns:a16="http://schemas.microsoft.com/office/drawing/2014/main" id="{CD28979B-3F7A-A539-D9A4-0DD302E76A0E}"/>
              </a:ext>
            </a:extLst>
          </p:cNvPr>
          <p:cNvSpPr>
            <a:spLocks noGrp="1"/>
          </p:cNvSpPr>
          <p:nvPr>
            <p:ph type="body" sz="quarter" idx="13" hasCustomPrompt="1"/>
          </p:nvPr>
        </p:nvSpPr>
        <p:spPr>
          <a:xfrm>
            <a:off x="4323516" y="1091178"/>
            <a:ext cx="3592251" cy="468047"/>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0" name="Rectangle 19">
            <a:extLst>
              <a:ext uri="{FF2B5EF4-FFF2-40B4-BE49-F238E27FC236}">
                <a16:creationId xmlns:a16="http://schemas.microsoft.com/office/drawing/2014/main" id="{9D9DC973-4F2E-00B3-6043-11F30FE0B088}"/>
              </a:ext>
            </a:extLst>
          </p:cNvPr>
          <p:cNvSpPr/>
          <p:nvPr/>
        </p:nvSpPr>
        <p:spPr>
          <a:xfrm>
            <a:off x="4340158" y="154959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Text Placeholder 14">
            <a:extLst>
              <a:ext uri="{FF2B5EF4-FFF2-40B4-BE49-F238E27FC236}">
                <a16:creationId xmlns:a16="http://schemas.microsoft.com/office/drawing/2014/main" id="{E811389F-EF4F-8505-F011-D0368CD891D2}"/>
              </a:ext>
            </a:extLst>
          </p:cNvPr>
          <p:cNvSpPr>
            <a:spLocks noGrp="1"/>
          </p:cNvSpPr>
          <p:nvPr>
            <p:ph type="body" sz="quarter" idx="18" hasCustomPrompt="1"/>
          </p:nvPr>
        </p:nvSpPr>
        <p:spPr>
          <a:xfrm>
            <a:off x="4565916" y="1822171"/>
            <a:ext cx="3147833"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a:t>Details</a:t>
            </a:r>
          </a:p>
          <a:p>
            <a:pPr lvl="1"/>
            <a:r>
              <a:rPr lang="en-US"/>
              <a:t>Details</a:t>
            </a:r>
          </a:p>
        </p:txBody>
      </p:sp>
      <p:sp>
        <p:nvSpPr>
          <p:cNvPr id="23" name="Rectangle 22">
            <a:extLst>
              <a:ext uri="{FF2B5EF4-FFF2-40B4-BE49-F238E27FC236}">
                <a16:creationId xmlns:a16="http://schemas.microsoft.com/office/drawing/2014/main" id="{4E125E86-B8B9-5838-4157-CF2FD81D3108}"/>
              </a:ext>
            </a:extLst>
          </p:cNvPr>
          <p:cNvSpPr/>
          <p:nvPr/>
        </p:nvSpPr>
        <p:spPr>
          <a:xfrm>
            <a:off x="8068096" y="154959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4" name="Text Placeholder 14">
            <a:extLst>
              <a:ext uri="{FF2B5EF4-FFF2-40B4-BE49-F238E27FC236}">
                <a16:creationId xmlns:a16="http://schemas.microsoft.com/office/drawing/2014/main" id="{C9999F6A-5EFA-B908-17BF-01A75B46069F}"/>
              </a:ext>
            </a:extLst>
          </p:cNvPr>
          <p:cNvSpPr>
            <a:spLocks noGrp="1"/>
          </p:cNvSpPr>
          <p:nvPr>
            <p:ph type="body" sz="quarter" idx="19" hasCustomPrompt="1"/>
          </p:nvPr>
        </p:nvSpPr>
        <p:spPr>
          <a:xfrm>
            <a:off x="8293854" y="1822172"/>
            <a:ext cx="3147833" cy="1553450"/>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287338">
              <a:tabLst/>
              <a:defRPr sz="1600"/>
            </a:lvl2pPr>
          </a:lstStyle>
          <a:p>
            <a:pPr lvl="0"/>
            <a:r>
              <a:rPr lang="en-US"/>
              <a:t>Details</a:t>
            </a:r>
          </a:p>
          <a:p>
            <a:pPr lvl="1"/>
            <a:r>
              <a:rPr lang="en-US"/>
              <a:t>Details</a:t>
            </a:r>
          </a:p>
        </p:txBody>
      </p:sp>
      <p:sp>
        <p:nvSpPr>
          <p:cNvPr id="46" name="Rectangle 45">
            <a:extLst>
              <a:ext uri="{FF2B5EF4-FFF2-40B4-BE49-F238E27FC236}">
                <a16:creationId xmlns:a16="http://schemas.microsoft.com/office/drawing/2014/main" id="{76E970AE-A4BE-3D1B-6AB4-3F4AD392E08F}"/>
              </a:ext>
            </a:extLst>
          </p:cNvPr>
          <p:cNvSpPr/>
          <p:nvPr/>
        </p:nvSpPr>
        <p:spPr>
          <a:xfrm>
            <a:off x="592122" y="422421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Text Placeholder 14">
            <a:extLst>
              <a:ext uri="{FF2B5EF4-FFF2-40B4-BE49-F238E27FC236}">
                <a16:creationId xmlns:a16="http://schemas.microsoft.com/office/drawing/2014/main" id="{7F44467F-07CF-F842-DC43-294893EA70D8}"/>
              </a:ext>
            </a:extLst>
          </p:cNvPr>
          <p:cNvSpPr>
            <a:spLocks noGrp="1"/>
          </p:cNvSpPr>
          <p:nvPr>
            <p:ph type="body" sz="quarter" idx="20" hasCustomPrompt="1"/>
          </p:nvPr>
        </p:nvSpPr>
        <p:spPr>
          <a:xfrm>
            <a:off x="817880" y="4496791"/>
            <a:ext cx="3147833"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a:t>Details</a:t>
            </a:r>
          </a:p>
          <a:p>
            <a:pPr lvl="1"/>
            <a:r>
              <a:rPr lang="en-US"/>
              <a:t>Details</a:t>
            </a:r>
          </a:p>
        </p:txBody>
      </p:sp>
      <p:sp>
        <p:nvSpPr>
          <p:cNvPr id="50" name="Text Placeholder 14">
            <a:extLst>
              <a:ext uri="{FF2B5EF4-FFF2-40B4-BE49-F238E27FC236}">
                <a16:creationId xmlns:a16="http://schemas.microsoft.com/office/drawing/2014/main" id="{E66A3B37-F6A4-17C6-349F-F996AA9D0829}"/>
              </a:ext>
            </a:extLst>
          </p:cNvPr>
          <p:cNvSpPr>
            <a:spLocks noGrp="1"/>
          </p:cNvSpPr>
          <p:nvPr>
            <p:ph type="body" sz="quarter" idx="22" hasCustomPrompt="1"/>
          </p:nvPr>
        </p:nvSpPr>
        <p:spPr>
          <a:xfrm>
            <a:off x="592121" y="3756172"/>
            <a:ext cx="3592254" cy="468047"/>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6" name="Text Placeholder 14">
            <a:extLst>
              <a:ext uri="{FF2B5EF4-FFF2-40B4-BE49-F238E27FC236}">
                <a16:creationId xmlns:a16="http://schemas.microsoft.com/office/drawing/2014/main" id="{21ECF6FA-F6CD-675C-CB51-4748A6D8A3E0}"/>
              </a:ext>
            </a:extLst>
          </p:cNvPr>
          <p:cNvSpPr>
            <a:spLocks noGrp="1"/>
          </p:cNvSpPr>
          <p:nvPr>
            <p:ph type="body" sz="quarter" idx="24" hasCustomPrompt="1"/>
          </p:nvPr>
        </p:nvSpPr>
        <p:spPr>
          <a:xfrm>
            <a:off x="8068227" y="3756172"/>
            <a:ext cx="3592254" cy="477673"/>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7" name="Rectangle 56">
            <a:extLst>
              <a:ext uri="{FF2B5EF4-FFF2-40B4-BE49-F238E27FC236}">
                <a16:creationId xmlns:a16="http://schemas.microsoft.com/office/drawing/2014/main" id="{7FD322C1-67E3-3050-F6AA-7C8C7CA78137}"/>
              </a:ext>
            </a:extLst>
          </p:cNvPr>
          <p:cNvSpPr/>
          <p:nvPr/>
        </p:nvSpPr>
        <p:spPr>
          <a:xfrm>
            <a:off x="4340158" y="422421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9" name="Text Placeholder 14">
            <a:extLst>
              <a:ext uri="{FF2B5EF4-FFF2-40B4-BE49-F238E27FC236}">
                <a16:creationId xmlns:a16="http://schemas.microsoft.com/office/drawing/2014/main" id="{12B36411-C678-0101-6C23-2AA9912BE627}"/>
              </a:ext>
            </a:extLst>
          </p:cNvPr>
          <p:cNvSpPr>
            <a:spLocks noGrp="1"/>
          </p:cNvSpPr>
          <p:nvPr>
            <p:ph type="body" sz="quarter" idx="25" hasCustomPrompt="1"/>
          </p:nvPr>
        </p:nvSpPr>
        <p:spPr>
          <a:xfrm>
            <a:off x="4565916" y="4496791"/>
            <a:ext cx="3147833"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a:t>Details</a:t>
            </a:r>
          </a:p>
          <a:p>
            <a:pPr lvl="1"/>
            <a:r>
              <a:rPr lang="en-US"/>
              <a:t>Details</a:t>
            </a:r>
          </a:p>
        </p:txBody>
      </p:sp>
      <p:sp>
        <p:nvSpPr>
          <p:cNvPr id="60" name="Rectangle 59">
            <a:extLst>
              <a:ext uri="{FF2B5EF4-FFF2-40B4-BE49-F238E27FC236}">
                <a16:creationId xmlns:a16="http://schemas.microsoft.com/office/drawing/2014/main" id="{DDBDBF0B-E402-9DA4-014E-5DF84C992F7C}"/>
              </a:ext>
            </a:extLst>
          </p:cNvPr>
          <p:cNvSpPr/>
          <p:nvPr/>
        </p:nvSpPr>
        <p:spPr>
          <a:xfrm>
            <a:off x="8068096" y="422421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1" name="Text Placeholder 14">
            <a:extLst>
              <a:ext uri="{FF2B5EF4-FFF2-40B4-BE49-F238E27FC236}">
                <a16:creationId xmlns:a16="http://schemas.microsoft.com/office/drawing/2014/main" id="{D45AC54A-3134-A191-94AD-023C969D0AE9}"/>
              </a:ext>
            </a:extLst>
          </p:cNvPr>
          <p:cNvSpPr>
            <a:spLocks noGrp="1"/>
          </p:cNvSpPr>
          <p:nvPr>
            <p:ph type="body" sz="quarter" idx="26" hasCustomPrompt="1"/>
          </p:nvPr>
        </p:nvSpPr>
        <p:spPr>
          <a:xfrm>
            <a:off x="8293854" y="4496792"/>
            <a:ext cx="3147833" cy="1553450"/>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287338">
              <a:tabLst/>
              <a:defRPr sz="1600"/>
            </a:lvl2pPr>
          </a:lstStyle>
          <a:p>
            <a:pPr lvl="0"/>
            <a:r>
              <a:rPr lang="en-US"/>
              <a:t>Details</a:t>
            </a:r>
          </a:p>
          <a:p>
            <a:pPr lvl="1"/>
            <a:r>
              <a:rPr lang="en-US"/>
              <a:t>Details</a:t>
            </a:r>
          </a:p>
        </p:txBody>
      </p:sp>
      <p:sp>
        <p:nvSpPr>
          <p:cNvPr id="5" name="Slide Number Placeholder 5">
            <a:extLst>
              <a:ext uri="{FF2B5EF4-FFF2-40B4-BE49-F238E27FC236}">
                <a16:creationId xmlns:a16="http://schemas.microsoft.com/office/drawing/2014/main" id="{57EE3B3C-B23A-F591-8DD5-417ACB0AAC3E}"/>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7" name="Text Placeholder 14">
            <a:extLst>
              <a:ext uri="{FF2B5EF4-FFF2-40B4-BE49-F238E27FC236}">
                <a16:creationId xmlns:a16="http://schemas.microsoft.com/office/drawing/2014/main" id="{615B6AB4-205A-9866-479E-FAFAE3AFAB96}"/>
              </a:ext>
            </a:extLst>
          </p:cNvPr>
          <p:cNvSpPr>
            <a:spLocks noGrp="1"/>
          </p:cNvSpPr>
          <p:nvPr>
            <p:ph type="body" sz="quarter" idx="17" hasCustomPrompt="1"/>
          </p:nvPr>
        </p:nvSpPr>
        <p:spPr>
          <a:xfrm>
            <a:off x="8068227" y="1081552"/>
            <a:ext cx="3592254" cy="477673"/>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8" name="Text Placeholder 14">
            <a:extLst>
              <a:ext uri="{FF2B5EF4-FFF2-40B4-BE49-F238E27FC236}">
                <a16:creationId xmlns:a16="http://schemas.microsoft.com/office/drawing/2014/main" id="{BBFBDEE6-CD2E-CF63-25A8-6A4C77A4CF74}"/>
              </a:ext>
            </a:extLst>
          </p:cNvPr>
          <p:cNvSpPr>
            <a:spLocks noGrp="1"/>
          </p:cNvSpPr>
          <p:nvPr>
            <p:ph type="body" sz="quarter" idx="23" hasCustomPrompt="1"/>
          </p:nvPr>
        </p:nvSpPr>
        <p:spPr>
          <a:xfrm>
            <a:off x="4323516" y="3765798"/>
            <a:ext cx="3592251" cy="468047"/>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 name="Rectangle 1">
            <a:extLst>
              <a:ext uri="{FF2B5EF4-FFF2-40B4-BE49-F238E27FC236}">
                <a16:creationId xmlns:a16="http://schemas.microsoft.com/office/drawing/2014/main" id="{ACC55EA2-1931-79A0-2F04-618B05E9E800}"/>
              </a:ext>
            </a:extLst>
          </p:cNvPr>
          <p:cNvSpPr/>
          <p:nvPr userDrawn="1"/>
        </p:nvSpPr>
        <p:spPr>
          <a:xfrm>
            <a:off x="592122" y="154959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28745180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CD28979B-3F7A-A539-D9A4-0DD302E76A0E}"/>
              </a:ext>
            </a:extLst>
          </p:cNvPr>
          <p:cNvSpPr>
            <a:spLocks noGrp="1"/>
          </p:cNvSpPr>
          <p:nvPr>
            <p:ph type="body" sz="quarter" idx="13" hasCustomPrompt="1"/>
          </p:nvPr>
        </p:nvSpPr>
        <p:spPr>
          <a:xfrm>
            <a:off x="4323516" y="1434078"/>
            <a:ext cx="3592251"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4" name="Rectangle 53">
            <a:extLst>
              <a:ext uri="{FF2B5EF4-FFF2-40B4-BE49-F238E27FC236}">
                <a16:creationId xmlns:a16="http://schemas.microsoft.com/office/drawing/2014/main" id="{001A4FDE-BB98-EB1D-3A84-84F3FD44C18D}"/>
              </a:ext>
            </a:extLst>
          </p:cNvPr>
          <p:cNvSpPr/>
          <p:nvPr/>
        </p:nvSpPr>
        <p:spPr>
          <a:xfrm>
            <a:off x="592122" y="2137703"/>
            <a:ext cx="3592253"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17880" y="2428909"/>
            <a:ext cx="3147833"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vl6pPr>
              <a:defRPr sz="1600"/>
            </a:lvl6pPr>
          </a:lstStyle>
          <a:p>
            <a:pPr lvl="0"/>
            <a:r>
              <a:rPr lang="en-US"/>
              <a:t>Details</a:t>
            </a:r>
          </a:p>
          <a:p>
            <a:pPr lvl="1"/>
            <a:r>
              <a:rPr lang="en-US"/>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2" name="Text Placeholder 14">
            <a:extLst>
              <a:ext uri="{FF2B5EF4-FFF2-40B4-BE49-F238E27FC236}">
                <a16:creationId xmlns:a16="http://schemas.microsoft.com/office/drawing/2014/main" id="{25C8A021-263D-CCD0-3C27-1FE0F72916B8}"/>
              </a:ext>
            </a:extLst>
          </p:cNvPr>
          <p:cNvSpPr>
            <a:spLocks noGrp="1"/>
          </p:cNvSpPr>
          <p:nvPr>
            <p:ph type="body" sz="quarter" idx="16" hasCustomPrompt="1"/>
          </p:nvPr>
        </p:nvSpPr>
        <p:spPr>
          <a:xfrm>
            <a:off x="592121" y="1424452"/>
            <a:ext cx="3592254"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0" name="Rectangle 19">
            <a:extLst>
              <a:ext uri="{FF2B5EF4-FFF2-40B4-BE49-F238E27FC236}">
                <a16:creationId xmlns:a16="http://schemas.microsoft.com/office/drawing/2014/main" id="{9D9DC973-4F2E-00B3-6043-11F30FE0B088}"/>
              </a:ext>
            </a:extLst>
          </p:cNvPr>
          <p:cNvSpPr/>
          <p:nvPr/>
        </p:nvSpPr>
        <p:spPr>
          <a:xfrm>
            <a:off x="4340158" y="2137703"/>
            <a:ext cx="3592253"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Text Placeholder 14">
            <a:extLst>
              <a:ext uri="{FF2B5EF4-FFF2-40B4-BE49-F238E27FC236}">
                <a16:creationId xmlns:a16="http://schemas.microsoft.com/office/drawing/2014/main" id="{E811389F-EF4F-8505-F011-D0368CD891D2}"/>
              </a:ext>
            </a:extLst>
          </p:cNvPr>
          <p:cNvSpPr>
            <a:spLocks noGrp="1"/>
          </p:cNvSpPr>
          <p:nvPr>
            <p:ph type="body" sz="quarter" idx="18" hasCustomPrompt="1"/>
          </p:nvPr>
        </p:nvSpPr>
        <p:spPr>
          <a:xfrm>
            <a:off x="4565916" y="2428909"/>
            <a:ext cx="3147833"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a:p>
            <a:pPr lvl="2"/>
            <a:endParaRPr lang="en-US"/>
          </a:p>
        </p:txBody>
      </p:sp>
      <p:sp>
        <p:nvSpPr>
          <p:cNvPr id="23" name="Rectangle 22">
            <a:extLst>
              <a:ext uri="{FF2B5EF4-FFF2-40B4-BE49-F238E27FC236}">
                <a16:creationId xmlns:a16="http://schemas.microsoft.com/office/drawing/2014/main" id="{4E125E86-B8B9-5838-4157-CF2FD81D3108}"/>
              </a:ext>
            </a:extLst>
          </p:cNvPr>
          <p:cNvSpPr/>
          <p:nvPr/>
        </p:nvSpPr>
        <p:spPr>
          <a:xfrm>
            <a:off x="8068096" y="2137703"/>
            <a:ext cx="3592253"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4" name="Text Placeholder 14">
            <a:extLst>
              <a:ext uri="{FF2B5EF4-FFF2-40B4-BE49-F238E27FC236}">
                <a16:creationId xmlns:a16="http://schemas.microsoft.com/office/drawing/2014/main" id="{C9999F6A-5EFA-B908-17BF-01A75B46069F}"/>
              </a:ext>
            </a:extLst>
          </p:cNvPr>
          <p:cNvSpPr>
            <a:spLocks noGrp="1"/>
          </p:cNvSpPr>
          <p:nvPr>
            <p:ph type="body" sz="quarter" idx="19" hasCustomPrompt="1"/>
          </p:nvPr>
        </p:nvSpPr>
        <p:spPr>
          <a:xfrm>
            <a:off x="8293854" y="2428909"/>
            <a:ext cx="3147833"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p:txBody>
      </p:sp>
      <p:sp>
        <p:nvSpPr>
          <p:cNvPr id="7" name="Text Placeholder 14">
            <a:extLst>
              <a:ext uri="{FF2B5EF4-FFF2-40B4-BE49-F238E27FC236}">
                <a16:creationId xmlns:a16="http://schemas.microsoft.com/office/drawing/2014/main" id="{1E7FAE64-BDCA-5536-4128-465AB38F723C}"/>
              </a:ext>
            </a:extLst>
          </p:cNvPr>
          <p:cNvSpPr>
            <a:spLocks noGrp="1"/>
          </p:cNvSpPr>
          <p:nvPr>
            <p:ph type="body" sz="quarter" idx="17" hasCustomPrompt="1"/>
          </p:nvPr>
        </p:nvSpPr>
        <p:spPr>
          <a:xfrm>
            <a:off x="8068227" y="1424452"/>
            <a:ext cx="3592254"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3" name="Slide Number Placeholder 5">
            <a:extLst>
              <a:ext uri="{FF2B5EF4-FFF2-40B4-BE49-F238E27FC236}">
                <a16:creationId xmlns:a16="http://schemas.microsoft.com/office/drawing/2014/main" id="{8ABFFCF8-7131-C19F-4654-77D8849A803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208875258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3_Columns photo">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4A19FB1-B4BE-BC9B-A587-32C31D922709}"/>
              </a:ext>
            </a:extLst>
          </p:cNvPr>
          <p:cNvSpPr/>
          <p:nvPr/>
        </p:nvSpPr>
        <p:spPr>
          <a:xfrm>
            <a:off x="592122" y="1159917"/>
            <a:ext cx="3582313" cy="17345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Rectangle 36">
            <a:extLst>
              <a:ext uri="{FF2B5EF4-FFF2-40B4-BE49-F238E27FC236}">
                <a16:creationId xmlns:a16="http://schemas.microsoft.com/office/drawing/2014/main" id="{7B9F332E-9484-2A8A-4198-868A3834E020}"/>
              </a:ext>
            </a:extLst>
          </p:cNvPr>
          <p:cNvSpPr/>
          <p:nvPr/>
        </p:nvSpPr>
        <p:spPr>
          <a:xfrm>
            <a:off x="8061308" y="1153886"/>
            <a:ext cx="3582313" cy="17345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Rectangle 37">
            <a:extLst>
              <a:ext uri="{FF2B5EF4-FFF2-40B4-BE49-F238E27FC236}">
                <a16:creationId xmlns:a16="http://schemas.microsoft.com/office/drawing/2014/main" id="{3BF8FC0D-2F47-EB70-EDC2-4B74882D85CB}"/>
              </a:ext>
            </a:extLst>
          </p:cNvPr>
          <p:cNvSpPr/>
          <p:nvPr/>
        </p:nvSpPr>
        <p:spPr>
          <a:xfrm>
            <a:off x="4334134" y="1153886"/>
            <a:ext cx="3582313" cy="17345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34" name="Rectangle 33">
            <a:extLst>
              <a:ext uri="{FF2B5EF4-FFF2-40B4-BE49-F238E27FC236}">
                <a16:creationId xmlns:a16="http://schemas.microsoft.com/office/drawing/2014/main" id="{96302130-4806-B12C-BBBA-5BA29195AB30}"/>
              </a:ext>
            </a:extLst>
          </p:cNvPr>
          <p:cNvSpPr/>
          <p:nvPr/>
        </p:nvSpPr>
        <p:spPr>
          <a:xfrm>
            <a:off x="592122" y="2991371"/>
            <a:ext cx="3582313" cy="32633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Text Placeholder 14">
            <a:extLst>
              <a:ext uri="{FF2B5EF4-FFF2-40B4-BE49-F238E27FC236}">
                <a16:creationId xmlns:a16="http://schemas.microsoft.com/office/drawing/2014/main" id="{0DFBF480-6BF1-DAFD-0379-F6FD4D63262B}"/>
              </a:ext>
            </a:extLst>
          </p:cNvPr>
          <p:cNvSpPr>
            <a:spLocks noGrp="1"/>
          </p:cNvSpPr>
          <p:nvPr>
            <p:ph type="body" sz="quarter" idx="14" hasCustomPrompt="1"/>
          </p:nvPr>
        </p:nvSpPr>
        <p:spPr>
          <a:xfrm>
            <a:off x="817881" y="3257544"/>
            <a:ext cx="3147832" cy="2647133"/>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45" name="Text Placeholder 10">
            <a:extLst>
              <a:ext uri="{FF2B5EF4-FFF2-40B4-BE49-F238E27FC236}">
                <a16:creationId xmlns:a16="http://schemas.microsoft.com/office/drawing/2014/main" id="{136BDE39-5514-D5B7-FEED-09B02085F0CC}"/>
              </a:ext>
            </a:extLst>
          </p:cNvPr>
          <p:cNvSpPr>
            <a:spLocks noGrp="1"/>
          </p:cNvSpPr>
          <p:nvPr>
            <p:ph type="body" sz="quarter" idx="24" hasCustomPrompt="1"/>
          </p:nvPr>
        </p:nvSpPr>
        <p:spPr>
          <a:xfrm>
            <a:off x="1027296" y="2503725"/>
            <a:ext cx="2601769" cy="384713"/>
          </a:xfrm>
        </p:spPr>
        <p:txBody>
          <a:bodyPr>
            <a:noAutofit/>
          </a:bodyPr>
          <a:lstStyle>
            <a:lvl1pPr marL="0" indent="0" algn="ctr">
              <a:buNone/>
              <a:defRPr sz="1600">
                <a:solidFill>
                  <a:schemeClr val="bg2"/>
                </a:solidFill>
              </a:defRPr>
            </a:lvl1pPr>
          </a:lstStyle>
          <a:p>
            <a:r>
              <a:rPr lang="en-US"/>
              <a:t>Product / service 1</a:t>
            </a:r>
          </a:p>
        </p:txBody>
      </p:sp>
      <p:sp>
        <p:nvSpPr>
          <p:cNvPr id="46" name="Text Placeholder 10">
            <a:extLst>
              <a:ext uri="{FF2B5EF4-FFF2-40B4-BE49-F238E27FC236}">
                <a16:creationId xmlns:a16="http://schemas.microsoft.com/office/drawing/2014/main" id="{6EE62B62-528D-49F7-D034-35A57E7093F0}"/>
              </a:ext>
            </a:extLst>
          </p:cNvPr>
          <p:cNvSpPr>
            <a:spLocks noGrp="1"/>
          </p:cNvSpPr>
          <p:nvPr>
            <p:ph type="body" sz="quarter" idx="25" hasCustomPrompt="1"/>
          </p:nvPr>
        </p:nvSpPr>
        <p:spPr>
          <a:xfrm>
            <a:off x="4837296" y="2503725"/>
            <a:ext cx="2601769" cy="384713"/>
          </a:xfrm>
        </p:spPr>
        <p:txBody>
          <a:bodyPr>
            <a:noAutofit/>
          </a:bodyPr>
          <a:lstStyle>
            <a:lvl1pPr marL="0" indent="0" algn="ctr">
              <a:buNone/>
              <a:defRPr sz="1600">
                <a:solidFill>
                  <a:schemeClr val="bg2"/>
                </a:solidFill>
              </a:defRPr>
            </a:lvl1pPr>
          </a:lstStyle>
          <a:p>
            <a:r>
              <a:rPr lang="en-US"/>
              <a:t>Product / service 2</a:t>
            </a:r>
          </a:p>
        </p:txBody>
      </p:sp>
      <p:sp>
        <p:nvSpPr>
          <p:cNvPr id="47" name="Text Placeholder 10">
            <a:extLst>
              <a:ext uri="{FF2B5EF4-FFF2-40B4-BE49-F238E27FC236}">
                <a16:creationId xmlns:a16="http://schemas.microsoft.com/office/drawing/2014/main" id="{E6A3827F-88B0-4758-6117-9B3C1FDE0A21}"/>
              </a:ext>
            </a:extLst>
          </p:cNvPr>
          <p:cNvSpPr>
            <a:spLocks noGrp="1"/>
          </p:cNvSpPr>
          <p:nvPr>
            <p:ph type="body" sz="quarter" idx="26" hasCustomPrompt="1"/>
          </p:nvPr>
        </p:nvSpPr>
        <p:spPr>
          <a:xfrm>
            <a:off x="8581981" y="2503725"/>
            <a:ext cx="2601769" cy="384713"/>
          </a:xfrm>
        </p:spPr>
        <p:txBody>
          <a:bodyPr>
            <a:noAutofit/>
          </a:bodyPr>
          <a:lstStyle>
            <a:lvl1pPr marL="0" indent="0" algn="ctr">
              <a:buNone/>
              <a:defRPr sz="1600">
                <a:solidFill>
                  <a:schemeClr val="bg2"/>
                </a:solidFill>
              </a:defRPr>
            </a:lvl1pPr>
          </a:lstStyle>
          <a:p>
            <a:r>
              <a:rPr lang="en-US"/>
              <a:t>Product / service 3</a:t>
            </a:r>
          </a:p>
        </p:txBody>
      </p:sp>
      <p:sp>
        <p:nvSpPr>
          <p:cNvPr id="48" name="Rectangle 47">
            <a:extLst>
              <a:ext uri="{FF2B5EF4-FFF2-40B4-BE49-F238E27FC236}">
                <a16:creationId xmlns:a16="http://schemas.microsoft.com/office/drawing/2014/main" id="{9CEFF948-B150-6703-4E66-CF3581C7F887}"/>
              </a:ext>
            </a:extLst>
          </p:cNvPr>
          <p:cNvSpPr/>
          <p:nvPr/>
        </p:nvSpPr>
        <p:spPr>
          <a:xfrm>
            <a:off x="4336807" y="2991371"/>
            <a:ext cx="3582313" cy="32633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9" name="Text Placeholder 14">
            <a:extLst>
              <a:ext uri="{FF2B5EF4-FFF2-40B4-BE49-F238E27FC236}">
                <a16:creationId xmlns:a16="http://schemas.microsoft.com/office/drawing/2014/main" id="{D70D2EB1-294C-8C08-BD3E-DF9591ACEB25}"/>
              </a:ext>
            </a:extLst>
          </p:cNvPr>
          <p:cNvSpPr>
            <a:spLocks noGrp="1"/>
          </p:cNvSpPr>
          <p:nvPr>
            <p:ph type="body" sz="quarter" idx="27" hasCustomPrompt="1"/>
          </p:nvPr>
        </p:nvSpPr>
        <p:spPr>
          <a:xfrm>
            <a:off x="4562566" y="3257544"/>
            <a:ext cx="3147832" cy="2647133"/>
          </a:xfrm>
        </p:spPr>
        <p:txBody>
          <a:bodyPr>
            <a:noAutofit/>
          </a:bodyPr>
          <a:lstStyle>
            <a:lvl1pPr marL="228600" indent="-228600" algn="l">
              <a:buFont typeface="Arial" panose="020B0604020202020204" pitchFamily="34" charset="0"/>
              <a:buChar char="•"/>
              <a:defRPr sz="1600" b="0">
                <a:solidFill>
                  <a:schemeClr val="tx1"/>
                </a:solidFill>
              </a:defRPr>
            </a:lvl1pPr>
            <a:lvl2pPr marL="522288"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50" name="Rectangle 49">
            <a:extLst>
              <a:ext uri="{FF2B5EF4-FFF2-40B4-BE49-F238E27FC236}">
                <a16:creationId xmlns:a16="http://schemas.microsoft.com/office/drawing/2014/main" id="{DBE9579F-26EA-7E69-BAF7-18686B4605AB}"/>
              </a:ext>
            </a:extLst>
          </p:cNvPr>
          <p:cNvSpPr/>
          <p:nvPr/>
        </p:nvSpPr>
        <p:spPr>
          <a:xfrm>
            <a:off x="8070607" y="2991371"/>
            <a:ext cx="3582313" cy="32633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1" name="Text Placeholder 14">
            <a:extLst>
              <a:ext uri="{FF2B5EF4-FFF2-40B4-BE49-F238E27FC236}">
                <a16:creationId xmlns:a16="http://schemas.microsoft.com/office/drawing/2014/main" id="{B60B92FD-11AE-8162-8A7E-555F2D2F2A72}"/>
              </a:ext>
            </a:extLst>
          </p:cNvPr>
          <p:cNvSpPr>
            <a:spLocks noGrp="1"/>
          </p:cNvSpPr>
          <p:nvPr>
            <p:ph type="body" sz="quarter" idx="28" hasCustomPrompt="1"/>
          </p:nvPr>
        </p:nvSpPr>
        <p:spPr>
          <a:xfrm>
            <a:off x="8296366" y="3257544"/>
            <a:ext cx="3147832" cy="2647133"/>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65" name="Oval 64">
            <a:extLst>
              <a:ext uri="{FF2B5EF4-FFF2-40B4-BE49-F238E27FC236}">
                <a16:creationId xmlns:a16="http://schemas.microsoft.com/office/drawing/2014/main" id="{8868A9DC-84AF-8CC6-DE85-6CCAEEF8E237}"/>
              </a:ext>
            </a:extLst>
          </p:cNvPr>
          <p:cNvSpPr/>
          <p:nvPr/>
        </p:nvSpPr>
        <p:spPr>
          <a:xfrm>
            <a:off x="1774963" y="1336109"/>
            <a:ext cx="1105787" cy="11057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9" name="Oval 68">
            <a:extLst>
              <a:ext uri="{FF2B5EF4-FFF2-40B4-BE49-F238E27FC236}">
                <a16:creationId xmlns:a16="http://schemas.microsoft.com/office/drawing/2014/main" id="{1A58FFD1-C2C1-744A-4E9A-51DAB17B26B0}"/>
              </a:ext>
            </a:extLst>
          </p:cNvPr>
          <p:cNvSpPr/>
          <p:nvPr/>
        </p:nvSpPr>
        <p:spPr>
          <a:xfrm>
            <a:off x="5572673" y="1336109"/>
            <a:ext cx="1105787" cy="11057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3" name="Oval 72">
            <a:extLst>
              <a:ext uri="{FF2B5EF4-FFF2-40B4-BE49-F238E27FC236}">
                <a16:creationId xmlns:a16="http://schemas.microsoft.com/office/drawing/2014/main" id="{B9E085CB-C292-979F-5B03-690FBEDAE070}"/>
              </a:ext>
            </a:extLst>
          </p:cNvPr>
          <p:cNvSpPr/>
          <p:nvPr/>
        </p:nvSpPr>
        <p:spPr>
          <a:xfrm>
            <a:off x="9245021" y="1336109"/>
            <a:ext cx="1105787" cy="11057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 name="Picture Placeholder 22">
            <a:extLst>
              <a:ext uri="{FF2B5EF4-FFF2-40B4-BE49-F238E27FC236}">
                <a16:creationId xmlns:a16="http://schemas.microsoft.com/office/drawing/2014/main" id="{DE7454F8-3F13-DA14-49FF-7C927C2CF6F8}"/>
              </a:ext>
            </a:extLst>
          </p:cNvPr>
          <p:cNvSpPr>
            <a:spLocks noGrp="1"/>
          </p:cNvSpPr>
          <p:nvPr>
            <p:ph type="pic" sz="quarter" idx="51" hasCustomPrompt="1"/>
          </p:nvPr>
        </p:nvSpPr>
        <p:spPr>
          <a:xfrm>
            <a:off x="1774963" y="1334080"/>
            <a:ext cx="1105788" cy="1105787"/>
          </a:xfrm>
          <a:prstGeom prst="ellipse">
            <a:avLst/>
          </a:prstGeom>
        </p:spPr>
        <p:txBody>
          <a:bodyPr anchor="ctr">
            <a:noAutofit/>
          </a:bodyPr>
          <a:lstStyle>
            <a:lvl1pPr marL="0" indent="0" algn="ctr">
              <a:buFontTx/>
              <a:buNone/>
              <a:defRPr sz="1200"/>
            </a:lvl1pPr>
          </a:lstStyle>
          <a:p>
            <a:r>
              <a:rPr lang="en-US"/>
              <a:t>Click to insert image</a:t>
            </a:r>
          </a:p>
        </p:txBody>
      </p:sp>
      <p:sp>
        <p:nvSpPr>
          <p:cNvPr id="5" name="Picture Placeholder 22">
            <a:extLst>
              <a:ext uri="{FF2B5EF4-FFF2-40B4-BE49-F238E27FC236}">
                <a16:creationId xmlns:a16="http://schemas.microsoft.com/office/drawing/2014/main" id="{380F5CC6-B387-EBA8-B0E5-B76646AA89A5}"/>
              </a:ext>
            </a:extLst>
          </p:cNvPr>
          <p:cNvSpPr>
            <a:spLocks noGrp="1"/>
          </p:cNvSpPr>
          <p:nvPr>
            <p:ph type="pic" sz="quarter" idx="52" hasCustomPrompt="1"/>
          </p:nvPr>
        </p:nvSpPr>
        <p:spPr>
          <a:xfrm>
            <a:off x="5567575" y="1334080"/>
            <a:ext cx="1105788" cy="1105787"/>
          </a:xfrm>
          <a:prstGeom prst="ellipse">
            <a:avLst/>
          </a:prstGeom>
        </p:spPr>
        <p:txBody>
          <a:bodyPr anchor="ctr">
            <a:noAutofit/>
          </a:bodyPr>
          <a:lstStyle>
            <a:lvl1pPr marL="0" indent="0" algn="ctr">
              <a:buFontTx/>
              <a:buNone/>
              <a:defRPr sz="1200"/>
            </a:lvl1pPr>
          </a:lstStyle>
          <a:p>
            <a:r>
              <a:rPr lang="en-US"/>
              <a:t>Click to insert image</a:t>
            </a:r>
          </a:p>
        </p:txBody>
      </p:sp>
      <p:sp>
        <p:nvSpPr>
          <p:cNvPr id="6" name="Picture Placeholder 22">
            <a:extLst>
              <a:ext uri="{FF2B5EF4-FFF2-40B4-BE49-F238E27FC236}">
                <a16:creationId xmlns:a16="http://schemas.microsoft.com/office/drawing/2014/main" id="{37A51A61-7D60-26F7-95F2-838B5B2B4826}"/>
              </a:ext>
            </a:extLst>
          </p:cNvPr>
          <p:cNvSpPr>
            <a:spLocks noGrp="1"/>
          </p:cNvSpPr>
          <p:nvPr>
            <p:ph type="pic" sz="quarter" idx="53" hasCustomPrompt="1"/>
          </p:nvPr>
        </p:nvSpPr>
        <p:spPr>
          <a:xfrm>
            <a:off x="9243585" y="1334080"/>
            <a:ext cx="1105788" cy="1105787"/>
          </a:xfrm>
          <a:prstGeom prst="ellipse">
            <a:avLst/>
          </a:prstGeom>
        </p:spPr>
        <p:txBody>
          <a:bodyPr anchor="ctr">
            <a:noAutofit/>
          </a:bodyPr>
          <a:lstStyle>
            <a:lvl1pPr marL="0" indent="0" algn="ctr">
              <a:buFontTx/>
              <a:buNone/>
              <a:defRPr sz="1200"/>
            </a:lvl1pPr>
          </a:lstStyle>
          <a:p>
            <a:r>
              <a:rPr lang="en-US"/>
              <a:t>Click to insert image</a:t>
            </a:r>
          </a:p>
        </p:txBody>
      </p:sp>
      <p:sp>
        <p:nvSpPr>
          <p:cNvPr id="22" name="Slide Number Placeholder 5">
            <a:extLst>
              <a:ext uri="{FF2B5EF4-FFF2-40B4-BE49-F238E27FC236}">
                <a16:creationId xmlns:a16="http://schemas.microsoft.com/office/drawing/2014/main" id="{A92C334A-4B1E-B595-FD94-67AAC32B975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28957937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_Columns photo">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4A19FB1-B4BE-BC9B-A587-32C31D922709}"/>
              </a:ext>
            </a:extLst>
          </p:cNvPr>
          <p:cNvSpPr/>
          <p:nvPr/>
        </p:nvSpPr>
        <p:spPr>
          <a:xfrm>
            <a:off x="592122" y="1159916"/>
            <a:ext cx="3582313" cy="50370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Rectangle 36">
            <a:extLst>
              <a:ext uri="{FF2B5EF4-FFF2-40B4-BE49-F238E27FC236}">
                <a16:creationId xmlns:a16="http://schemas.microsoft.com/office/drawing/2014/main" id="{7B9F332E-9484-2A8A-4198-868A3834E020}"/>
              </a:ext>
            </a:extLst>
          </p:cNvPr>
          <p:cNvSpPr/>
          <p:nvPr userDrawn="1"/>
        </p:nvSpPr>
        <p:spPr>
          <a:xfrm>
            <a:off x="8061308" y="1153886"/>
            <a:ext cx="3582313" cy="50370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Rectangle 37">
            <a:extLst>
              <a:ext uri="{FF2B5EF4-FFF2-40B4-BE49-F238E27FC236}">
                <a16:creationId xmlns:a16="http://schemas.microsoft.com/office/drawing/2014/main" id="{3BF8FC0D-2F47-EB70-EDC2-4B74882D85CB}"/>
              </a:ext>
            </a:extLst>
          </p:cNvPr>
          <p:cNvSpPr/>
          <p:nvPr/>
        </p:nvSpPr>
        <p:spPr>
          <a:xfrm>
            <a:off x="4326715" y="1153885"/>
            <a:ext cx="3582313" cy="5037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6" name="Text Placeholder 10">
            <a:extLst>
              <a:ext uri="{FF2B5EF4-FFF2-40B4-BE49-F238E27FC236}">
                <a16:creationId xmlns:a16="http://schemas.microsoft.com/office/drawing/2014/main" id="{6EE62B62-528D-49F7-D034-35A57E7093F0}"/>
              </a:ext>
            </a:extLst>
          </p:cNvPr>
          <p:cNvSpPr>
            <a:spLocks noGrp="1"/>
          </p:cNvSpPr>
          <p:nvPr>
            <p:ph type="body" sz="quarter" idx="25" hasCustomPrompt="1"/>
          </p:nvPr>
        </p:nvSpPr>
        <p:spPr>
          <a:xfrm>
            <a:off x="4819584" y="4843513"/>
            <a:ext cx="2601769" cy="384713"/>
          </a:xfrm>
        </p:spPr>
        <p:txBody>
          <a:bodyPr>
            <a:noAutofit/>
          </a:bodyPr>
          <a:lstStyle>
            <a:lvl1pPr marL="0" indent="0" algn="ctr">
              <a:buNone/>
              <a:defRPr sz="1600">
                <a:solidFill>
                  <a:schemeClr val="bg2"/>
                </a:solidFill>
              </a:defRPr>
            </a:lvl1pPr>
          </a:lstStyle>
          <a:p>
            <a:r>
              <a:rPr lang="en-US" dirty="0"/>
              <a:t>Product / service 2</a:t>
            </a:r>
          </a:p>
        </p:txBody>
      </p:sp>
      <p:sp>
        <p:nvSpPr>
          <p:cNvPr id="5" name="Picture Placeholder 22">
            <a:extLst>
              <a:ext uri="{FF2B5EF4-FFF2-40B4-BE49-F238E27FC236}">
                <a16:creationId xmlns:a16="http://schemas.microsoft.com/office/drawing/2014/main" id="{380F5CC6-B387-EBA8-B0E5-B76646AA89A5}"/>
              </a:ext>
            </a:extLst>
          </p:cNvPr>
          <p:cNvSpPr>
            <a:spLocks noGrp="1"/>
          </p:cNvSpPr>
          <p:nvPr>
            <p:ph type="pic" sz="quarter" idx="52" hasCustomPrompt="1"/>
          </p:nvPr>
        </p:nvSpPr>
        <p:spPr>
          <a:xfrm>
            <a:off x="5095590" y="2017308"/>
            <a:ext cx="2033862" cy="2033860"/>
          </a:xfrm>
          <a:prstGeom prst="ellipse">
            <a:avLst/>
          </a:prstGeom>
        </p:spPr>
        <p:txBody>
          <a:bodyPr anchor="ctr">
            <a:noAutofit/>
          </a:bodyPr>
          <a:lstStyle>
            <a:lvl1pPr marL="0" indent="0" algn="ctr">
              <a:buFontTx/>
              <a:buNone/>
              <a:defRPr sz="1200"/>
            </a:lvl1pPr>
          </a:lstStyle>
          <a:p>
            <a:r>
              <a:rPr lang="en-US"/>
              <a:t>Click to insert image</a:t>
            </a:r>
          </a:p>
        </p:txBody>
      </p:sp>
      <p:sp>
        <p:nvSpPr>
          <p:cNvPr id="22" name="Slide Number Placeholder 5">
            <a:extLst>
              <a:ext uri="{FF2B5EF4-FFF2-40B4-BE49-F238E27FC236}">
                <a16:creationId xmlns:a16="http://schemas.microsoft.com/office/drawing/2014/main" id="{A92C334A-4B1E-B595-FD94-67AAC32B975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Text Placeholder 10">
            <a:extLst>
              <a:ext uri="{FF2B5EF4-FFF2-40B4-BE49-F238E27FC236}">
                <a16:creationId xmlns:a16="http://schemas.microsoft.com/office/drawing/2014/main" id="{8442CFDD-71E1-589D-3E42-DD51E2125F61}"/>
              </a:ext>
            </a:extLst>
          </p:cNvPr>
          <p:cNvSpPr>
            <a:spLocks noGrp="1"/>
          </p:cNvSpPr>
          <p:nvPr>
            <p:ph type="body" sz="quarter" idx="54" hasCustomPrompt="1"/>
          </p:nvPr>
        </p:nvSpPr>
        <p:spPr>
          <a:xfrm>
            <a:off x="1104110" y="4848060"/>
            <a:ext cx="2601769" cy="384713"/>
          </a:xfrm>
        </p:spPr>
        <p:txBody>
          <a:bodyPr>
            <a:noAutofit/>
          </a:bodyPr>
          <a:lstStyle>
            <a:lvl1pPr marL="0" indent="0" algn="ctr">
              <a:buNone/>
              <a:defRPr sz="1600">
                <a:solidFill>
                  <a:schemeClr val="bg2"/>
                </a:solidFill>
              </a:defRPr>
            </a:lvl1pPr>
          </a:lstStyle>
          <a:p>
            <a:r>
              <a:rPr lang="en-US" dirty="0"/>
              <a:t>Product / service 2</a:t>
            </a:r>
          </a:p>
        </p:txBody>
      </p:sp>
      <p:sp>
        <p:nvSpPr>
          <p:cNvPr id="3" name="Picture Placeholder 22">
            <a:extLst>
              <a:ext uri="{FF2B5EF4-FFF2-40B4-BE49-F238E27FC236}">
                <a16:creationId xmlns:a16="http://schemas.microsoft.com/office/drawing/2014/main" id="{C56E3BD6-43CC-3577-2F06-1490EFDB10DC}"/>
              </a:ext>
            </a:extLst>
          </p:cNvPr>
          <p:cNvSpPr>
            <a:spLocks noGrp="1"/>
          </p:cNvSpPr>
          <p:nvPr>
            <p:ph type="pic" sz="quarter" idx="55" hasCustomPrompt="1"/>
          </p:nvPr>
        </p:nvSpPr>
        <p:spPr>
          <a:xfrm>
            <a:off x="1380116" y="2021855"/>
            <a:ext cx="2033862" cy="2033860"/>
          </a:xfrm>
          <a:prstGeom prst="ellipse">
            <a:avLst/>
          </a:prstGeom>
        </p:spPr>
        <p:txBody>
          <a:bodyPr anchor="ctr">
            <a:noAutofit/>
          </a:bodyPr>
          <a:lstStyle>
            <a:lvl1pPr marL="0" indent="0" algn="ctr">
              <a:buFontTx/>
              <a:buNone/>
              <a:defRPr sz="1200"/>
            </a:lvl1pPr>
          </a:lstStyle>
          <a:p>
            <a:r>
              <a:rPr lang="en-US"/>
              <a:t>Click to insert image</a:t>
            </a:r>
          </a:p>
        </p:txBody>
      </p:sp>
      <p:sp>
        <p:nvSpPr>
          <p:cNvPr id="7" name="Text Placeholder 10">
            <a:extLst>
              <a:ext uri="{FF2B5EF4-FFF2-40B4-BE49-F238E27FC236}">
                <a16:creationId xmlns:a16="http://schemas.microsoft.com/office/drawing/2014/main" id="{B7195384-7FD8-5690-328A-597209B8B4ED}"/>
              </a:ext>
            </a:extLst>
          </p:cNvPr>
          <p:cNvSpPr>
            <a:spLocks noGrp="1"/>
          </p:cNvSpPr>
          <p:nvPr>
            <p:ph type="body" sz="quarter" idx="56" hasCustomPrompt="1"/>
          </p:nvPr>
        </p:nvSpPr>
        <p:spPr>
          <a:xfrm>
            <a:off x="8605332" y="4843513"/>
            <a:ext cx="2601769" cy="384713"/>
          </a:xfrm>
        </p:spPr>
        <p:txBody>
          <a:bodyPr>
            <a:noAutofit/>
          </a:bodyPr>
          <a:lstStyle>
            <a:lvl1pPr marL="0" indent="0" algn="ctr">
              <a:buNone/>
              <a:defRPr sz="1600">
                <a:solidFill>
                  <a:schemeClr val="bg2"/>
                </a:solidFill>
              </a:defRPr>
            </a:lvl1pPr>
          </a:lstStyle>
          <a:p>
            <a:r>
              <a:rPr lang="en-US" dirty="0"/>
              <a:t>Product / service 2</a:t>
            </a:r>
          </a:p>
        </p:txBody>
      </p:sp>
      <p:sp>
        <p:nvSpPr>
          <p:cNvPr id="8" name="Picture Placeholder 22">
            <a:extLst>
              <a:ext uri="{FF2B5EF4-FFF2-40B4-BE49-F238E27FC236}">
                <a16:creationId xmlns:a16="http://schemas.microsoft.com/office/drawing/2014/main" id="{4EB7B413-BD56-6620-DCFC-C676D8C5982D}"/>
              </a:ext>
            </a:extLst>
          </p:cNvPr>
          <p:cNvSpPr>
            <a:spLocks noGrp="1"/>
          </p:cNvSpPr>
          <p:nvPr>
            <p:ph type="pic" sz="quarter" idx="57" hasCustomPrompt="1"/>
          </p:nvPr>
        </p:nvSpPr>
        <p:spPr>
          <a:xfrm>
            <a:off x="8881338" y="2017308"/>
            <a:ext cx="2033862" cy="2033860"/>
          </a:xfrm>
          <a:prstGeom prst="ellipse">
            <a:avLst/>
          </a:prstGeom>
        </p:spPr>
        <p:txBody>
          <a:bodyPr anchor="ctr">
            <a:noAutofit/>
          </a:bodyPr>
          <a:lstStyle>
            <a:lvl1pPr marL="0" indent="0" algn="ctr">
              <a:buFontTx/>
              <a:buNone/>
              <a:defRPr sz="1200"/>
            </a:lvl1pPr>
          </a:lstStyle>
          <a:p>
            <a:r>
              <a:rPr lang="en-US"/>
              <a:t>Click to insert image</a:t>
            </a:r>
          </a:p>
        </p:txBody>
      </p:sp>
    </p:spTree>
    <p:extLst>
      <p:ext uri="{BB962C8B-B14F-4D97-AF65-F5344CB8AC3E}">
        <p14:creationId xmlns:p14="http://schemas.microsoft.com/office/powerpoint/2010/main" val="4145348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ntro - text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A569-E3B4-77A9-ED3A-624BFECCE5BE}"/>
              </a:ext>
            </a:extLst>
          </p:cNvPr>
          <p:cNvSpPr>
            <a:spLocks noGrp="1"/>
          </p:cNvSpPr>
          <p:nvPr>
            <p:ph type="ctrTitle" hasCustomPrompt="1"/>
          </p:nvPr>
        </p:nvSpPr>
        <p:spPr>
          <a:xfrm>
            <a:off x="583953" y="1178522"/>
            <a:ext cx="4109011" cy="585088"/>
          </a:xfrm>
        </p:spPr>
        <p:txBody>
          <a:bodyPr lIns="0" anchor="b">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578164" y="1982181"/>
            <a:ext cx="4114800" cy="3544132"/>
          </a:xfrm>
        </p:spPr>
        <p:txBody>
          <a:bodyPr lIns="0">
            <a:noAutofit/>
          </a:bodyPr>
          <a:lstStyle>
            <a:lvl1pPr marL="0" indent="0" algn="l">
              <a:lnSpc>
                <a:spcPct val="150000"/>
              </a:lnSpc>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Picture Placeholder 10">
            <a:extLst>
              <a:ext uri="{FF2B5EF4-FFF2-40B4-BE49-F238E27FC236}">
                <a16:creationId xmlns:a16="http://schemas.microsoft.com/office/drawing/2014/main" id="{27A72FD8-04D8-0F6C-9F9E-A46C4B01D670}"/>
              </a:ext>
            </a:extLst>
          </p:cNvPr>
          <p:cNvSpPr>
            <a:spLocks noGrp="1"/>
          </p:cNvSpPr>
          <p:nvPr>
            <p:ph type="pic" sz="quarter" idx="13"/>
          </p:nvPr>
        </p:nvSpPr>
        <p:spPr>
          <a:xfrm>
            <a:off x="5102942" y="393291"/>
            <a:ext cx="7089058" cy="5133022"/>
          </a:xfrm>
          <a:pattFill prst="pct5">
            <a:fgClr>
              <a:schemeClr val="accent1"/>
            </a:fgClr>
            <a:bgClr>
              <a:schemeClr val="bg1"/>
            </a:bgClr>
          </a:pattFill>
        </p:spPr>
        <p:txBody>
          <a:bodyPr anchor="ctr"/>
          <a:lstStyle>
            <a:lvl1pPr marL="0" indent="0" algn="ctr">
              <a:buNone/>
              <a:defRPr/>
            </a:lvl1pPr>
          </a:lstStyle>
          <a:p>
            <a:r>
              <a:rPr lang="en-US"/>
              <a:t>Click icon to add picture</a:t>
            </a:r>
          </a:p>
        </p:txBody>
      </p:sp>
      <p:sp>
        <p:nvSpPr>
          <p:cNvPr id="5" name="Slide Number Placeholder 5">
            <a:extLst>
              <a:ext uri="{FF2B5EF4-FFF2-40B4-BE49-F238E27FC236}">
                <a16:creationId xmlns:a16="http://schemas.microsoft.com/office/drawing/2014/main" id="{48ABFE38-0677-FBD1-B8D1-C3C203A975B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7" name="Straight Connector 6">
            <a:extLst>
              <a:ext uri="{FF2B5EF4-FFF2-40B4-BE49-F238E27FC236}">
                <a16:creationId xmlns:a16="http://schemas.microsoft.com/office/drawing/2014/main" id="{BBB421BD-0F2C-6B15-896B-577BA0C679F9}"/>
              </a:ext>
            </a:extLst>
          </p:cNvPr>
          <p:cNvCxnSpPr>
            <a:cxnSpLocks/>
          </p:cNvCxnSpPr>
          <p:nvPr userDrawn="1"/>
        </p:nvCxnSpPr>
        <p:spPr>
          <a:xfrm>
            <a:off x="578163" y="1828800"/>
            <a:ext cx="3411375" cy="0"/>
          </a:xfrm>
          <a:prstGeom prst="line">
            <a:avLst/>
          </a:prstGeom>
          <a:ln w="381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40229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4 Column">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6B882D49-BEDF-F2F3-7BAF-4891F6FCB994}"/>
              </a:ext>
            </a:extLst>
          </p:cNvPr>
          <p:cNvSpPr>
            <a:spLocks noGrp="1"/>
          </p:cNvSpPr>
          <p:nvPr>
            <p:ph type="body" sz="quarter" idx="31" hasCustomPrompt="1"/>
          </p:nvPr>
        </p:nvSpPr>
        <p:spPr>
          <a:xfrm>
            <a:off x="794972"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20" name="Title 1">
            <a:extLst>
              <a:ext uri="{FF2B5EF4-FFF2-40B4-BE49-F238E27FC236}">
                <a16:creationId xmlns:a16="http://schemas.microsoft.com/office/drawing/2014/main" id="{10E25470-5C4E-6780-F67E-3E085CCDAA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9" name="Text Placeholder 14">
            <a:extLst>
              <a:ext uri="{FF2B5EF4-FFF2-40B4-BE49-F238E27FC236}">
                <a16:creationId xmlns:a16="http://schemas.microsoft.com/office/drawing/2014/main" id="{E7CFE919-5684-AE01-9AC2-D72785CD4B95}"/>
              </a:ext>
            </a:extLst>
          </p:cNvPr>
          <p:cNvSpPr>
            <a:spLocks noGrp="1"/>
          </p:cNvSpPr>
          <p:nvPr>
            <p:ph type="body" sz="quarter" idx="19" hasCustomPrompt="1"/>
          </p:nvPr>
        </p:nvSpPr>
        <p:spPr>
          <a:xfrm>
            <a:off x="8762871" y="1310908"/>
            <a:ext cx="2501120" cy="824746"/>
          </a:xfrm>
          <a:solidFill>
            <a:schemeClr val="accent4"/>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37" name="Text Placeholder 14">
            <a:extLst>
              <a:ext uri="{FF2B5EF4-FFF2-40B4-BE49-F238E27FC236}">
                <a16:creationId xmlns:a16="http://schemas.microsoft.com/office/drawing/2014/main" id="{8A24C44F-4097-2044-42C9-230F687494A3}"/>
              </a:ext>
            </a:extLst>
          </p:cNvPr>
          <p:cNvSpPr>
            <a:spLocks noGrp="1"/>
          </p:cNvSpPr>
          <p:nvPr>
            <p:ph type="body" sz="quarter" idx="21" hasCustomPrompt="1"/>
          </p:nvPr>
        </p:nvSpPr>
        <p:spPr>
          <a:xfrm>
            <a:off x="8762871" y="5861761"/>
            <a:ext cx="2501120" cy="365126"/>
          </a:xfrm>
          <a:solidFill>
            <a:schemeClr val="accent4"/>
          </a:solidFill>
        </p:spPr>
        <p:txBody>
          <a:bodyPr anchor="ctr">
            <a:noAutofit/>
          </a:bodyPr>
          <a:lstStyle>
            <a:lvl1pPr marL="0" indent="0" algn="ctr">
              <a:buNone/>
              <a:defRPr sz="1100" b="0">
                <a:solidFill>
                  <a:schemeClr val="bg1"/>
                </a:solidFill>
              </a:defRPr>
            </a:lvl1pPr>
          </a:lstStyle>
          <a:p>
            <a:pPr lvl="0"/>
            <a:r>
              <a:rPr lang="en-US"/>
              <a:t>Subtitle</a:t>
            </a:r>
          </a:p>
        </p:txBody>
      </p:sp>
      <p:sp>
        <p:nvSpPr>
          <p:cNvPr id="62" name="Text Placeholder 14">
            <a:extLst>
              <a:ext uri="{FF2B5EF4-FFF2-40B4-BE49-F238E27FC236}">
                <a16:creationId xmlns:a16="http://schemas.microsoft.com/office/drawing/2014/main" id="{F5BBED6B-FBCE-A04C-6FB7-681747191433}"/>
              </a:ext>
            </a:extLst>
          </p:cNvPr>
          <p:cNvSpPr>
            <a:spLocks noGrp="1"/>
          </p:cNvSpPr>
          <p:nvPr>
            <p:ph type="body" sz="quarter" idx="23" hasCustomPrompt="1"/>
          </p:nvPr>
        </p:nvSpPr>
        <p:spPr>
          <a:xfrm>
            <a:off x="6105914" y="1310908"/>
            <a:ext cx="2501120" cy="824746"/>
          </a:xfrm>
          <a:solidFill>
            <a:schemeClr val="accent1"/>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63" name="Text Placeholder 14">
            <a:extLst>
              <a:ext uri="{FF2B5EF4-FFF2-40B4-BE49-F238E27FC236}">
                <a16:creationId xmlns:a16="http://schemas.microsoft.com/office/drawing/2014/main" id="{9B2944F5-BE2D-30CF-E941-94996F18F73B}"/>
              </a:ext>
            </a:extLst>
          </p:cNvPr>
          <p:cNvSpPr>
            <a:spLocks noGrp="1"/>
          </p:cNvSpPr>
          <p:nvPr>
            <p:ph type="body" sz="quarter" idx="24" hasCustomPrompt="1"/>
          </p:nvPr>
        </p:nvSpPr>
        <p:spPr>
          <a:xfrm>
            <a:off x="6105914" y="5861761"/>
            <a:ext cx="2501120" cy="365126"/>
          </a:xfrm>
          <a:solidFill>
            <a:schemeClr val="accent1"/>
          </a:solidFill>
        </p:spPr>
        <p:txBody>
          <a:bodyPr anchor="ctr">
            <a:noAutofit/>
          </a:bodyPr>
          <a:lstStyle>
            <a:lvl1pPr marL="0" indent="0" algn="ctr">
              <a:buNone/>
              <a:defRPr sz="1100" b="0">
                <a:solidFill>
                  <a:schemeClr val="bg1"/>
                </a:solidFill>
              </a:defRPr>
            </a:lvl1pPr>
          </a:lstStyle>
          <a:p>
            <a:pPr lvl="0"/>
            <a:r>
              <a:rPr lang="en-US"/>
              <a:t>Subtitle</a:t>
            </a:r>
          </a:p>
        </p:txBody>
      </p:sp>
      <p:sp>
        <p:nvSpPr>
          <p:cNvPr id="65" name="Text Placeholder 14">
            <a:extLst>
              <a:ext uri="{FF2B5EF4-FFF2-40B4-BE49-F238E27FC236}">
                <a16:creationId xmlns:a16="http://schemas.microsoft.com/office/drawing/2014/main" id="{874FC897-ACFF-8B49-7628-578B5BF1F612}"/>
              </a:ext>
            </a:extLst>
          </p:cNvPr>
          <p:cNvSpPr>
            <a:spLocks noGrp="1"/>
          </p:cNvSpPr>
          <p:nvPr>
            <p:ph type="body" sz="quarter" idx="26" hasCustomPrompt="1"/>
          </p:nvPr>
        </p:nvSpPr>
        <p:spPr>
          <a:xfrm>
            <a:off x="3453766" y="1310908"/>
            <a:ext cx="2501120" cy="824746"/>
          </a:xfrm>
          <a:solidFill>
            <a:schemeClr val="accent3"/>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66" name="Text Placeholder 14">
            <a:extLst>
              <a:ext uri="{FF2B5EF4-FFF2-40B4-BE49-F238E27FC236}">
                <a16:creationId xmlns:a16="http://schemas.microsoft.com/office/drawing/2014/main" id="{BA31D0A1-6B20-5268-FB58-3FE967984574}"/>
              </a:ext>
            </a:extLst>
          </p:cNvPr>
          <p:cNvSpPr>
            <a:spLocks noGrp="1"/>
          </p:cNvSpPr>
          <p:nvPr>
            <p:ph type="body" sz="quarter" idx="27" hasCustomPrompt="1"/>
          </p:nvPr>
        </p:nvSpPr>
        <p:spPr>
          <a:xfrm>
            <a:off x="3453766" y="5861761"/>
            <a:ext cx="2501120" cy="365126"/>
          </a:xfrm>
          <a:solidFill>
            <a:schemeClr val="accent3"/>
          </a:solidFill>
        </p:spPr>
        <p:txBody>
          <a:bodyPr anchor="ctr">
            <a:noAutofit/>
          </a:bodyPr>
          <a:lstStyle>
            <a:lvl1pPr marL="0" indent="0" algn="ctr">
              <a:buNone/>
              <a:defRPr sz="1100" b="0">
                <a:solidFill>
                  <a:schemeClr val="bg1"/>
                </a:solidFill>
              </a:defRPr>
            </a:lvl1pPr>
          </a:lstStyle>
          <a:p>
            <a:pPr lvl="0"/>
            <a:r>
              <a:rPr lang="en-US"/>
              <a:t>Subtitle</a:t>
            </a:r>
          </a:p>
        </p:txBody>
      </p:sp>
      <p:sp>
        <p:nvSpPr>
          <p:cNvPr id="68" name="Text Placeholder 14">
            <a:extLst>
              <a:ext uri="{FF2B5EF4-FFF2-40B4-BE49-F238E27FC236}">
                <a16:creationId xmlns:a16="http://schemas.microsoft.com/office/drawing/2014/main" id="{C61B4219-269F-62FE-52D3-3FBF2D8D99D1}"/>
              </a:ext>
            </a:extLst>
          </p:cNvPr>
          <p:cNvSpPr>
            <a:spLocks noGrp="1"/>
          </p:cNvSpPr>
          <p:nvPr>
            <p:ph type="body" sz="quarter" idx="29" hasCustomPrompt="1"/>
          </p:nvPr>
        </p:nvSpPr>
        <p:spPr>
          <a:xfrm>
            <a:off x="794973" y="1310908"/>
            <a:ext cx="2501120" cy="824746"/>
          </a:xfrm>
          <a:solidFill>
            <a:schemeClr val="tx2"/>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69" name="Text Placeholder 14">
            <a:extLst>
              <a:ext uri="{FF2B5EF4-FFF2-40B4-BE49-F238E27FC236}">
                <a16:creationId xmlns:a16="http://schemas.microsoft.com/office/drawing/2014/main" id="{3CFB1190-4C5B-D50B-35F5-27755E4A8BE8}"/>
              </a:ext>
            </a:extLst>
          </p:cNvPr>
          <p:cNvSpPr>
            <a:spLocks noGrp="1"/>
          </p:cNvSpPr>
          <p:nvPr>
            <p:ph type="body" sz="quarter" idx="30" hasCustomPrompt="1"/>
          </p:nvPr>
        </p:nvSpPr>
        <p:spPr>
          <a:xfrm>
            <a:off x="794973" y="5861761"/>
            <a:ext cx="2501120" cy="365126"/>
          </a:xfrm>
          <a:solidFill>
            <a:schemeClr val="tx2"/>
          </a:solidFill>
        </p:spPr>
        <p:txBody>
          <a:bodyPr anchor="ctr">
            <a:noAutofit/>
          </a:bodyPr>
          <a:lstStyle>
            <a:lvl1pPr marL="0" indent="0" algn="ctr">
              <a:buNone/>
              <a:defRPr sz="1100" b="0">
                <a:solidFill>
                  <a:schemeClr val="bg1"/>
                </a:solidFill>
              </a:defRPr>
            </a:lvl1pPr>
          </a:lstStyle>
          <a:p>
            <a:pPr lvl="0"/>
            <a:r>
              <a:rPr lang="en-US"/>
              <a:t>Subtitle</a:t>
            </a:r>
          </a:p>
        </p:txBody>
      </p:sp>
      <p:sp>
        <p:nvSpPr>
          <p:cNvPr id="10" name="Text Placeholder 14">
            <a:extLst>
              <a:ext uri="{FF2B5EF4-FFF2-40B4-BE49-F238E27FC236}">
                <a16:creationId xmlns:a16="http://schemas.microsoft.com/office/drawing/2014/main" id="{54FF6E72-7560-1F82-5B0F-0CE4C3139806}"/>
              </a:ext>
            </a:extLst>
          </p:cNvPr>
          <p:cNvSpPr>
            <a:spLocks noGrp="1"/>
          </p:cNvSpPr>
          <p:nvPr>
            <p:ph type="body" sz="quarter" idx="32" hasCustomPrompt="1"/>
          </p:nvPr>
        </p:nvSpPr>
        <p:spPr>
          <a:xfrm>
            <a:off x="3453765"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11" name="Text Placeholder 14">
            <a:extLst>
              <a:ext uri="{FF2B5EF4-FFF2-40B4-BE49-F238E27FC236}">
                <a16:creationId xmlns:a16="http://schemas.microsoft.com/office/drawing/2014/main" id="{77044152-867E-B574-15CB-F0628CB73911}"/>
              </a:ext>
            </a:extLst>
          </p:cNvPr>
          <p:cNvSpPr>
            <a:spLocks noGrp="1"/>
          </p:cNvSpPr>
          <p:nvPr>
            <p:ph type="body" sz="quarter" idx="33" hasCustomPrompt="1"/>
          </p:nvPr>
        </p:nvSpPr>
        <p:spPr>
          <a:xfrm>
            <a:off x="6105913"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12" name="Text Placeholder 14">
            <a:extLst>
              <a:ext uri="{FF2B5EF4-FFF2-40B4-BE49-F238E27FC236}">
                <a16:creationId xmlns:a16="http://schemas.microsoft.com/office/drawing/2014/main" id="{12A422B2-5544-A6AC-67B0-45EF8A181EC6}"/>
              </a:ext>
            </a:extLst>
          </p:cNvPr>
          <p:cNvSpPr>
            <a:spLocks noGrp="1"/>
          </p:cNvSpPr>
          <p:nvPr>
            <p:ph type="body" sz="quarter" idx="34" hasCustomPrompt="1"/>
          </p:nvPr>
        </p:nvSpPr>
        <p:spPr>
          <a:xfrm>
            <a:off x="8762871"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16" name="Slide Number Placeholder 5">
            <a:extLst>
              <a:ext uri="{FF2B5EF4-FFF2-40B4-BE49-F238E27FC236}">
                <a16:creationId xmlns:a16="http://schemas.microsoft.com/office/drawing/2014/main" id="{4DF31D31-DC61-FD91-F13F-465FD4135093}"/>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546930734"/>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2 columns duo">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 name="Rectangle 3">
            <a:extLst>
              <a:ext uri="{FF2B5EF4-FFF2-40B4-BE49-F238E27FC236}">
                <a16:creationId xmlns:a16="http://schemas.microsoft.com/office/drawing/2014/main" id="{C3A425D3-1C83-872A-F811-8BDBB6EA1F3B}"/>
              </a:ext>
            </a:extLst>
          </p:cNvPr>
          <p:cNvSpPr/>
          <p:nvPr/>
        </p:nvSpPr>
        <p:spPr>
          <a:xfrm>
            <a:off x="594680" y="188172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Rectangle 6">
            <a:extLst>
              <a:ext uri="{FF2B5EF4-FFF2-40B4-BE49-F238E27FC236}">
                <a16:creationId xmlns:a16="http://schemas.microsoft.com/office/drawing/2014/main" id="{45927FD8-C3A5-A295-8F59-62CCF6FD858E}"/>
              </a:ext>
            </a:extLst>
          </p:cNvPr>
          <p:cNvSpPr/>
          <p:nvPr/>
        </p:nvSpPr>
        <p:spPr>
          <a:xfrm>
            <a:off x="6179595" y="188172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36986839-0966-2D22-9877-9A6919F065A1}"/>
              </a:ext>
            </a:extLst>
          </p:cNvPr>
          <p:cNvSpPr/>
          <p:nvPr/>
        </p:nvSpPr>
        <p:spPr>
          <a:xfrm>
            <a:off x="594680" y="414486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29921B2F-7B68-3251-4CAB-4A8E1C883EE9}"/>
              </a:ext>
            </a:extLst>
          </p:cNvPr>
          <p:cNvSpPr/>
          <p:nvPr/>
        </p:nvSpPr>
        <p:spPr>
          <a:xfrm>
            <a:off x="6179595" y="414486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7" name="Text Placeholder 14">
            <a:extLst>
              <a:ext uri="{FF2B5EF4-FFF2-40B4-BE49-F238E27FC236}">
                <a16:creationId xmlns:a16="http://schemas.microsoft.com/office/drawing/2014/main" id="{7FBCD742-C5E1-53D2-3307-462D8D29487F}"/>
              </a:ext>
            </a:extLst>
          </p:cNvPr>
          <p:cNvSpPr>
            <a:spLocks noGrp="1"/>
          </p:cNvSpPr>
          <p:nvPr>
            <p:ph type="body" sz="quarter" idx="14" hasCustomPrompt="1"/>
          </p:nvPr>
        </p:nvSpPr>
        <p:spPr>
          <a:xfrm>
            <a:off x="819360" y="214854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marL="1657350" indent="-285750">
              <a:buFont typeface="Arial" panose="020B0604020202020204" pitchFamily="34" charset="0"/>
              <a:buChar char="•"/>
              <a:defRPr sz="1600"/>
            </a:lvl4pPr>
            <a:lvl5pPr>
              <a:defRPr sz="1600"/>
            </a:lvl5pPr>
          </a:lstStyle>
          <a:p>
            <a:pPr lvl="0"/>
            <a:r>
              <a:rPr lang="en-US"/>
              <a:t>Details</a:t>
            </a:r>
          </a:p>
          <a:p>
            <a:pPr lvl="1"/>
            <a:r>
              <a:rPr lang="en-US"/>
              <a:t>Details</a:t>
            </a:r>
          </a:p>
        </p:txBody>
      </p:sp>
      <p:sp>
        <p:nvSpPr>
          <p:cNvPr id="18" name="Text Placeholder 14">
            <a:extLst>
              <a:ext uri="{FF2B5EF4-FFF2-40B4-BE49-F238E27FC236}">
                <a16:creationId xmlns:a16="http://schemas.microsoft.com/office/drawing/2014/main" id="{C0B7A0AC-F755-AAA9-E0C9-4B44AC7A2CAA}"/>
              </a:ext>
            </a:extLst>
          </p:cNvPr>
          <p:cNvSpPr>
            <a:spLocks noGrp="1"/>
          </p:cNvSpPr>
          <p:nvPr>
            <p:ph type="body" sz="quarter" idx="23" hasCustomPrompt="1"/>
          </p:nvPr>
        </p:nvSpPr>
        <p:spPr>
          <a:xfrm>
            <a:off x="6415705" y="214854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522288"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19" name="Text Placeholder 14">
            <a:extLst>
              <a:ext uri="{FF2B5EF4-FFF2-40B4-BE49-F238E27FC236}">
                <a16:creationId xmlns:a16="http://schemas.microsoft.com/office/drawing/2014/main" id="{A414571C-DFDA-F831-9986-91E999C7D526}"/>
              </a:ext>
            </a:extLst>
          </p:cNvPr>
          <p:cNvSpPr>
            <a:spLocks noGrp="1"/>
          </p:cNvSpPr>
          <p:nvPr>
            <p:ph type="body" sz="quarter" idx="24" hasCustomPrompt="1"/>
          </p:nvPr>
        </p:nvSpPr>
        <p:spPr>
          <a:xfrm>
            <a:off x="819360" y="436596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20" name="Text Placeholder 14">
            <a:extLst>
              <a:ext uri="{FF2B5EF4-FFF2-40B4-BE49-F238E27FC236}">
                <a16:creationId xmlns:a16="http://schemas.microsoft.com/office/drawing/2014/main" id="{BEB43010-621B-53B8-9D8E-EAE983C47768}"/>
              </a:ext>
            </a:extLst>
          </p:cNvPr>
          <p:cNvSpPr>
            <a:spLocks noGrp="1"/>
          </p:cNvSpPr>
          <p:nvPr>
            <p:ph type="body" sz="quarter" idx="25" hasCustomPrompt="1"/>
          </p:nvPr>
        </p:nvSpPr>
        <p:spPr>
          <a:xfrm>
            <a:off x="6415705" y="436596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13" name="Text Placeholder 14">
            <a:extLst>
              <a:ext uri="{FF2B5EF4-FFF2-40B4-BE49-F238E27FC236}">
                <a16:creationId xmlns:a16="http://schemas.microsoft.com/office/drawing/2014/main" id="{55C20EC5-D5DD-8270-F7D7-F3D3E711EF3D}"/>
              </a:ext>
            </a:extLst>
          </p:cNvPr>
          <p:cNvSpPr>
            <a:spLocks noGrp="1"/>
          </p:cNvSpPr>
          <p:nvPr>
            <p:ph type="body" sz="quarter" idx="22" hasCustomPrompt="1"/>
          </p:nvPr>
        </p:nvSpPr>
        <p:spPr>
          <a:xfrm>
            <a:off x="6178325" y="1443514"/>
            <a:ext cx="5471925" cy="401075"/>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1" name="Text Placeholder 14">
            <a:extLst>
              <a:ext uri="{FF2B5EF4-FFF2-40B4-BE49-F238E27FC236}">
                <a16:creationId xmlns:a16="http://schemas.microsoft.com/office/drawing/2014/main" id="{1D034320-FC5D-4605-204B-CE5019A43649}"/>
              </a:ext>
            </a:extLst>
          </p:cNvPr>
          <p:cNvSpPr>
            <a:spLocks noGrp="1"/>
          </p:cNvSpPr>
          <p:nvPr>
            <p:ph type="body" sz="quarter" idx="21" hasCustomPrompt="1"/>
          </p:nvPr>
        </p:nvSpPr>
        <p:spPr>
          <a:xfrm>
            <a:off x="593410" y="1443514"/>
            <a:ext cx="5471925" cy="401075"/>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4" name="Slide Number Placeholder 5">
            <a:extLst>
              <a:ext uri="{FF2B5EF4-FFF2-40B4-BE49-F238E27FC236}">
                <a16:creationId xmlns:a16="http://schemas.microsoft.com/office/drawing/2014/main" id="{1845DE2C-7733-4E5F-6B2C-D96F134F266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63843832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p:nvSpPr>
        <p:spPr>
          <a:xfrm>
            <a:off x="592121" y="2162736"/>
            <a:ext cx="5471925"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Text Placeholder 14">
            <a:extLst>
              <a:ext uri="{FF2B5EF4-FFF2-40B4-BE49-F238E27FC236}">
                <a16:creationId xmlns:a16="http://schemas.microsoft.com/office/drawing/2014/main" id="{58B19DA7-029E-F777-910B-0D65DC04DC1A}"/>
              </a:ext>
            </a:extLst>
          </p:cNvPr>
          <p:cNvSpPr>
            <a:spLocks noGrp="1"/>
          </p:cNvSpPr>
          <p:nvPr>
            <p:ph type="body" sz="quarter" idx="13" hasCustomPrompt="1"/>
          </p:nvPr>
        </p:nvSpPr>
        <p:spPr>
          <a:xfrm>
            <a:off x="592120" y="1445718"/>
            <a:ext cx="5471925"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17880" y="2428909"/>
            <a:ext cx="5020023" cy="2999216"/>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vl6pPr>
              <a:defRPr sz="1600"/>
            </a:lvl6pPr>
            <a:lvl7pPr>
              <a:defRPr sz="1600"/>
            </a:lvl7pPr>
            <a:lvl8pPr>
              <a:defRPr sz="1600"/>
            </a:lvl8pPr>
          </a:lstStyle>
          <a:p>
            <a:pPr lvl="0"/>
            <a:r>
              <a:rPr lang="en-US"/>
              <a:t>Details</a:t>
            </a:r>
          </a:p>
          <a:p>
            <a:pPr lvl="1"/>
            <a:r>
              <a:rPr lang="en-US"/>
              <a:t>Details</a:t>
            </a:r>
          </a:p>
        </p:txBody>
      </p:sp>
      <p:sp>
        <p:nvSpPr>
          <p:cNvPr id="56" name="Rectangle 55">
            <a:extLst>
              <a:ext uri="{FF2B5EF4-FFF2-40B4-BE49-F238E27FC236}">
                <a16:creationId xmlns:a16="http://schemas.microsoft.com/office/drawing/2014/main" id="{86740B44-6BEB-09A0-A0BC-02A0A0394B0E}"/>
              </a:ext>
            </a:extLst>
          </p:cNvPr>
          <p:cNvSpPr/>
          <p:nvPr/>
        </p:nvSpPr>
        <p:spPr>
          <a:xfrm>
            <a:off x="6182462" y="2162736"/>
            <a:ext cx="5471925"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8" name="Text Placeholder 14">
            <a:extLst>
              <a:ext uri="{FF2B5EF4-FFF2-40B4-BE49-F238E27FC236}">
                <a16:creationId xmlns:a16="http://schemas.microsoft.com/office/drawing/2014/main" id="{341B53AD-4074-78DE-AB08-1F2A57F2BFFD}"/>
              </a:ext>
            </a:extLst>
          </p:cNvPr>
          <p:cNvSpPr>
            <a:spLocks noGrp="1"/>
          </p:cNvSpPr>
          <p:nvPr>
            <p:ph type="body" sz="quarter" idx="15" hasCustomPrompt="1"/>
          </p:nvPr>
        </p:nvSpPr>
        <p:spPr>
          <a:xfrm>
            <a:off x="6182461" y="1445718"/>
            <a:ext cx="5471925"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9" name="Text Placeholder 14">
            <a:extLst>
              <a:ext uri="{FF2B5EF4-FFF2-40B4-BE49-F238E27FC236}">
                <a16:creationId xmlns:a16="http://schemas.microsoft.com/office/drawing/2014/main" id="{CEC8CD0C-88D9-68BE-9589-7A084D1512CD}"/>
              </a:ext>
            </a:extLst>
          </p:cNvPr>
          <p:cNvSpPr>
            <a:spLocks noGrp="1"/>
          </p:cNvSpPr>
          <p:nvPr>
            <p:ph type="body" sz="quarter" idx="16" hasCustomPrompt="1"/>
          </p:nvPr>
        </p:nvSpPr>
        <p:spPr>
          <a:xfrm>
            <a:off x="6408221" y="2428909"/>
            <a:ext cx="5020023" cy="2999216"/>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4pPr>
              <a:defRPr sz="1600"/>
            </a:lvl4pPr>
          </a:lstStyle>
          <a:p>
            <a:pPr lvl="0"/>
            <a:r>
              <a:rPr lang="en-US"/>
              <a:t>Details</a:t>
            </a:r>
          </a:p>
          <a:p>
            <a:pPr lvl="1"/>
            <a:r>
              <a:rPr lang="en-US"/>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0" name="Slide Number Placeholder 5">
            <a:extLst>
              <a:ext uri="{FF2B5EF4-FFF2-40B4-BE49-F238E27FC236}">
                <a16:creationId xmlns:a16="http://schemas.microsoft.com/office/drawing/2014/main" id="{46558D32-F252-F090-1150-C2FC576C970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71887083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Roadmap or Timelin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3258BB9-8055-D9DD-89A8-1BC341DFA9D1}"/>
              </a:ext>
            </a:extLst>
          </p:cNvPr>
          <p:cNvCxnSpPr>
            <a:cxnSpLocks/>
          </p:cNvCxnSpPr>
          <p:nvPr/>
        </p:nvCxnSpPr>
        <p:spPr>
          <a:xfrm>
            <a:off x="-53161" y="3654312"/>
            <a:ext cx="12298326" cy="0"/>
          </a:xfrm>
          <a:prstGeom prst="line">
            <a:avLst/>
          </a:prstGeom>
          <a:ln w="889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097281"/>
            <a:ext cx="11085123" cy="45719"/>
          </a:xfrm>
          <a:prstGeom prst="rect">
            <a:avLst/>
          </a:prstGeom>
        </p:spPr>
      </p:pic>
      <p:sp>
        <p:nvSpPr>
          <p:cNvPr id="21" name="Text Placeholder 20">
            <a:extLst>
              <a:ext uri="{FF2B5EF4-FFF2-40B4-BE49-F238E27FC236}">
                <a16:creationId xmlns:a16="http://schemas.microsoft.com/office/drawing/2014/main" id="{D3DCEA32-7BBC-22D9-035F-4348BC5F7D23}"/>
              </a:ext>
            </a:extLst>
          </p:cNvPr>
          <p:cNvSpPr>
            <a:spLocks noGrp="1"/>
          </p:cNvSpPr>
          <p:nvPr>
            <p:ph type="body" sz="quarter" idx="17" hasCustomPrompt="1"/>
          </p:nvPr>
        </p:nvSpPr>
        <p:spPr>
          <a:xfrm>
            <a:off x="7610167" y="4068574"/>
            <a:ext cx="2428314" cy="846137"/>
          </a:xfrm>
        </p:spPr>
        <p:txBody>
          <a:bodyPr wrap="square">
            <a:noAutofit/>
          </a:bodyPr>
          <a:lstStyle>
            <a:lvl1pPr marL="0" indent="0">
              <a:buNone/>
              <a:defRPr sz="1100">
                <a:latin typeface="Verdana" panose="020B0604030504040204" pitchFamily="34" charset="0"/>
                <a:ea typeface="Verdana" panose="020B0604030504040204" pitchFamily="34" charset="0"/>
                <a:cs typeface="Verdana" panose="020B0604030504040204" pitchFamily="34" charset="0"/>
              </a:defRPr>
            </a:lvl1pPr>
          </a:lstStyle>
          <a:p>
            <a:pPr lvl="0"/>
            <a:r>
              <a:rPr lang="en-US"/>
              <a:t>Lorem ipsum dolor sit </a:t>
            </a:r>
            <a:r>
              <a:rPr lang="en-US" err="1"/>
              <a:t>amet</a:t>
            </a:r>
            <a:r>
              <a:rPr lang="en-US"/>
              <a:t>, </a:t>
            </a:r>
            <a:r>
              <a:rPr lang="en-US" err="1"/>
              <a:t>consectetur</a:t>
            </a:r>
            <a:r>
              <a:rPr lang="en-US"/>
              <a:t> </a:t>
            </a:r>
            <a:r>
              <a:rPr lang="en-US" err="1"/>
              <a:t>adipscing</a:t>
            </a:r>
            <a:r>
              <a:rPr lang="en-US"/>
              <a:t> </a:t>
            </a:r>
            <a:r>
              <a:rPr lang="en-US" err="1"/>
              <a:t>elit</a:t>
            </a:r>
            <a:r>
              <a:rPr lang="en-US"/>
              <a:t>.</a:t>
            </a:r>
          </a:p>
        </p:txBody>
      </p:sp>
      <p:sp>
        <p:nvSpPr>
          <p:cNvPr id="22" name="Text Placeholder 20">
            <a:extLst>
              <a:ext uri="{FF2B5EF4-FFF2-40B4-BE49-F238E27FC236}">
                <a16:creationId xmlns:a16="http://schemas.microsoft.com/office/drawing/2014/main" id="{85C2C755-78D1-FCD5-C32D-A0048E51FB6F}"/>
              </a:ext>
            </a:extLst>
          </p:cNvPr>
          <p:cNvSpPr>
            <a:spLocks noGrp="1"/>
          </p:cNvSpPr>
          <p:nvPr>
            <p:ph type="body" sz="quarter" idx="18" hasCustomPrompt="1"/>
          </p:nvPr>
        </p:nvSpPr>
        <p:spPr>
          <a:xfrm>
            <a:off x="939362" y="4093165"/>
            <a:ext cx="2428314" cy="821541"/>
          </a:xfrm>
        </p:spPr>
        <p:txBody>
          <a:bodyPr wrap="square">
            <a:noAutofit/>
          </a:bodyPr>
          <a:lstStyle>
            <a:lvl1pPr marL="0" indent="0">
              <a:buNone/>
              <a:defRPr sz="1100">
                <a:latin typeface="Verdana" panose="020B0604030504040204" pitchFamily="34" charset="0"/>
                <a:ea typeface="Verdana" panose="020B0604030504040204" pitchFamily="34" charset="0"/>
                <a:cs typeface="Verdana" panose="020B0604030504040204" pitchFamily="34" charset="0"/>
              </a:defRPr>
            </a:lvl1pPr>
          </a:lstStyle>
          <a:p>
            <a:pPr lvl="0"/>
            <a:r>
              <a:rPr lang="en-US"/>
              <a:t>Lorem ipsum dolor sit </a:t>
            </a:r>
            <a:r>
              <a:rPr lang="en-US" err="1"/>
              <a:t>amet</a:t>
            </a:r>
            <a:r>
              <a:rPr lang="en-US"/>
              <a:t>, </a:t>
            </a:r>
            <a:r>
              <a:rPr lang="en-US" err="1"/>
              <a:t>consectetur</a:t>
            </a:r>
            <a:r>
              <a:rPr lang="en-US"/>
              <a:t> </a:t>
            </a:r>
            <a:r>
              <a:rPr lang="en-US" err="1"/>
              <a:t>adipscing</a:t>
            </a:r>
            <a:r>
              <a:rPr lang="en-US"/>
              <a:t> </a:t>
            </a:r>
            <a:r>
              <a:rPr lang="en-US" err="1"/>
              <a:t>elit</a:t>
            </a:r>
            <a:r>
              <a:rPr lang="en-US"/>
              <a:t>.</a:t>
            </a:r>
          </a:p>
        </p:txBody>
      </p:sp>
      <p:sp>
        <p:nvSpPr>
          <p:cNvPr id="23" name="Text Placeholder 20">
            <a:extLst>
              <a:ext uri="{FF2B5EF4-FFF2-40B4-BE49-F238E27FC236}">
                <a16:creationId xmlns:a16="http://schemas.microsoft.com/office/drawing/2014/main" id="{76EBDF98-9C2D-796B-DC8D-11A37DB35CCA}"/>
              </a:ext>
            </a:extLst>
          </p:cNvPr>
          <p:cNvSpPr>
            <a:spLocks noGrp="1"/>
          </p:cNvSpPr>
          <p:nvPr>
            <p:ph type="body" sz="quarter" idx="19" hasCustomPrompt="1"/>
          </p:nvPr>
        </p:nvSpPr>
        <p:spPr>
          <a:xfrm>
            <a:off x="6096000" y="369278"/>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Objective:</a:t>
            </a:r>
          </a:p>
        </p:txBody>
      </p:sp>
      <p:sp>
        <p:nvSpPr>
          <p:cNvPr id="24" name="Text Placeholder 20">
            <a:extLst>
              <a:ext uri="{FF2B5EF4-FFF2-40B4-BE49-F238E27FC236}">
                <a16:creationId xmlns:a16="http://schemas.microsoft.com/office/drawing/2014/main" id="{D1A72314-83C8-CE5C-25A4-A33EA6B1B609}"/>
              </a:ext>
            </a:extLst>
          </p:cNvPr>
          <p:cNvSpPr>
            <a:spLocks noGrp="1"/>
          </p:cNvSpPr>
          <p:nvPr>
            <p:ph type="body" sz="quarter" idx="20" hasCustomPrompt="1"/>
          </p:nvPr>
        </p:nvSpPr>
        <p:spPr>
          <a:xfrm>
            <a:off x="8954355" y="373860"/>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Solution:</a:t>
            </a:r>
          </a:p>
        </p:txBody>
      </p:sp>
      <p:pic>
        <p:nvPicPr>
          <p:cNvPr id="10" name="Picture 9" descr="A bright light in the dark&#10;&#10;Description automatically generated with low confidence">
            <a:extLst>
              <a:ext uri="{FF2B5EF4-FFF2-40B4-BE49-F238E27FC236}">
                <a16:creationId xmlns:a16="http://schemas.microsoft.com/office/drawing/2014/main" id="{A5BBA79C-B844-F550-8EB4-E7DA0047BCA6}"/>
              </a:ext>
            </a:extLst>
          </p:cNvPr>
          <p:cNvPicPr>
            <a:picLocks noChangeAspect="1"/>
          </p:cNvPicPr>
          <p:nvPr/>
        </p:nvPicPr>
        <p:blipFill>
          <a:blip r:embed="rId3"/>
          <a:stretch>
            <a:fillRect/>
          </a:stretch>
        </p:blipFill>
        <p:spPr>
          <a:xfrm>
            <a:off x="1300062" y="2115339"/>
            <a:ext cx="1125537" cy="1721410"/>
          </a:xfrm>
          <a:prstGeom prst="rect">
            <a:avLst/>
          </a:prstGeom>
        </p:spPr>
      </p:pic>
      <p:sp>
        <p:nvSpPr>
          <p:cNvPr id="20" name="Text Placeholder 20">
            <a:extLst>
              <a:ext uri="{FF2B5EF4-FFF2-40B4-BE49-F238E27FC236}">
                <a16:creationId xmlns:a16="http://schemas.microsoft.com/office/drawing/2014/main" id="{A2005B1D-6C20-ECCE-50E0-EF8BDFFFE306}"/>
              </a:ext>
            </a:extLst>
          </p:cNvPr>
          <p:cNvSpPr>
            <a:spLocks noGrp="1"/>
          </p:cNvSpPr>
          <p:nvPr>
            <p:ph type="body" sz="quarter" idx="21" hasCustomPrompt="1"/>
          </p:nvPr>
        </p:nvSpPr>
        <p:spPr>
          <a:xfrm>
            <a:off x="8780201" y="2212746"/>
            <a:ext cx="2585895" cy="1216254"/>
          </a:xfrm>
        </p:spPr>
        <p:txBody>
          <a:bodyPr wrap="square">
            <a:noAutofit/>
          </a:bodyPr>
          <a:lstStyle>
            <a:lvl1pPr marL="0" indent="0">
              <a:buNone/>
              <a:defRPr sz="1100">
                <a:latin typeface="Verdana" panose="020B0604030504040204" pitchFamily="34" charset="0"/>
                <a:ea typeface="Verdana" panose="020B0604030504040204" pitchFamily="34" charset="0"/>
                <a:cs typeface="Verdana" panose="020B0604030504040204" pitchFamily="34" charset="0"/>
              </a:defRPr>
            </a:lvl1pPr>
          </a:lstStyle>
          <a:p>
            <a:pPr lvl="0"/>
            <a:r>
              <a:rPr lang="en-US"/>
              <a:t>Lorem ipsum dolor sit </a:t>
            </a:r>
            <a:r>
              <a:rPr lang="en-US" err="1"/>
              <a:t>amet</a:t>
            </a:r>
            <a:r>
              <a:rPr lang="en-US"/>
              <a:t>, </a:t>
            </a:r>
            <a:r>
              <a:rPr lang="en-US" err="1"/>
              <a:t>consectetur</a:t>
            </a:r>
            <a:r>
              <a:rPr lang="en-US"/>
              <a:t> </a:t>
            </a:r>
            <a:r>
              <a:rPr lang="en-US" err="1"/>
              <a:t>adipscing</a:t>
            </a:r>
            <a:r>
              <a:rPr lang="en-US"/>
              <a:t> </a:t>
            </a:r>
            <a:r>
              <a:rPr lang="en-US" err="1"/>
              <a:t>elit</a:t>
            </a:r>
            <a:r>
              <a:rPr lang="en-US"/>
              <a:t>.</a:t>
            </a:r>
          </a:p>
        </p:txBody>
      </p:sp>
      <p:pic>
        <p:nvPicPr>
          <p:cNvPr id="26" name="Picture 25" descr="A bright light in the dark&#10;&#10;Description automatically generated with low confidence">
            <a:extLst>
              <a:ext uri="{FF2B5EF4-FFF2-40B4-BE49-F238E27FC236}">
                <a16:creationId xmlns:a16="http://schemas.microsoft.com/office/drawing/2014/main" id="{FA0CD68F-264D-93DB-8F88-742555639A24}"/>
              </a:ext>
            </a:extLst>
          </p:cNvPr>
          <p:cNvPicPr>
            <a:picLocks noChangeAspect="1"/>
          </p:cNvPicPr>
          <p:nvPr/>
        </p:nvPicPr>
        <p:blipFill>
          <a:blip r:embed="rId3"/>
          <a:stretch>
            <a:fillRect/>
          </a:stretch>
        </p:blipFill>
        <p:spPr>
          <a:xfrm>
            <a:off x="5213300" y="2115339"/>
            <a:ext cx="1125537" cy="1721410"/>
          </a:xfrm>
          <a:prstGeom prst="rect">
            <a:avLst/>
          </a:prstGeom>
        </p:spPr>
      </p:pic>
      <p:pic>
        <p:nvPicPr>
          <p:cNvPr id="28" name="Picture 27" descr="A bright light in the dark&#10;&#10;Description automatically generated with low confidence">
            <a:extLst>
              <a:ext uri="{FF2B5EF4-FFF2-40B4-BE49-F238E27FC236}">
                <a16:creationId xmlns:a16="http://schemas.microsoft.com/office/drawing/2014/main" id="{D86AC068-982D-542B-E340-71273EDCE634}"/>
              </a:ext>
            </a:extLst>
          </p:cNvPr>
          <p:cNvPicPr>
            <a:picLocks noChangeAspect="1"/>
          </p:cNvPicPr>
          <p:nvPr/>
        </p:nvPicPr>
        <p:blipFill>
          <a:blip r:embed="rId3"/>
          <a:stretch>
            <a:fillRect/>
          </a:stretch>
        </p:blipFill>
        <p:spPr>
          <a:xfrm>
            <a:off x="7396061" y="2115339"/>
            <a:ext cx="1125537" cy="1721410"/>
          </a:xfrm>
          <a:prstGeom prst="rect">
            <a:avLst/>
          </a:prstGeom>
        </p:spPr>
      </p:pic>
      <p:pic>
        <p:nvPicPr>
          <p:cNvPr id="30" name="Picture 29" descr="A bright light in the dark&#10;&#10;Description automatically generated with low confidence">
            <a:extLst>
              <a:ext uri="{FF2B5EF4-FFF2-40B4-BE49-F238E27FC236}">
                <a16:creationId xmlns:a16="http://schemas.microsoft.com/office/drawing/2014/main" id="{9FAD3EE9-0D15-2E3D-C9EA-85323402A380}"/>
              </a:ext>
            </a:extLst>
          </p:cNvPr>
          <p:cNvPicPr>
            <a:picLocks noChangeAspect="1"/>
          </p:cNvPicPr>
          <p:nvPr/>
        </p:nvPicPr>
        <p:blipFill>
          <a:blip r:embed="rId3"/>
          <a:stretch>
            <a:fillRect/>
          </a:stretch>
        </p:blipFill>
        <p:spPr>
          <a:xfrm rot="10800000">
            <a:off x="10223475" y="3402865"/>
            <a:ext cx="1125537" cy="1721410"/>
          </a:xfrm>
          <a:prstGeom prst="rect">
            <a:avLst/>
          </a:prstGeom>
        </p:spPr>
      </p:pic>
      <p:pic>
        <p:nvPicPr>
          <p:cNvPr id="32" name="Picture 31" descr="A bright light in the dark&#10;&#10;Description automatically generated with low confidence">
            <a:extLst>
              <a:ext uri="{FF2B5EF4-FFF2-40B4-BE49-F238E27FC236}">
                <a16:creationId xmlns:a16="http://schemas.microsoft.com/office/drawing/2014/main" id="{812B85A8-8FBD-7396-9366-54EBABB1FE4B}"/>
              </a:ext>
            </a:extLst>
          </p:cNvPr>
          <p:cNvPicPr>
            <a:picLocks noChangeAspect="1"/>
          </p:cNvPicPr>
          <p:nvPr/>
        </p:nvPicPr>
        <p:blipFill>
          <a:blip r:embed="rId3"/>
          <a:stretch>
            <a:fillRect/>
          </a:stretch>
        </p:blipFill>
        <p:spPr>
          <a:xfrm rot="10800000">
            <a:off x="3753850" y="3402865"/>
            <a:ext cx="1125537" cy="1721410"/>
          </a:xfrm>
          <a:prstGeom prst="rect">
            <a:avLst/>
          </a:prstGeom>
        </p:spPr>
      </p:pic>
      <p:sp>
        <p:nvSpPr>
          <p:cNvPr id="7" name="Online Image Placeholder 22">
            <a:extLst>
              <a:ext uri="{FF2B5EF4-FFF2-40B4-BE49-F238E27FC236}">
                <a16:creationId xmlns:a16="http://schemas.microsoft.com/office/drawing/2014/main" id="{39529207-DF55-1B35-3F3A-45215ADB9F95}"/>
              </a:ext>
            </a:extLst>
          </p:cNvPr>
          <p:cNvSpPr>
            <a:spLocks noGrp="1"/>
          </p:cNvSpPr>
          <p:nvPr>
            <p:ph type="clipArt" sz="quarter" idx="32" hasCustomPrompt="1"/>
          </p:nvPr>
        </p:nvSpPr>
        <p:spPr>
          <a:xfrm>
            <a:off x="1300062" y="2115339"/>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17" name="Online Image Placeholder 22">
            <a:extLst>
              <a:ext uri="{FF2B5EF4-FFF2-40B4-BE49-F238E27FC236}">
                <a16:creationId xmlns:a16="http://schemas.microsoft.com/office/drawing/2014/main" id="{88A5AF24-A934-2269-333A-6BC50CE5E560}"/>
              </a:ext>
            </a:extLst>
          </p:cNvPr>
          <p:cNvSpPr>
            <a:spLocks noGrp="1"/>
          </p:cNvSpPr>
          <p:nvPr>
            <p:ph type="clipArt" sz="quarter" idx="33" hasCustomPrompt="1"/>
          </p:nvPr>
        </p:nvSpPr>
        <p:spPr>
          <a:xfrm>
            <a:off x="5217857" y="2115339"/>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18" name="Online Image Placeholder 22">
            <a:extLst>
              <a:ext uri="{FF2B5EF4-FFF2-40B4-BE49-F238E27FC236}">
                <a16:creationId xmlns:a16="http://schemas.microsoft.com/office/drawing/2014/main" id="{CCCE1B0B-BFFB-7A9C-8929-A531F9B446BC}"/>
              </a:ext>
            </a:extLst>
          </p:cNvPr>
          <p:cNvSpPr>
            <a:spLocks noGrp="1"/>
          </p:cNvSpPr>
          <p:nvPr>
            <p:ph type="clipArt" sz="quarter" idx="34" hasCustomPrompt="1"/>
          </p:nvPr>
        </p:nvSpPr>
        <p:spPr>
          <a:xfrm>
            <a:off x="7396062" y="2115339"/>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19" name="Online Image Placeholder 22">
            <a:extLst>
              <a:ext uri="{FF2B5EF4-FFF2-40B4-BE49-F238E27FC236}">
                <a16:creationId xmlns:a16="http://schemas.microsoft.com/office/drawing/2014/main" id="{C25B8BEC-3E33-A447-085B-C341AD84384A}"/>
              </a:ext>
            </a:extLst>
          </p:cNvPr>
          <p:cNvSpPr>
            <a:spLocks noGrp="1"/>
          </p:cNvSpPr>
          <p:nvPr>
            <p:ph type="clipArt" sz="quarter" idx="35" hasCustomPrompt="1"/>
          </p:nvPr>
        </p:nvSpPr>
        <p:spPr>
          <a:xfrm>
            <a:off x="3757983" y="4003367"/>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27" name="Online Image Placeholder 22">
            <a:extLst>
              <a:ext uri="{FF2B5EF4-FFF2-40B4-BE49-F238E27FC236}">
                <a16:creationId xmlns:a16="http://schemas.microsoft.com/office/drawing/2014/main" id="{5B154444-A9B9-0D43-C552-26635C38C282}"/>
              </a:ext>
            </a:extLst>
          </p:cNvPr>
          <p:cNvSpPr>
            <a:spLocks noGrp="1"/>
          </p:cNvSpPr>
          <p:nvPr>
            <p:ph type="clipArt" sz="quarter" idx="36" hasCustomPrompt="1"/>
          </p:nvPr>
        </p:nvSpPr>
        <p:spPr>
          <a:xfrm>
            <a:off x="10225690" y="4003367"/>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25" name="Slide Number Placeholder 5">
            <a:extLst>
              <a:ext uri="{FF2B5EF4-FFF2-40B4-BE49-F238E27FC236}">
                <a16:creationId xmlns:a16="http://schemas.microsoft.com/office/drawing/2014/main" id="{B25D91CA-2BBD-B202-8A73-FA0B8542C8AC}"/>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itle 1">
            <a:extLst>
              <a:ext uri="{FF2B5EF4-FFF2-40B4-BE49-F238E27FC236}">
                <a16:creationId xmlns:a16="http://schemas.microsoft.com/office/drawing/2014/main" id="{70B77882-D4D4-C69B-1836-889555A270BA}"/>
              </a:ext>
            </a:extLst>
          </p:cNvPr>
          <p:cNvSpPr>
            <a:spLocks noGrp="1"/>
          </p:cNvSpPr>
          <p:nvPr>
            <p:ph type="ctrTitle" hasCustomPrompt="1"/>
          </p:nvPr>
        </p:nvSpPr>
        <p:spPr>
          <a:xfrm>
            <a:off x="578163" y="346226"/>
            <a:ext cx="5441637" cy="618456"/>
          </a:xfrm>
        </p:spPr>
        <p:txBody>
          <a:bodyPr lIns="0" anchor="ctr">
            <a:noAutofit/>
          </a:bodyPr>
          <a:lstStyle>
            <a:lvl1pPr algn="l">
              <a:defRPr sz="3200"/>
            </a:lvl1pPr>
          </a:lstStyle>
          <a:p>
            <a:r>
              <a:rPr lang="en-US"/>
              <a:t>Roadmap or timeline</a:t>
            </a:r>
          </a:p>
        </p:txBody>
      </p:sp>
      <p:cxnSp>
        <p:nvCxnSpPr>
          <p:cNvPr id="2" name="Straight Connector 1">
            <a:extLst>
              <a:ext uri="{FF2B5EF4-FFF2-40B4-BE49-F238E27FC236}">
                <a16:creationId xmlns:a16="http://schemas.microsoft.com/office/drawing/2014/main" id="{AB85510B-8187-85ED-C10D-6C52AA2C23F6}"/>
              </a:ext>
            </a:extLst>
          </p:cNvPr>
          <p:cNvCxnSpPr>
            <a:cxnSpLocks/>
          </p:cNvCxnSpPr>
          <p:nvPr userDrawn="1"/>
        </p:nvCxnSpPr>
        <p:spPr>
          <a:xfrm>
            <a:off x="-53161" y="3654312"/>
            <a:ext cx="12298326" cy="0"/>
          </a:xfrm>
          <a:prstGeom prst="line">
            <a:avLst/>
          </a:prstGeom>
          <a:ln w="889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6430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Quarterly Timeline">
    <p:spTree>
      <p:nvGrpSpPr>
        <p:cNvPr id="1" name=""/>
        <p:cNvGrpSpPr/>
        <p:nvPr/>
      </p:nvGrpSpPr>
      <p:grpSpPr>
        <a:xfrm>
          <a:off x="0" y="0"/>
          <a:ext cx="0" cy="0"/>
          <a:chOff x="0" y="0"/>
          <a:chExt cx="0" cy="0"/>
        </a:xfrm>
      </p:grpSpPr>
      <p:sp>
        <p:nvSpPr>
          <p:cNvPr id="23" name="Text Placeholder 20">
            <a:extLst>
              <a:ext uri="{FF2B5EF4-FFF2-40B4-BE49-F238E27FC236}">
                <a16:creationId xmlns:a16="http://schemas.microsoft.com/office/drawing/2014/main" id="{76EBDF98-9C2D-796B-DC8D-11A37DB35CCA}"/>
              </a:ext>
            </a:extLst>
          </p:cNvPr>
          <p:cNvSpPr>
            <a:spLocks noGrp="1"/>
          </p:cNvSpPr>
          <p:nvPr>
            <p:ph type="body" sz="quarter" idx="19" hasCustomPrompt="1"/>
          </p:nvPr>
        </p:nvSpPr>
        <p:spPr>
          <a:xfrm>
            <a:off x="6096000" y="369278"/>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Objective:</a:t>
            </a:r>
          </a:p>
        </p:txBody>
      </p:sp>
      <p:sp>
        <p:nvSpPr>
          <p:cNvPr id="24" name="Text Placeholder 20">
            <a:extLst>
              <a:ext uri="{FF2B5EF4-FFF2-40B4-BE49-F238E27FC236}">
                <a16:creationId xmlns:a16="http://schemas.microsoft.com/office/drawing/2014/main" id="{D1A72314-83C8-CE5C-25A4-A33EA6B1B609}"/>
              </a:ext>
            </a:extLst>
          </p:cNvPr>
          <p:cNvSpPr>
            <a:spLocks noGrp="1"/>
          </p:cNvSpPr>
          <p:nvPr>
            <p:ph type="body" sz="quarter" idx="20" hasCustomPrompt="1"/>
          </p:nvPr>
        </p:nvSpPr>
        <p:spPr>
          <a:xfrm>
            <a:off x="8954355" y="373860"/>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Solution:</a:t>
            </a:r>
          </a:p>
        </p:txBody>
      </p:sp>
      <p:cxnSp>
        <p:nvCxnSpPr>
          <p:cNvPr id="53" name="Straight Connector 52">
            <a:extLst>
              <a:ext uri="{FF2B5EF4-FFF2-40B4-BE49-F238E27FC236}">
                <a16:creationId xmlns:a16="http://schemas.microsoft.com/office/drawing/2014/main" id="{5B1A8E12-3E7F-F18C-1DE9-23E8B123EF4A}"/>
              </a:ext>
            </a:extLst>
          </p:cNvPr>
          <p:cNvCxnSpPr/>
          <p:nvPr/>
        </p:nvCxnSpPr>
        <p:spPr>
          <a:xfrm>
            <a:off x="753907" y="4343990"/>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FF7EE21-EB64-0B6F-260E-CA4EE520E5AD}"/>
              </a:ext>
            </a:extLst>
          </p:cNvPr>
          <p:cNvCxnSpPr/>
          <p:nvPr/>
        </p:nvCxnSpPr>
        <p:spPr>
          <a:xfrm>
            <a:off x="753907" y="5157907"/>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3D240E8-D7F8-28AE-6B95-6C228D39EAFA}"/>
              </a:ext>
            </a:extLst>
          </p:cNvPr>
          <p:cNvCxnSpPr/>
          <p:nvPr/>
        </p:nvCxnSpPr>
        <p:spPr>
          <a:xfrm>
            <a:off x="753907" y="3530073"/>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37682A2-2A0C-5066-AF4A-16D71C38B91F}"/>
              </a:ext>
            </a:extLst>
          </p:cNvPr>
          <p:cNvCxnSpPr/>
          <p:nvPr/>
        </p:nvCxnSpPr>
        <p:spPr>
          <a:xfrm>
            <a:off x="753907" y="5971823"/>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58" name="Vertical Text Placeholder 57">
            <a:extLst>
              <a:ext uri="{FF2B5EF4-FFF2-40B4-BE49-F238E27FC236}">
                <a16:creationId xmlns:a16="http://schemas.microsoft.com/office/drawing/2014/main" id="{F92765CE-9873-855C-8CB0-25F6E4D2D717}"/>
              </a:ext>
            </a:extLst>
          </p:cNvPr>
          <p:cNvSpPr>
            <a:spLocks noGrp="1"/>
          </p:cNvSpPr>
          <p:nvPr>
            <p:ph type="body" orient="vert" sz="quarter" idx="21" hasCustomPrompt="1"/>
          </p:nvPr>
        </p:nvSpPr>
        <p:spPr>
          <a:xfrm rot="10800000">
            <a:off x="446313" y="2727500"/>
            <a:ext cx="298575" cy="618455"/>
          </a:xfrm>
          <a:prstGeom prst="roundRect">
            <a:avLst/>
          </a:prstGeom>
          <a:ln>
            <a:solidFill>
              <a:schemeClr val="accent1"/>
            </a:solidFill>
          </a:ln>
        </p:spPr>
        <p:txBody>
          <a:bodyPr vert="eaVert" anchor="ctr">
            <a:noAutofit/>
          </a:bodyPr>
          <a:lstStyle>
            <a:lvl1pPr marL="0" indent="0" algn="ctr">
              <a:buNone/>
              <a:defRPr sz="1000"/>
            </a:lvl1pPr>
          </a:lstStyle>
          <a:p>
            <a:pPr lvl="0"/>
            <a:r>
              <a:rPr lang="en-US"/>
              <a:t>Title</a:t>
            </a:r>
          </a:p>
        </p:txBody>
      </p:sp>
      <p:sp>
        <p:nvSpPr>
          <p:cNvPr id="59" name="Vertical Text Placeholder 57">
            <a:extLst>
              <a:ext uri="{FF2B5EF4-FFF2-40B4-BE49-F238E27FC236}">
                <a16:creationId xmlns:a16="http://schemas.microsoft.com/office/drawing/2014/main" id="{7C6BC941-2A07-E3C2-A00B-1B62EE97F602}"/>
              </a:ext>
            </a:extLst>
          </p:cNvPr>
          <p:cNvSpPr>
            <a:spLocks noGrp="1"/>
          </p:cNvSpPr>
          <p:nvPr>
            <p:ph type="body" orient="vert" sz="quarter" idx="22" hasCustomPrompt="1"/>
          </p:nvPr>
        </p:nvSpPr>
        <p:spPr>
          <a:xfrm rot="10800000">
            <a:off x="446313" y="3574167"/>
            <a:ext cx="298575" cy="618455"/>
          </a:xfrm>
          <a:prstGeom prst="roundRect">
            <a:avLst/>
          </a:prstGeom>
          <a:ln>
            <a:solidFill>
              <a:schemeClr val="accent1"/>
            </a:solidFill>
          </a:ln>
        </p:spPr>
        <p:txBody>
          <a:bodyPr vert="eaVert" anchor="ctr">
            <a:noAutofit/>
          </a:bodyPr>
          <a:lstStyle>
            <a:lvl1pPr marL="0" indent="0" algn="ctr">
              <a:buNone/>
              <a:defRPr sz="1000"/>
            </a:lvl1pPr>
          </a:lstStyle>
          <a:p>
            <a:pPr lvl="0"/>
            <a:r>
              <a:rPr lang="en-US"/>
              <a:t>Title</a:t>
            </a:r>
          </a:p>
        </p:txBody>
      </p:sp>
      <p:sp>
        <p:nvSpPr>
          <p:cNvPr id="60" name="Vertical Text Placeholder 57">
            <a:extLst>
              <a:ext uri="{FF2B5EF4-FFF2-40B4-BE49-F238E27FC236}">
                <a16:creationId xmlns:a16="http://schemas.microsoft.com/office/drawing/2014/main" id="{3FB8BD2C-5980-5450-EB06-B4FC91E8A76D}"/>
              </a:ext>
            </a:extLst>
          </p:cNvPr>
          <p:cNvSpPr>
            <a:spLocks noGrp="1"/>
          </p:cNvSpPr>
          <p:nvPr>
            <p:ph type="body" orient="vert" sz="quarter" idx="23" hasCustomPrompt="1"/>
          </p:nvPr>
        </p:nvSpPr>
        <p:spPr>
          <a:xfrm rot="10800000">
            <a:off x="446313" y="4420834"/>
            <a:ext cx="298575" cy="618455"/>
          </a:xfrm>
          <a:prstGeom prst="roundRect">
            <a:avLst/>
          </a:prstGeom>
          <a:ln>
            <a:solidFill>
              <a:schemeClr val="accent1"/>
            </a:solidFill>
          </a:ln>
        </p:spPr>
        <p:txBody>
          <a:bodyPr vert="eaVert" anchor="ctr">
            <a:noAutofit/>
          </a:bodyPr>
          <a:lstStyle>
            <a:lvl1pPr marL="0" indent="0" algn="ctr">
              <a:buNone/>
              <a:defRPr sz="1000"/>
            </a:lvl1pPr>
          </a:lstStyle>
          <a:p>
            <a:pPr lvl="0"/>
            <a:r>
              <a:rPr lang="en-US"/>
              <a:t>Title</a:t>
            </a:r>
          </a:p>
        </p:txBody>
      </p:sp>
      <p:sp>
        <p:nvSpPr>
          <p:cNvPr id="61" name="Vertical Text Placeholder 57">
            <a:extLst>
              <a:ext uri="{FF2B5EF4-FFF2-40B4-BE49-F238E27FC236}">
                <a16:creationId xmlns:a16="http://schemas.microsoft.com/office/drawing/2014/main" id="{E9A870E7-AA73-6B10-D31E-88DEFD28647F}"/>
              </a:ext>
            </a:extLst>
          </p:cNvPr>
          <p:cNvSpPr>
            <a:spLocks noGrp="1"/>
          </p:cNvSpPr>
          <p:nvPr>
            <p:ph type="body" orient="vert" sz="quarter" idx="24" hasCustomPrompt="1"/>
          </p:nvPr>
        </p:nvSpPr>
        <p:spPr>
          <a:xfrm rot="10800000">
            <a:off x="446313" y="5267501"/>
            <a:ext cx="298575" cy="618455"/>
          </a:xfrm>
          <a:prstGeom prst="roundRect">
            <a:avLst/>
          </a:prstGeom>
          <a:ln>
            <a:solidFill>
              <a:schemeClr val="accent1"/>
            </a:solidFill>
          </a:ln>
        </p:spPr>
        <p:txBody>
          <a:bodyPr vert="eaVert" anchor="ctr">
            <a:noAutofit/>
          </a:bodyPr>
          <a:lstStyle>
            <a:lvl1pPr marL="0" indent="0" algn="ctr">
              <a:buNone/>
              <a:defRPr sz="1000"/>
            </a:lvl1pPr>
          </a:lstStyle>
          <a:p>
            <a:pPr lvl="0"/>
            <a:r>
              <a:rPr lang="en-US"/>
              <a:t>Title</a:t>
            </a:r>
          </a:p>
        </p:txBody>
      </p:sp>
      <p:sp>
        <p:nvSpPr>
          <p:cNvPr id="17" name="Slide Number Placeholder 5">
            <a:extLst>
              <a:ext uri="{FF2B5EF4-FFF2-40B4-BE49-F238E27FC236}">
                <a16:creationId xmlns:a16="http://schemas.microsoft.com/office/drawing/2014/main" id="{0FE32E71-4A8C-8F42-1F4D-A179B380AC47}"/>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 name="Picture 2">
            <a:extLst>
              <a:ext uri="{FF2B5EF4-FFF2-40B4-BE49-F238E27FC236}">
                <a16:creationId xmlns:a16="http://schemas.microsoft.com/office/drawing/2014/main" id="{E4352352-40BA-A8F5-AEDC-EA3CCE91F648}"/>
              </a:ext>
            </a:extLst>
          </p:cNvPr>
          <p:cNvPicPr>
            <a:picLocks noChangeAspect="1"/>
          </p:cNvPicPr>
          <p:nvPr/>
        </p:nvPicPr>
        <p:blipFill>
          <a:blip r:embed="rId2"/>
          <a:stretch>
            <a:fillRect/>
          </a:stretch>
        </p:blipFill>
        <p:spPr>
          <a:xfrm flipV="1">
            <a:off x="553438" y="1097281"/>
            <a:ext cx="11085123" cy="45719"/>
          </a:xfrm>
          <a:prstGeom prst="rect">
            <a:avLst/>
          </a:prstGeom>
        </p:spPr>
      </p:pic>
      <p:sp>
        <p:nvSpPr>
          <p:cNvPr id="4" name="Title 1">
            <a:extLst>
              <a:ext uri="{FF2B5EF4-FFF2-40B4-BE49-F238E27FC236}">
                <a16:creationId xmlns:a16="http://schemas.microsoft.com/office/drawing/2014/main" id="{6DB3AEDC-0631-4AA6-99E4-50D137AD71EF}"/>
              </a:ext>
            </a:extLst>
          </p:cNvPr>
          <p:cNvSpPr>
            <a:spLocks noGrp="1"/>
          </p:cNvSpPr>
          <p:nvPr>
            <p:ph type="ctrTitle" hasCustomPrompt="1"/>
          </p:nvPr>
        </p:nvSpPr>
        <p:spPr>
          <a:xfrm>
            <a:off x="578163" y="346226"/>
            <a:ext cx="5441637" cy="618456"/>
          </a:xfrm>
        </p:spPr>
        <p:txBody>
          <a:bodyPr lIns="0" anchor="ctr">
            <a:noAutofit/>
          </a:bodyPr>
          <a:lstStyle>
            <a:lvl1pPr algn="l">
              <a:defRPr sz="3200"/>
            </a:lvl1pPr>
          </a:lstStyle>
          <a:p>
            <a:r>
              <a:rPr lang="en-US"/>
              <a:t>Roadmap or timeline</a:t>
            </a:r>
          </a:p>
        </p:txBody>
      </p:sp>
      <p:cxnSp>
        <p:nvCxnSpPr>
          <p:cNvPr id="2" name="Straight Connector 1">
            <a:extLst>
              <a:ext uri="{FF2B5EF4-FFF2-40B4-BE49-F238E27FC236}">
                <a16:creationId xmlns:a16="http://schemas.microsoft.com/office/drawing/2014/main" id="{138316D4-F1EA-ED89-46A5-4AB3C0BCAD83}"/>
              </a:ext>
            </a:extLst>
          </p:cNvPr>
          <p:cNvCxnSpPr/>
          <p:nvPr userDrawn="1"/>
        </p:nvCxnSpPr>
        <p:spPr>
          <a:xfrm>
            <a:off x="753907" y="4343990"/>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29184A3-BB4E-AF49-CF50-66CB230450EE}"/>
              </a:ext>
            </a:extLst>
          </p:cNvPr>
          <p:cNvCxnSpPr/>
          <p:nvPr userDrawn="1"/>
        </p:nvCxnSpPr>
        <p:spPr>
          <a:xfrm>
            <a:off x="753907" y="5157907"/>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7361A59-1ABD-7866-70EF-B7CBE9153812}"/>
              </a:ext>
            </a:extLst>
          </p:cNvPr>
          <p:cNvCxnSpPr/>
          <p:nvPr userDrawn="1"/>
        </p:nvCxnSpPr>
        <p:spPr>
          <a:xfrm>
            <a:off x="753907" y="3530073"/>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ECE5E94-C197-1197-003E-6CA6D7735826}"/>
              </a:ext>
            </a:extLst>
          </p:cNvPr>
          <p:cNvCxnSpPr/>
          <p:nvPr userDrawn="1"/>
        </p:nvCxnSpPr>
        <p:spPr>
          <a:xfrm>
            <a:off x="753907" y="5971823"/>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980CC17-EE82-290E-3F02-D3B588136473}"/>
              </a:ext>
            </a:extLst>
          </p:cNvPr>
          <p:cNvPicPr>
            <a:picLocks noChangeAspect="1"/>
          </p:cNvPicPr>
          <p:nvPr userDrawn="1"/>
        </p:nvPicPr>
        <p:blipFill>
          <a:blip r:embed="rId2"/>
          <a:stretch>
            <a:fillRect/>
          </a:stretch>
        </p:blipFill>
        <p:spPr>
          <a:xfrm flipV="1">
            <a:off x="553438" y="1097281"/>
            <a:ext cx="11085123" cy="45719"/>
          </a:xfrm>
          <a:prstGeom prst="rect">
            <a:avLst/>
          </a:prstGeom>
        </p:spPr>
      </p:pic>
    </p:spTree>
    <p:extLst>
      <p:ext uri="{BB962C8B-B14F-4D97-AF65-F5344CB8AC3E}">
        <p14:creationId xmlns:p14="http://schemas.microsoft.com/office/powerpoint/2010/main" val="232383957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Numbered List">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2187094" y="191264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9" y="1791554"/>
            <a:ext cx="705730" cy="862936"/>
          </a:xfrm>
        </p:spPr>
        <p:txBody>
          <a:bodyPr lIns="0" anchor="ctr">
            <a:noAutofit/>
          </a:bodyPr>
          <a:lstStyle>
            <a:lvl1pPr marL="0" indent="0" algn="ctr">
              <a:buNone/>
              <a:defRPr sz="5800"/>
            </a:lvl1pPr>
          </a:lstStyle>
          <a:p>
            <a:r>
              <a:rPr lang="en-US"/>
              <a:t>1</a:t>
            </a:r>
          </a:p>
        </p:txBody>
      </p:sp>
      <p:sp>
        <p:nvSpPr>
          <p:cNvPr id="37" name="Text Placeholder 10">
            <a:extLst>
              <a:ext uri="{FF2B5EF4-FFF2-40B4-BE49-F238E27FC236}">
                <a16:creationId xmlns:a16="http://schemas.microsoft.com/office/drawing/2014/main" id="{CD96049D-5F02-B09D-8BED-85CC83D1F387}"/>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lvl1pPr>
          </a:lstStyle>
          <a:p>
            <a:r>
              <a:rPr lang="en-US"/>
              <a:t>2</a:t>
            </a:r>
          </a:p>
        </p:txBody>
      </p:sp>
      <p:sp>
        <p:nvSpPr>
          <p:cNvPr id="40" name="Text Placeholder 10">
            <a:extLst>
              <a:ext uri="{FF2B5EF4-FFF2-40B4-BE49-F238E27FC236}">
                <a16:creationId xmlns:a16="http://schemas.microsoft.com/office/drawing/2014/main" id="{CF97D20E-DA4D-A02B-6F45-8993F921BFF0}"/>
              </a:ext>
            </a:extLst>
          </p:cNvPr>
          <p:cNvSpPr>
            <a:spLocks noGrp="1"/>
          </p:cNvSpPr>
          <p:nvPr>
            <p:ph type="body" sz="quarter" idx="18" hasCustomPrompt="1"/>
          </p:nvPr>
        </p:nvSpPr>
        <p:spPr>
          <a:xfrm>
            <a:off x="1190849" y="4607509"/>
            <a:ext cx="705730" cy="862936"/>
          </a:xfrm>
        </p:spPr>
        <p:txBody>
          <a:bodyPr lIns="0" anchor="ctr">
            <a:noAutofit/>
          </a:bodyPr>
          <a:lstStyle>
            <a:lvl1pPr marL="0" indent="0" algn="ctr">
              <a:buNone/>
              <a:defRPr sz="5800"/>
            </a:lvl1pPr>
          </a:lstStyle>
          <a:p>
            <a:r>
              <a:rPr lang="en-US"/>
              <a:t>3</a:t>
            </a:r>
          </a:p>
        </p:txBody>
      </p:sp>
      <p:sp>
        <p:nvSpPr>
          <p:cNvPr id="13" name="Title 1">
            <a:extLst>
              <a:ext uri="{FF2B5EF4-FFF2-40B4-BE49-F238E27FC236}">
                <a16:creationId xmlns:a16="http://schemas.microsoft.com/office/drawing/2014/main" id="{E97518F5-C50D-7D16-6962-2584E89A2252}"/>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8" name="Text Placeholder 10">
            <a:extLst>
              <a:ext uri="{FF2B5EF4-FFF2-40B4-BE49-F238E27FC236}">
                <a16:creationId xmlns:a16="http://schemas.microsoft.com/office/drawing/2014/main" id="{7F749847-7114-ADDB-DBD7-28DA06DE1BFB}"/>
              </a:ext>
            </a:extLst>
          </p:cNvPr>
          <p:cNvSpPr>
            <a:spLocks noGrp="1"/>
          </p:cNvSpPr>
          <p:nvPr>
            <p:ph type="body" sz="quarter" idx="19" hasCustomPrompt="1"/>
          </p:nvPr>
        </p:nvSpPr>
        <p:spPr>
          <a:xfrm>
            <a:off x="2187094" y="166646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9" name="Text Placeholder 10">
            <a:extLst>
              <a:ext uri="{FF2B5EF4-FFF2-40B4-BE49-F238E27FC236}">
                <a16:creationId xmlns:a16="http://schemas.microsoft.com/office/drawing/2014/main" id="{5C77E764-B912-9261-AF1A-88ACAC37308E}"/>
              </a:ext>
            </a:extLst>
          </p:cNvPr>
          <p:cNvSpPr>
            <a:spLocks noGrp="1"/>
          </p:cNvSpPr>
          <p:nvPr>
            <p:ph type="body" sz="quarter" idx="20" hasCustomPrompt="1"/>
          </p:nvPr>
        </p:nvSpPr>
        <p:spPr>
          <a:xfrm>
            <a:off x="2187094" y="3330460"/>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10" name="Text Placeholder 10">
            <a:extLst>
              <a:ext uri="{FF2B5EF4-FFF2-40B4-BE49-F238E27FC236}">
                <a16:creationId xmlns:a16="http://schemas.microsoft.com/office/drawing/2014/main" id="{AEDC4F5B-5A32-7150-C943-9CBFFB3DB890}"/>
              </a:ext>
            </a:extLst>
          </p:cNvPr>
          <p:cNvSpPr>
            <a:spLocks noGrp="1"/>
          </p:cNvSpPr>
          <p:nvPr>
            <p:ph type="body" sz="quarter" idx="21" hasCustomPrompt="1"/>
          </p:nvPr>
        </p:nvSpPr>
        <p:spPr>
          <a:xfrm>
            <a:off x="2187094" y="3084275"/>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18" name="Text Placeholder 10">
            <a:extLst>
              <a:ext uri="{FF2B5EF4-FFF2-40B4-BE49-F238E27FC236}">
                <a16:creationId xmlns:a16="http://schemas.microsoft.com/office/drawing/2014/main" id="{AB5C56EB-2D5D-85A8-56B8-72756686BA70}"/>
              </a:ext>
            </a:extLst>
          </p:cNvPr>
          <p:cNvSpPr>
            <a:spLocks noGrp="1"/>
          </p:cNvSpPr>
          <p:nvPr>
            <p:ph type="body" sz="quarter" idx="22" hasCustomPrompt="1"/>
          </p:nvPr>
        </p:nvSpPr>
        <p:spPr>
          <a:xfrm>
            <a:off x="2187094" y="475379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19" name="Text Placeholder 10">
            <a:extLst>
              <a:ext uri="{FF2B5EF4-FFF2-40B4-BE49-F238E27FC236}">
                <a16:creationId xmlns:a16="http://schemas.microsoft.com/office/drawing/2014/main" id="{66A3C145-1FD1-466C-D41D-D6A919AA2E93}"/>
              </a:ext>
            </a:extLst>
          </p:cNvPr>
          <p:cNvSpPr>
            <a:spLocks noGrp="1"/>
          </p:cNvSpPr>
          <p:nvPr>
            <p:ph type="body" sz="quarter" idx="23" hasCustomPrompt="1"/>
          </p:nvPr>
        </p:nvSpPr>
        <p:spPr>
          <a:xfrm>
            <a:off x="2187094" y="450761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47" name="Text Placeholder 10">
            <a:extLst>
              <a:ext uri="{FF2B5EF4-FFF2-40B4-BE49-F238E27FC236}">
                <a16:creationId xmlns:a16="http://schemas.microsoft.com/office/drawing/2014/main" id="{46C65375-1D84-FBF4-16BF-9DBF91E9EE44}"/>
              </a:ext>
            </a:extLst>
          </p:cNvPr>
          <p:cNvSpPr>
            <a:spLocks noGrp="1"/>
          </p:cNvSpPr>
          <p:nvPr>
            <p:ph type="body" sz="quarter" idx="24" hasCustomPrompt="1"/>
          </p:nvPr>
        </p:nvSpPr>
        <p:spPr>
          <a:xfrm>
            <a:off x="7099336" y="191264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48" name="Text Placeholder 10">
            <a:extLst>
              <a:ext uri="{FF2B5EF4-FFF2-40B4-BE49-F238E27FC236}">
                <a16:creationId xmlns:a16="http://schemas.microsoft.com/office/drawing/2014/main" id="{5490A2CF-3AB4-BCD2-3836-45344515F6DA}"/>
              </a:ext>
            </a:extLst>
          </p:cNvPr>
          <p:cNvSpPr>
            <a:spLocks noGrp="1"/>
          </p:cNvSpPr>
          <p:nvPr>
            <p:ph type="body" sz="quarter" idx="25" hasCustomPrompt="1"/>
          </p:nvPr>
        </p:nvSpPr>
        <p:spPr>
          <a:xfrm>
            <a:off x="6103091" y="1791554"/>
            <a:ext cx="705730" cy="862936"/>
          </a:xfrm>
        </p:spPr>
        <p:txBody>
          <a:bodyPr lIns="0" anchor="ctr">
            <a:noAutofit/>
          </a:bodyPr>
          <a:lstStyle>
            <a:lvl1pPr marL="0" indent="0" algn="ctr">
              <a:buNone/>
              <a:defRPr sz="5800"/>
            </a:lvl1pPr>
          </a:lstStyle>
          <a:p>
            <a:r>
              <a:rPr lang="en-US"/>
              <a:t>4</a:t>
            </a:r>
          </a:p>
        </p:txBody>
      </p:sp>
      <p:sp>
        <p:nvSpPr>
          <p:cNvPr id="49" name="Text Placeholder 10">
            <a:extLst>
              <a:ext uri="{FF2B5EF4-FFF2-40B4-BE49-F238E27FC236}">
                <a16:creationId xmlns:a16="http://schemas.microsoft.com/office/drawing/2014/main" id="{F177A044-8112-58CC-0505-5CC5145676E8}"/>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None/>
              <a:defRPr sz="5800"/>
            </a:lvl1pPr>
          </a:lstStyle>
          <a:p>
            <a:r>
              <a:rPr lang="en-US"/>
              <a:t>5</a:t>
            </a:r>
          </a:p>
        </p:txBody>
      </p:sp>
      <p:sp>
        <p:nvSpPr>
          <p:cNvPr id="50" name="Text Placeholder 10">
            <a:extLst>
              <a:ext uri="{FF2B5EF4-FFF2-40B4-BE49-F238E27FC236}">
                <a16:creationId xmlns:a16="http://schemas.microsoft.com/office/drawing/2014/main" id="{1476D1F4-412B-4100-1C49-C011015A699F}"/>
              </a:ext>
            </a:extLst>
          </p:cNvPr>
          <p:cNvSpPr>
            <a:spLocks noGrp="1"/>
          </p:cNvSpPr>
          <p:nvPr>
            <p:ph type="body" sz="quarter" idx="27" hasCustomPrompt="1"/>
          </p:nvPr>
        </p:nvSpPr>
        <p:spPr>
          <a:xfrm>
            <a:off x="6103091" y="4607509"/>
            <a:ext cx="705730" cy="862936"/>
          </a:xfrm>
        </p:spPr>
        <p:txBody>
          <a:bodyPr lIns="0" anchor="ctr">
            <a:noAutofit/>
          </a:bodyPr>
          <a:lstStyle>
            <a:lvl1pPr marL="0" indent="0" algn="ctr">
              <a:buNone/>
              <a:defRPr sz="5800"/>
            </a:lvl1pPr>
          </a:lstStyle>
          <a:p>
            <a:r>
              <a:rPr lang="en-US"/>
              <a:t>6</a:t>
            </a:r>
          </a:p>
        </p:txBody>
      </p:sp>
      <p:sp>
        <p:nvSpPr>
          <p:cNvPr id="52" name="Text Placeholder 10">
            <a:extLst>
              <a:ext uri="{FF2B5EF4-FFF2-40B4-BE49-F238E27FC236}">
                <a16:creationId xmlns:a16="http://schemas.microsoft.com/office/drawing/2014/main" id="{801960A3-E84A-4D78-C1D7-9D191657868C}"/>
              </a:ext>
            </a:extLst>
          </p:cNvPr>
          <p:cNvSpPr>
            <a:spLocks noGrp="1"/>
          </p:cNvSpPr>
          <p:nvPr>
            <p:ph type="body" sz="quarter" idx="28" hasCustomPrompt="1"/>
          </p:nvPr>
        </p:nvSpPr>
        <p:spPr>
          <a:xfrm>
            <a:off x="7099336" y="166646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53" name="Text Placeholder 10">
            <a:extLst>
              <a:ext uri="{FF2B5EF4-FFF2-40B4-BE49-F238E27FC236}">
                <a16:creationId xmlns:a16="http://schemas.microsoft.com/office/drawing/2014/main" id="{96A56511-2458-0CE6-AAA0-41FD33D60BEB}"/>
              </a:ext>
            </a:extLst>
          </p:cNvPr>
          <p:cNvSpPr>
            <a:spLocks noGrp="1"/>
          </p:cNvSpPr>
          <p:nvPr>
            <p:ph type="body" sz="quarter" idx="29" hasCustomPrompt="1"/>
          </p:nvPr>
        </p:nvSpPr>
        <p:spPr>
          <a:xfrm>
            <a:off x="7099336" y="3330460"/>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54" name="Text Placeholder 10">
            <a:extLst>
              <a:ext uri="{FF2B5EF4-FFF2-40B4-BE49-F238E27FC236}">
                <a16:creationId xmlns:a16="http://schemas.microsoft.com/office/drawing/2014/main" id="{B254201A-3A31-90D8-C0B9-1E7004684B7F}"/>
              </a:ext>
            </a:extLst>
          </p:cNvPr>
          <p:cNvSpPr>
            <a:spLocks noGrp="1"/>
          </p:cNvSpPr>
          <p:nvPr>
            <p:ph type="body" sz="quarter" idx="30" hasCustomPrompt="1"/>
          </p:nvPr>
        </p:nvSpPr>
        <p:spPr>
          <a:xfrm>
            <a:off x="7099336" y="3084275"/>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55" name="Text Placeholder 10">
            <a:extLst>
              <a:ext uri="{FF2B5EF4-FFF2-40B4-BE49-F238E27FC236}">
                <a16:creationId xmlns:a16="http://schemas.microsoft.com/office/drawing/2014/main" id="{7913D28D-BA96-90F0-A642-832F5FA8C311}"/>
              </a:ext>
            </a:extLst>
          </p:cNvPr>
          <p:cNvSpPr>
            <a:spLocks noGrp="1"/>
          </p:cNvSpPr>
          <p:nvPr>
            <p:ph type="body" sz="quarter" idx="31" hasCustomPrompt="1"/>
          </p:nvPr>
        </p:nvSpPr>
        <p:spPr>
          <a:xfrm>
            <a:off x="7099336" y="475379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56" name="Text Placeholder 10">
            <a:extLst>
              <a:ext uri="{FF2B5EF4-FFF2-40B4-BE49-F238E27FC236}">
                <a16:creationId xmlns:a16="http://schemas.microsoft.com/office/drawing/2014/main" id="{AE3E9A56-F147-8A84-5564-F8B6A4B0D56F}"/>
              </a:ext>
            </a:extLst>
          </p:cNvPr>
          <p:cNvSpPr>
            <a:spLocks noGrp="1"/>
          </p:cNvSpPr>
          <p:nvPr>
            <p:ph type="body" sz="quarter" idx="32" hasCustomPrompt="1"/>
          </p:nvPr>
        </p:nvSpPr>
        <p:spPr>
          <a:xfrm>
            <a:off x="7099336" y="450761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22" name="Slide Number Placeholder 5">
            <a:extLst>
              <a:ext uri="{FF2B5EF4-FFF2-40B4-BE49-F238E27FC236}">
                <a16:creationId xmlns:a16="http://schemas.microsoft.com/office/drawing/2014/main" id="{73DAA5A5-6E90-3509-4402-55E2C941C318}"/>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2055168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5 Icons + Content">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88D673B8-673B-2E40-8A7D-4C4B46D245B1}"/>
              </a:ext>
            </a:extLst>
          </p:cNvPr>
          <p:cNvSpPr>
            <a:spLocks noGrp="1"/>
          </p:cNvSpPr>
          <p:nvPr>
            <p:ph type="body" sz="quarter" idx="13" hasCustomPrompt="1"/>
          </p:nvPr>
        </p:nvSpPr>
        <p:spPr>
          <a:xfrm>
            <a:off x="858778"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9" name="Text Placeholder 10">
            <a:extLst>
              <a:ext uri="{FF2B5EF4-FFF2-40B4-BE49-F238E27FC236}">
                <a16:creationId xmlns:a16="http://schemas.microsoft.com/office/drawing/2014/main" id="{47E05F8A-CAE3-6708-626B-827175ED78EC}"/>
              </a:ext>
            </a:extLst>
          </p:cNvPr>
          <p:cNvSpPr>
            <a:spLocks noGrp="1"/>
          </p:cNvSpPr>
          <p:nvPr>
            <p:ph type="body" sz="quarter" idx="14" hasCustomPrompt="1"/>
          </p:nvPr>
        </p:nvSpPr>
        <p:spPr>
          <a:xfrm>
            <a:off x="858778"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10" name="Oval 9">
            <a:extLst>
              <a:ext uri="{FF2B5EF4-FFF2-40B4-BE49-F238E27FC236}">
                <a16:creationId xmlns:a16="http://schemas.microsoft.com/office/drawing/2014/main" id="{B61ECB85-4936-A065-72C3-AEC9AFB564A6}"/>
              </a:ext>
            </a:extLst>
          </p:cNvPr>
          <p:cNvSpPr/>
          <p:nvPr/>
        </p:nvSpPr>
        <p:spPr>
          <a:xfrm>
            <a:off x="1232284" y="1827639"/>
            <a:ext cx="1105786" cy="11057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20" name="Title 1">
            <a:extLst>
              <a:ext uri="{FF2B5EF4-FFF2-40B4-BE49-F238E27FC236}">
                <a16:creationId xmlns:a16="http://schemas.microsoft.com/office/drawing/2014/main" id="{10E25470-5C4E-6780-F67E-3E085CCDAA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1" name="Picture Placeholder 22">
            <a:extLst>
              <a:ext uri="{FF2B5EF4-FFF2-40B4-BE49-F238E27FC236}">
                <a16:creationId xmlns:a16="http://schemas.microsoft.com/office/drawing/2014/main" id="{79F0E57B-C0B4-5D2B-8992-29A52605451F}"/>
              </a:ext>
            </a:extLst>
          </p:cNvPr>
          <p:cNvSpPr>
            <a:spLocks noGrp="1"/>
          </p:cNvSpPr>
          <p:nvPr>
            <p:ph type="pic" sz="quarter" idx="50" hasCustomPrompt="1"/>
          </p:nvPr>
        </p:nvSpPr>
        <p:spPr>
          <a:xfrm>
            <a:off x="1382545"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29" name="Text Placeholder 10">
            <a:extLst>
              <a:ext uri="{FF2B5EF4-FFF2-40B4-BE49-F238E27FC236}">
                <a16:creationId xmlns:a16="http://schemas.microsoft.com/office/drawing/2014/main" id="{61079F09-3CFC-DA10-0BE3-81115C0638F5}"/>
              </a:ext>
            </a:extLst>
          </p:cNvPr>
          <p:cNvSpPr>
            <a:spLocks noGrp="1"/>
          </p:cNvSpPr>
          <p:nvPr>
            <p:ph type="body" sz="quarter" idx="51" hasCustomPrompt="1"/>
          </p:nvPr>
        </p:nvSpPr>
        <p:spPr>
          <a:xfrm rot="16200000">
            <a:off x="60282" y="3194230"/>
            <a:ext cx="917473" cy="408834"/>
          </a:xfrm>
        </p:spPr>
        <p:txBody>
          <a:bodyPr>
            <a:noAutofit/>
          </a:bodyPr>
          <a:lstStyle>
            <a:lvl1pPr marL="0" indent="0" algn="ctr">
              <a:lnSpc>
                <a:spcPct val="120000"/>
              </a:lnSpc>
              <a:spcBef>
                <a:spcPts val="0"/>
              </a:spcBef>
              <a:buNone/>
              <a:defRPr sz="1050" b="0"/>
            </a:lvl1pPr>
          </a:lstStyle>
          <a:p>
            <a:r>
              <a:rPr lang="en-US"/>
              <a:t>Initiatives</a:t>
            </a:r>
          </a:p>
        </p:txBody>
      </p:sp>
      <p:sp>
        <p:nvSpPr>
          <p:cNvPr id="30" name="Text Placeholder 10">
            <a:extLst>
              <a:ext uri="{FF2B5EF4-FFF2-40B4-BE49-F238E27FC236}">
                <a16:creationId xmlns:a16="http://schemas.microsoft.com/office/drawing/2014/main" id="{B5332ED2-8E91-3E08-3B33-8AF18F7262EA}"/>
              </a:ext>
            </a:extLst>
          </p:cNvPr>
          <p:cNvSpPr>
            <a:spLocks noGrp="1"/>
          </p:cNvSpPr>
          <p:nvPr>
            <p:ph type="body" sz="quarter" idx="52" hasCustomPrompt="1"/>
          </p:nvPr>
        </p:nvSpPr>
        <p:spPr>
          <a:xfrm rot="16200000">
            <a:off x="-37839" y="4493419"/>
            <a:ext cx="1113716" cy="408834"/>
          </a:xfrm>
        </p:spPr>
        <p:txBody>
          <a:bodyPr>
            <a:noAutofit/>
          </a:bodyPr>
          <a:lstStyle>
            <a:lvl1pPr marL="0" indent="0" algn="ctr">
              <a:lnSpc>
                <a:spcPct val="120000"/>
              </a:lnSpc>
              <a:spcBef>
                <a:spcPts val="0"/>
              </a:spcBef>
              <a:buNone/>
              <a:defRPr sz="1050" b="0"/>
            </a:lvl1pPr>
          </a:lstStyle>
          <a:p>
            <a:r>
              <a:rPr lang="en-US"/>
              <a:t>Goals</a:t>
            </a:r>
          </a:p>
        </p:txBody>
      </p:sp>
      <p:sp>
        <p:nvSpPr>
          <p:cNvPr id="40" name="Text Placeholder 10">
            <a:extLst>
              <a:ext uri="{FF2B5EF4-FFF2-40B4-BE49-F238E27FC236}">
                <a16:creationId xmlns:a16="http://schemas.microsoft.com/office/drawing/2014/main" id="{CB76516F-A08D-AEF0-4700-BD90A667F197}"/>
              </a:ext>
            </a:extLst>
          </p:cNvPr>
          <p:cNvSpPr>
            <a:spLocks noGrp="1"/>
          </p:cNvSpPr>
          <p:nvPr>
            <p:ph type="body" sz="quarter" idx="53" hasCustomPrompt="1"/>
          </p:nvPr>
        </p:nvSpPr>
        <p:spPr>
          <a:xfrm>
            <a:off x="3095406"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41" name="Text Placeholder 10">
            <a:extLst>
              <a:ext uri="{FF2B5EF4-FFF2-40B4-BE49-F238E27FC236}">
                <a16:creationId xmlns:a16="http://schemas.microsoft.com/office/drawing/2014/main" id="{7DE7D112-36FB-07C3-023F-FA806DD813B4}"/>
              </a:ext>
            </a:extLst>
          </p:cNvPr>
          <p:cNvSpPr>
            <a:spLocks noGrp="1"/>
          </p:cNvSpPr>
          <p:nvPr>
            <p:ph type="body" sz="quarter" idx="54" hasCustomPrompt="1"/>
          </p:nvPr>
        </p:nvSpPr>
        <p:spPr>
          <a:xfrm>
            <a:off x="3095406"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42" name="Oval 41">
            <a:extLst>
              <a:ext uri="{FF2B5EF4-FFF2-40B4-BE49-F238E27FC236}">
                <a16:creationId xmlns:a16="http://schemas.microsoft.com/office/drawing/2014/main" id="{70AF6D32-5E00-3FAA-1DF1-204DAD13D32A}"/>
              </a:ext>
            </a:extLst>
          </p:cNvPr>
          <p:cNvSpPr/>
          <p:nvPr/>
        </p:nvSpPr>
        <p:spPr>
          <a:xfrm>
            <a:off x="3462957" y="1827639"/>
            <a:ext cx="1105786" cy="11057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43" name="Picture Placeholder 22">
            <a:extLst>
              <a:ext uri="{FF2B5EF4-FFF2-40B4-BE49-F238E27FC236}">
                <a16:creationId xmlns:a16="http://schemas.microsoft.com/office/drawing/2014/main" id="{BB51F914-037D-86C3-6B5A-FBADFA589839}"/>
              </a:ext>
            </a:extLst>
          </p:cNvPr>
          <p:cNvSpPr>
            <a:spLocks noGrp="1"/>
          </p:cNvSpPr>
          <p:nvPr>
            <p:ph type="pic" sz="quarter" idx="55" hasCustomPrompt="1"/>
          </p:nvPr>
        </p:nvSpPr>
        <p:spPr>
          <a:xfrm>
            <a:off x="3613218"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47" name="Text Placeholder 10">
            <a:extLst>
              <a:ext uri="{FF2B5EF4-FFF2-40B4-BE49-F238E27FC236}">
                <a16:creationId xmlns:a16="http://schemas.microsoft.com/office/drawing/2014/main" id="{16325B35-3CA8-BBF3-A425-3761E3DB050B}"/>
              </a:ext>
            </a:extLst>
          </p:cNvPr>
          <p:cNvSpPr>
            <a:spLocks noGrp="1"/>
          </p:cNvSpPr>
          <p:nvPr>
            <p:ph type="body" sz="quarter" idx="58" hasCustomPrompt="1"/>
          </p:nvPr>
        </p:nvSpPr>
        <p:spPr>
          <a:xfrm>
            <a:off x="5332034"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48" name="Text Placeholder 10">
            <a:extLst>
              <a:ext uri="{FF2B5EF4-FFF2-40B4-BE49-F238E27FC236}">
                <a16:creationId xmlns:a16="http://schemas.microsoft.com/office/drawing/2014/main" id="{8C43EA18-F9FC-19E1-F227-04D06AF57E3B}"/>
              </a:ext>
            </a:extLst>
          </p:cNvPr>
          <p:cNvSpPr>
            <a:spLocks noGrp="1"/>
          </p:cNvSpPr>
          <p:nvPr>
            <p:ph type="body" sz="quarter" idx="59" hasCustomPrompt="1"/>
          </p:nvPr>
        </p:nvSpPr>
        <p:spPr>
          <a:xfrm>
            <a:off x="5332034"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49" name="Oval 48">
            <a:extLst>
              <a:ext uri="{FF2B5EF4-FFF2-40B4-BE49-F238E27FC236}">
                <a16:creationId xmlns:a16="http://schemas.microsoft.com/office/drawing/2014/main" id="{9E840B0A-8788-4B2F-CFDC-C770D7400A75}"/>
              </a:ext>
            </a:extLst>
          </p:cNvPr>
          <p:cNvSpPr/>
          <p:nvPr/>
        </p:nvSpPr>
        <p:spPr>
          <a:xfrm>
            <a:off x="5685178" y="1827639"/>
            <a:ext cx="1105786" cy="11057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50" name="Picture Placeholder 22">
            <a:extLst>
              <a:ext uri="{FF2B5EF4-FFF2-40B4-BE49-F238E27FC236}">
                <a16:creationId xmlns:a16="http://schemas.microsoft.com/office/drawing/2014/main" id="{1E0A3731-BEF2-A89C-D93D-428D9964A40A}"/>
              </a:ext>
            </a:extLst>
          </p:cNvPr>
          <p:cNvSpPr>
            <a:spLocks noGrp="1"/>
          </p:cNvSpPr>
          <p:nvPr>
            <p:ph type="pic" sz="quarter" idx="60" hasCustomPrompt="1"/>
          </p:nvPr>
        </p:nvSpPr>
        <p:spPr>
          <a:xfrm>
            <a:off x="5835439"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55" name="Text Placeholder 10">
            <a:extLst>
              <a:ext uri="{FF2B5EF4-FFF2-40B4-BE49-F238E27FC236}">
                <a16:creationId xmlns:a16="http://schemas.microsoft.com/office/drawing/2014/main" id="{5DAD6510-426D-42F6-0C7A-60DD7AC33048}"/>
              </a:ext>
            </a:extLst>
          </p:cNvPr>
          <p:cNvSpPr>
            <a:spLocks noGrp="1"/>
          </p:cNvSpPr>
          <p:nvPr>
            <p:ph type="body" sz="quarter" idx="63" hasCustomPrompt="1"/>
          </p:nvPr>
        </p:nvSpPr>
        <p:spPr>
          <a:xfrm>
            <a:off x="7568662"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56" name="Text Placeholder 10">
            <a:extLst>
              <a:ext uri="{FF2B5EF4-FFF2-40B4-BE49-F238E27FC236}">
                <a16:creationId xmlns:a16="http://schemas.microsoft.com/office/drawing/2014/main" id="{6410D359-F1E5-5FCB-C295-FB7E1A8A46F3}"/>
              </a:ext>
            </a:extLst>
          </p:cNvPr>
          <p:cNvSpPr>
            <a:spLocks noGrp="1"/>
          </p:cNvSpPr>
          <p:nvPr>
            <p:ph type="body" sz="quarter" idx="64" hasCustomPrompt="1"/>
          </p:nvPr>
        </p:nvSpPr>
        <p:spPr>
          <a:xfrm>
            <a:off x="7568662"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57" name="Oval 56">
            <a:extLst>
              <a:ext uri="{FF2B5EF4-FFF2-40B4-BE49-F238E27FC236}">
                <a16:creationId xmlns:a16="http://schemas.microsoft.com/office/drawing/2014/main" id="{C2018C06-6EA4-1D26-C8E2-78792B4E6C2B}"/>
              </a:ext>
            </a:extLst>
          </p:cNvPr>
          <p:cNvSpPr/>
          <p:nvPr/>
        </p:nvSpPr>
        <p:spPr>
          <a:xfrm>
            <a:off x="7920459" y="1827639"/>
            <a:ext cx="1105786" cy="110578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58" name="Picture Placeholder 22">
            <a:extLst>
              <a:ext uri="{FF2B5EF4-FFF2-40B4-BE49-F238E27FC236}">
                <a16:creationId xmlns:a16="http://schemas.microsoft.com/office/drawing/2014/main" id="{7F816726-A047-F664-BF27-032412424092}"/>
              </a:ext>
            </a:extLst>
          </p:cNvPr>
          <p:cNvSpPr>
            <a:spLocks noGrp="1"/>
          </p:cNvSpPr>
          <p:nvPr>
            <p:ph type="pic" sz="quarter" idx="65" hasCustomPrompt="1"/>
          </p:nvPr>
        </p:nvSpPr>
        <p:spPr>
          <a:xfrm>
            <a:off x="8070720"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62" name="Text Placeholder 10">
            <a:extLst>
              <a:ext uri="{FF2B5EF4-FFF2-40B4-BE49-F238E27FC236}">
                <a16:creationId xmlns:a16="http://schemas.microsoft.com/office/drawing/2014/main" id="{B1449F2A-CC3B-D289-717D-11778FA23178}"/>
              </a:ext>
            </a:extLst>
          </p:cNvPr>
          <p:cNvSpPr>
            <a:spLocks noGrp="1"/>
          </p:cNvSpPr>
          <p:nvPr>
            <p:ph type="body" sz="quarter" idx="66" hasCustomPrompt="1"/>
          </p:nvPr>
        </p:nvSpPr>
        <p:spPr>
          <a:xfrm>
            <a:off x="9805290"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63" name="Text Placeholder 10">
            <a:extLst>
              <a:ext uri="{FF2B5EF4-FFF2-40B4-BE49-F238E27FC236}">
                <a16:creationId xmlns:a16="http://schemas.microsoft.com/office/drawing/2014/main" id="{DBB1A184-E48E-4F57-0BB0-19F717FE97DE}"/>
              </a:ext>
            </a:extLst>
          </p:cNvPr>
          <p:cNvSpPr>
            <a:spLocks noGrp="1"/>
          </p:cNvSpPr>
          <p:nvPr>
            <p:ph type="body" sz="quarter" idx="67" hasCustomPrompt="1"/>
          </p:nvPr>
        </p:nvSpPr>
        <p:spPr>
          <a:xfrm>
            <a:off x="9805290"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64" name="Oval 63">
            <a:extLst>
              <a:ext uri="{FF2B5EF4-FFF2-40B4-BE49-F238E27FC236}">
                <a16:creationId xmlns:a16="http://schemas.microsoft.com/office/drawing/2014/main" id="{E4F63C27-5A81-81FB-A6B3-17D962E76F2D}"/>
              </a:ext>
            </a:extLst>
          </p:cNvPr>
          <p:cNvSpPr/>
          <p:nvPr/>
        </p:nvSpPr>
        <p:spPr>
          <a:xfrm>
            <a:off x="10178796" y="1827639"/>
            <a:ext cx="1105786" cy="11057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65" name="Picture Placeholder 22">
            <a:extLst>
              <a:ext uri="{FF2B5EF4-FFF2-40B4-BE49-F238E27FC236}">
                <a16:creationId xmlns:a16="http://schemas.microsoft.com/office/drawing/2014/main" id="{7AE4BD79-2A2E-1A24-5042-BFA348AD52BE}"/>
              </a:ext>
            </a:extLst>
          </p:cNvPr>
          <p:cNvSpPr>
            <a:spLocks noGrp="1"/>
          </p:cNvSpPr>
          <p:nvPr>
            <p:ph type="pic" sz="quarter" idx="68" hasCustomPrompt="1"/>
          </p:nvPr>
        </p:nvSpPr>
        <p:spPr>
          <a:xfrm>
            <a:off x="10329057"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26" name="Slide Number Placeholder 5">
            <a:extLst>
              <a:ext uri="{FF2B5EF4-FFF2-40B4-BE49-F238E27FC236}">
                <a16:creationId xmlns:a16="http://schemas.microsoft.com/office/drawing/2014/main" id="{D8B45B89-C4D7-4EA7-5D45-58BF3AC3BE3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Oval 1">
            <a:extLst>
              <a:ext uri="{FF2B5EF4-FFF2-40B4-BE49-F238E27FC236}">
                <a16:creationId xmlns:a16="http://schemas.microsoft.com/office/drawing/2014/main" id="{BE3A6DE4-9943-4EBE-6B76-870E164689EF}"/>
              </a:ext>
            </a:extLst>
          </p:cNvPr>
          <p:cNvSpPr/>
          <p:nvPr userDrawn="1"/>
        </p:nvSpPr>
        <p:spPr>
          <a:xfrm>
            <a:off x="1232284" y="1827639"/>
            <a:ext cx="1105786" cy="11057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3" name="Oval 2">
            <a:extLst>
              <a:ext uri="{FF2B5EF4-FFF2-40B4-BE49-F238E27FC236}">
                <a16:creationId xmlns:a16="http://schemas.microsoft.com/office/drawing/2014/main" id="{186697FF-343F-065E-8EE4-19AEF831851F}"/>
              </a:ext>
            </a:extLst>
          </p:cNvPr>
          <p:cNvSpPr/>
          <p:nvPr userDrawn="1"/>
        </p:nvSpPr>
        <p:spPr>
          <a:xfrm>
            <a:off x="3462957" y="1827639"/>
            <a:ext cx="1105786" cy="11057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4" name="Oval 3">
            <a:extLst>
              <a:ext uri="{FF2B5EF4-FFF2-40B4-BE49-F238E27FC236}">
                <a16:creationId xmlns:a16="http://schemas.microsoft.com/office/drawing/2014/main" id="{6D005DFC-FBFE-3214-FC5B-845BCEB5AF7E}"/>
              </a:ext>
            </a:extLst>
          </p:cNvPr>
          <p:cNvSpPr/>
          <p:nvPr userDrawn="1"/>
        </p:nvSpPr>
        <p:spPr>
          <a:xfrm>
            <a:off x="5685178" y="1827639"/>
            <a:ext cx="1105786" cy="11057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5" name="Oval 4">
            <a:extLst>
              <a:ext uri="{FF2B5EF4-FFF2-40B4-BE49-F238E27FC236}">
                <a16:creationId xmlns:a16="http://schemas.microsoft.com/office/drawing/2014/main" id="{36E76C72-153B-2897-5064-4D970BDCDEC3}"/>
              </a:ext>
            </a:extLst>
          </p:cNvPr>
          <p:cNvSpPr/>
          <p:nvPr userDrawn="1"/>
        </p:nvSpPr>
        <p:spPr>
          <a:xfrm>
            <a:off x="7920459" y="1827639"/>
            <a:ext cx="1105786" cy="110578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6" name="Oval 5">
            <a:extLst>
              <a:ext uri="{FF2B5EF4-FFF2-40B4-BE49-F238E27FC236}">
                <a16:creationId xmlns:a16="http://schemas.microsoft.com/office/drawing/2014/main" id="{4F9C1D7F-3E1F-76A5-6A7F-A904E6AE04FE}"/>
              </a:ext>
            </a:extLst>
          </p:cNvPr>
          <p:cNvSpPr/>
          <p:nvPr userDrawn="1"/>
        </p:nvSpPr>
        <p:spPr>
          <a:xfrm>
            <a:off x="10178796" y="1827639"/>
            <a:ext cx="1105786" cy="11057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Tree>
    <p:extLst>
      <p:ext uri="{BB962C8B-B14F-4D97-AF65-F5344CB8AC3E}">
        <p14:creationId xmlns:p14="http://schemas.microsoft.com/office/powerpoint/2010/main" val="3882197582"/>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8 Icons + Content">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88D673B8-673B-2E40-8A7D-4C4B46D245B1}"/>
              </a:ext>
            </a:extLst>
          </p:cNvPr>
          <p:cNvSpPr>
            <a:spLocks noGrp="1"/>
          </p:cNvSpPr>
          <p:nvPr>
            <p:ph type="body" sz="quarter" idx="13" hasCustomPrompt="1"/>
          </p:nvPr>
        </p:nvSpPr>
        <p:spPr>
          <a:xfrm>
            <a:off x="3147057"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9" name="Text Placeholder 10">
            <a:extLst>
              <a:ext uri="{FF2B5EF4-FFF2-40B4-BE49-F238E27FC236}">
                <a16:creationId xmlns:a16="http://schemas.microsoft.com/office/drawing/2014/main" id="{47E05F8A-CAE3-6708-626B-827175ED78EC}"/>
              </a:ext>
            </a:extLst>
          </p:cNvPr>
          <p:cNvSpPr>
            <a:spLocks noGrp="1"/>
          </p:cNvSpPr>
          <p:nvPr>
            <p:ph type="body" sz="quarter" idx="14" hasCustomPrompt="1"/>
          </p:nvPr>
        </p:nvSpPr>
        <p:spPr>
          <a:xfrm>
            <a:off x="3147057"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10" name="Oval 9">
            <a:extLst>
              <a:ext uri="{FF2B5EF4-FFF2-40B4-BE49-F238E27FC236}">
                <a16:creationId xmlns:a16="http://schemas.microsoft.com/office/drawing/2014/main" id="{B61ECB85-4936-A065-72C3-AEC9AFB564A6}"/>
              </a:ext>
            </a:extLst>
          </p:cNvPr>
          <p:cNvSpPr/>
          <p:nvPr/>
        </p:nvSpPr>
        <p:spPr>
          <a:xfrm>
            <a:off x="3377133" y="1199060"/>
            <a:ext cx="681154" cy="68115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20" name="Title 1">
            <a:extLst>
              <a:ext uri="{FF2B5EF4-FFF2-40B4-BE49-F238E27FC236}">
                <a16:creationId xmlns:a16="http://schemas.microsoft.com/office/drawing/2014/main" id="{10E25470-5C4E-6780-F67E-3E085CCDAA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1" name="Picture Placeholder 22">
            <a:extLst>
              <a:ext uri="{FF2B5EF4-FFF2-40B4-BE49-F238E27FC236}">
                <a16:creationId xmlns:a16="http://schemas.microsoft.com/office/drawing/2014/main" id="{79F0E57B-C0B4-5D2B-8992-29A52605451F}"/>
              </a:ext>
            </a:extLst>
          </p:cNvPr>
          <p:cNvSpPr>
            <a:spLocks noGrp="1"/>
          </p:cNvSpPr>
          <p:nvPr>
            <p:ph type="pic" sz="quarter" idx="50" hasCustomPrompt="1"/>
          </p:nvPr>
        </p:nvSpPr>
        <p:spPr>
          <a:xfrm>
            <a:off x="3469692"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29" name="Text Placeholder 10">
            <a:extLst>
              <a:ext uri="{FF2B5EF4-FFF2-40B4-BE49-F238E27FC236}">
                <a16:creationId xmlns:a16="http://schemas.microsoft.com/office/drawing/2014/main" id="{61079F09-3CFC-DA10-0BE3-81115C0638F5}"/>
              </a:ext>
            </a:extLst>
          </p:cNvPr>
          <p:cNvSpPr>
            <a:spLocks noGrp="1"/>
          </p:cNvSpPr>
          <p:nvPr>
            <p:ph type="body" sz="quarter" idx="51" hasCustomPrompt="1"/>
          </p:nvPr>
        </p:nvSpPr>
        <p:spPr>
          <a:xfrm rot="16200000">
            <a:off x="2093286" y="2180085"/>
            <a:ext cx="917473" cy="408834"/>
          </a:xfrm>
        </p:spPr>
        <p:txBody>
          <a:bodyPr>
            <a:noAutofit/>
          </a:bodyPr>
          <a:lstStyle>
            <a:lvl1pPr marL="0" indent="0" algn="ctr">
              <a:lnSpc>
                <a:spcPct val="120000"/>
              </a:lnSpc>
              <a:spcBef>
                <a:spcPts val="0"/>
              </a:spcBef>
              <a:buNone/>
              <a:defRPr sz="1050" b="0"/>
            </a:lvl1pPr>
          </a:lstStyle>
          <a:p>
            <a:r>
              <a:rPr lang="en-US"/>
              <a:t>Business</a:t>
            </a:r>
          </a:p>
        </p:txBody>
      </p:sp>
      <p:sp>
        <p:nvSpPr>
          <p:cNvPr id="30" name="Text Placeholder 10">
            <a:extLst>
              <a:ext uri="{FF2B5EF4-FFF2-40B4-BE49-F238E27FC236}">
                <a16:creationId xmlns:a16="http://schemas.microsoft.com/office/drawing/2014/main" id="{B5332ED2-8E91-3E08-3B33-8AF18F7262EA}"/>
              </a:ext>
            </a:extLst>
          </p:cNvPr>
          <p:cNvSpPr>
            <a:spLocks noGrp="1"/>
          </p:cNvSpPr>
          <p:nvPr>
            <p:ph type="body" sz="quarter" idx="52" hasCustomPrompt="1"/>
          </p:nvPr>
        </p:nvSpPr>
        <p:spPr>
          <a:xfrm rot="16200000">
            <a:off x="1995163" y="4875410"/>
            <a:ext cx="1113716" cy="408834"/>
          </a:xfrm>
        </p:spPr>
        <p:txBody>
          <a:bodyPr>
            <a:noAutofit/>
          </a:bodyPr>
          <a:lstStyle>
            <a:lvl1pPr marL="0" indent="0" algn="ctr">
              <a:lnSpc>
                <a:spcPct val="120000"/>
              </a:lnSpc>
              <a:spcBef>
                <a:spcPts val="0"/>
              </a:spcBef>
              <a:buNone/>
              <a:defRPr sz="1050" b="0"/>
            </a:lvl1pPr>
          </a:lstStyle>
          <a:p>
            <a:r>
              <a:rPr lang="en-US"/>
              <a:t>Technical</a:t>
            </a:r>
          </a:p>
        </p:txBody>
      </p:sp>
      <p:sp>
        <p:nvSpPr>
          <p:cNvPr id="40" name="Text Placeholder 10">
            <a:extLst>
              <a:ext uri="{FF2B5EF4-FFF2-40B4-BE49-F238E27FC236}">
                <a16:creationId xmlns:a16="http://schemas.microsoft.com/office/drawing/2014/main" id="{CB76516F-A08D-AEF0-4700-BD90A667F197}"/>
              </a:ext>
            </a:extLst>
          </p:cNvPr>
          <p:cNvSpPr>
            <a:spLocks noGrp="1"/>
          </p:cNvSpPr>
          <p:nvPr>
            <p:ph type="body" sz="quarter" idx="53" hasCustomPrompt="1"/>
          </p:nvPr>
        </p:nvSpPr>
        <p:spPr>
          <a:xfrm>
            <a:off x="4725230"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41" name="Text Placeholder 10">
            <a:extLst>
              <a:ext uri="{FF2B5EF4-FFF2-40B4-BE49-F238E27FC236}">
                <a16:creationId xmlns:a16="http://schemas.microsoft.com/office/drawing/2014/main" id="{7DE7D112-36FB-07C3-023F-FA806DD813B4}"/>
              </a:ext>
            </a:extLst>
          </p:cNvPr>
          <p:cNvSpPr>
            <a:spLocks noGrp="1"/>
          </p:cNvSpPr>
          <p:nvPr>
            <p:ph type="body" sz="quarter" idx="54" hasCustomPrompt="1"/>
          </p:nvPr>
        </p:nvSpPr>
        <p:spPr>
          <a:xfrm>
            <a:off x="4725230"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42" name="Oval 41">
            <a:extLst>
              <a:ext uri="{FF2B5EF4-FFF2-40B4-BE49-F238E27FC236}">
                <a16:creationId xmlns:a16="http://schemas.microsoft.com/office/drawing/2014/main" id="{70AF6D32-5E00-3FAA-1DF1-204DAD13D32A}"/>
              </a:ext>
            </a:extLst>
          </p:cNvPr>
          <p:cNvSpPr/>
          <p:nvPr/>
        </p:nvSpPr>
        <p:spPr>
          <a:xfrm>
            <a:off x="4955306" y="1199060"/>
            <a:ext cx="681154" cy="6811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43" name="Picture Placeholder 22">
            <a:extLst>
              <a:ext uri="{FF2B5EF4-FFF2-40B4-BE49-F238E27FC236}">
                <a16:creationId xmlns:a16="http://schemas.microsoft.com/office/drawing/2014/main" id="{BB51F914-037D-86C3-6B5A-FBADFA589839}"/>
              </a:ext>
            </a:extLst>
          </p:cNvPr>
          <p:cNvSpPr>
            <a:spLocks noGrp="1"/>
          </p:cNvSpPr>
          <p:nvPr>
            <p:ph type="pic" sz="quarter" idx="55" hasCustomPrompt="1"/>
          </p:nvPr>
        </p:nvSpPr>
        <p:spPr>
          <a:xfrm>
            <a:off x="5047865"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47" name="Text Placeholder 10">
            <a:extLst>
              <a:ext uri="{FF2B5EF4-FFF2-40B4-BE49-F238E27FC236}">
                <a16:creationId xmlns:a16="http://schemas.microsoft.com/office/drawing/2014/main" id="{16325B35-3CA8-BBF3-A425-3761E3DB050B}"/>
              </a:ext>
            </a:extLst>
          </p:cNvPr>
          <p:cNvSpPr>
            <a:spLocks noGrp="1"/>
          </p:cNvSpPr>
          <p:nvPr>
            <p:ph type="body" sz="quarter" idx="58" hasCustomPrompt="1"/>
          </p:nvPr>
        </p:nvSpPr>
        <p:spPr>
          <a:xfrm>
            <a:off x="6327823"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48" name="Text Placeholder 10">
            <a:extLst>
              <a:ext uri="{FF2B5EF4-FFF2-40B4-BE49-F238E27FC236}">
                <a16:creationId xmlns:a16="http://schemas.microsoft.com/office/drawing/2014/main" id="{8C43EA18-F9FC-19E1-F227-04D06AF57E3B}"/>
              </a:ext>
            </a:extLst>
          </p:cNvPr>
          <p:cNvSpPr>
            <a:spLocks noGrp="1"/>
          </p:cNvSpPr>
          <p:nvPr>
            <p:ph type="body" sz="quarter" idx="59" hasCustomPrompt="1"/>
          </p:nvPr>
        </p:nvSpPr>
        <p:spPr>
          <a:xfrm>
            <a:off x="6327823"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49" name="Oval 48">
            <a:extLst>
              <a:ext uri="{FF2B5EF4-FFF2-40B4-BE49-F238E27FC236}">
                <a16:creationId xmlns:a16="http://schemas.microsoft.com/office/drawing/2014/main" id="{9E840B0A-8788-4B2F-CFDC-C770D7400A75}"/>
              </a:ext>
            </a:extLst>
          </p:cNvPr>
          <p:cNvSpPr/>
          <p:nvPr/>
        </p:nvSpPr>
        <p:spPr>
          <a:xfrm>
            <a:off x="6557899" y="1199060"/>
            <a:ext cx="681154" cy="6811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50" name="Picture Placeholder 22">
            <a:extLst>
              <a:ext uri="{FF2B5EF4-FFF2-40B4-BE49-F238E27FC236}">
                <a16:creationId xmlns:a16="http://schemas.microsoft.com/office/drawing/2014/main" id="{1E0A3731-BEF2-A89C-D93D-428D9964A40A}"/>
              </a:ext>
            </a:extLst>
          </p:cNvPr>
          <p:cNvSpPr>
            <a:spLocks noGrp="1"/>
          </p:cNvSpPr>
          <p:nvPr>
            <p:ph type="pic" sz="quarter" idx="60" hasCustomPrompt="1"/>
          </p:nvPr>
        </p:nvSpPr>
        <p:spPr>
          <a:xfrm>
            <a:off x="6650458"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55" name="Text Placeholder 10">
            <a:extLst>
              <a:ext uri="{FF2B5EF4-FFF2-40B4-BE49-F238E27FC236}">
                <a16:creationId xmlns:a16="http://schemas.microsoft.com/office/drawing/2014/main" id="{5DAD6510-426D-42F6-0C7A-60DD7AC33048}"/>
              </a:ext>
            </a:extLst>
          </p:cNvPr>
          <p:cNvSpPr>
            <a:spLocks noGrp="1"/>
          </p:cNvSpPr>
          <p:nvPr>
            <p:ph type="body" sz="quarter" idx="63" hasCustomPrompt="1"/>
          </p:nvPr>
        </p:nvSpPr>
        <p:spPr>
          <a:xfrm>
            <a:off x="7875812"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56" name="Text Placeholder 10">
            <a:extLst>
              <a:ext uri="{FF2B5EF4-FFF2-40B4-BE49-F238E27FC236}">
                <a16:creationId xmlns:a16="http://schemas.microsoft.com/office/drawing/2014/main" id="{6410D359-F1E5-5FCB-C295-FB7E1A8A46F3}"/>
              </a:ext>
            </a:extLst>
          </p:cNvPr>
          <p:cNvSpPr>
            <a:spLocks noGrp="1"/>
          </p:cNvSpPr>
          <p:nvPr>
            <p:ph type="body" sz="quarter" idx="64" hasCustomPrompt="1"/>
          </p:nvPr>
        </p:nvSpPr>
        <p:spPr>
          <a:xfrm>
            <a:off x="7875812"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57" name="Oval 56">
            <a:extLst>
              <a:ext uri="{FF2B5EF4-FFF2-40B4-BE49-F238E27FC236}">
                <a16:creationId xmlns:a16="http://schemas.microsoft.com/office/drawing/2014/main" id="{C2018C06-6EA4-1D26-C8E2-78792B4E6C2B}"/>
              </a:ext>
            </a:extLst>
          </p:cNvPr>
          <p:cNvSpPr/>
          <p:nvPr/>
        </p:nvSpPr>
        <p:spPr>
          <a:xfrm>
            <a:off x="8105888" y="1199060"/>
            <a:ext cx="681154" cy="681154"/>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58" name="Picture Placeholder 22">
            <a:extLst>
              <a:ext uri="{FF2B5EF4-FFF2-40B4-BE49-F238E27FC236}">
                <a16:creationId xmlns:a16="http://schemas.microsoft.com/office/drawing/2014/main" id="{7F816726-A047-F664-BF27-032412424092}"/>
              </a:ext>
            </a:extLst>
          </p:cNvPr>
          <p:cNvSpPr>
            <a:spLocks noGrp="1"/>
          </p:cNvSpPr>
          <p:nvPr>
            <p:ph type="pic" sz="quarter" idx="65" hasCustomPrompt="1"/>
          </p:nvPr>
        </p:nvSpPr>
        <p:spPr>
          <a:xfrm>
            <a:off x="8198447"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33" name="Text Placeholder 10">
            <a:extLst>
              <a:ext uri="{FF2B5EF4-FFF2-40B4-BE49-F238E27FC236}">
                <a16:creationId xmlns:a16="http://schemas.microsoft.com/office/drawing/2014/main" id="{7D9BC201-DC2C-ADE2-883E-AAFE03B3A74D}"/>
              </a:ext>
            </a:extLst>
          </p:cNvPr>
          <p:cNvSpPr>
            <a:spLocks noGrp="1"/>
          </p:cNvSpPr>
          <p:nvPr>
            <p:ph type="body" sz="quarter" idx="66" hasCustomPrompt="1"/>
          </p:nvPr>
        </p:nvSpPr>
        <p:spPr>
          <a:xfrm>
            <a:off x="3147057"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34" name="Text Placeholder 10">
            <a:extLst>
              <a:ext uri="{FF2B5EF4-FFF2-40B4-BE49-F238E27FC236}">
                <a16:creationId xmlns:a16="http://schemas.microsoft.com/office/drawing/2014/main" id="{6620B310-A9E6-5A64-8016-AC511F3E512E}"/>
              </a:ext>
            </a:extLst>
          </p:cNvPr>
          <p:cNvSpPr>
            <a:spLocks noGrp="1"/>
          </p:cNvSpPr>
          <p:nvPr>
            <p:ph type="body" sz="quarter" idx="67" hasCustomPrompt="1"/>
          </p:nvPr>
        </p:nvSpPr>
        <p:spPr>
          <a:xfrm>
            <a:off x="3147057"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36" name="Picture Placeholder 22">
            <a:extLst>
              <a:ext uri="{FF2B5EF4-FFF2-40B4-BE49-F238E27FC236}">
                <a16:creationId xmlns:a16="http://schemas.microsoft.com/office/drawing/2014/main" id="{AD7BE6C7-13D9-8303-5967-5A63116DFE47}"/>
              </a:ext>
            </a:extLst>
          </p:cNvPr>
          <p:cNvSpPr>
            <a:spLocks noGrp="1"/>
          </p:cNvSpPr>
          <p:nvPr>
            <p:ph type="pic" sz="quarter" idx="68" hasCustomPrompt="1"/>
          </p:nvPr>
        </p:nvSpPr>
        <p:spPr>
          <a:xfrm>
            <a:off x="3362114"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37" name="Text Placeholder 10">
            <a:extLst>
              <a:ext uri="{FF2B5EF4-FFF2-40B4-BE49-F238E27FC236}">
                <a16:creationId xmlns:a16="http://schemas.microsoft.com/office/drawing/2014/main" id="{77D39924-E5DA-CA27-D98C-D2B93E629305}"/>
              </a:ext>
            </a:extLst>
          </p:cNvPr>
          <p:cNvSpPr>
            <a:spLocks noGrp="1"/>
          </p:cNvSpPr>
          <p:nvPr>
            <p:ph type="body" sz="quarter" idx="69" hasCustomPrompt="1"/>
          </p:nvPr>
        </p:nvSpPr>
        <p:spPr>
          <a:xfrm>
            <a:off x="4725230"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38" name="Text Placeholder 10">
            <a:extLst>
              <a:ext uri="{FF2B5EF4-FFF2-40B4-BE49-F238E27FC236}">
                <a16:creationId xmlns:a16="http://schemas.microsoft.com/office/drawing/2014/main" id="{AF7F435D-7225-A519-7C3F-667C04B2E8C5}"/>
              </a:ext>
            </a:extLst>
          </p:cNvPr>
          <p:cNvSpPr>
            <a:spLocks noGrp="1"/>
          </p:cNvSpPr>
          <p:nvPr>
            <p:ph type="body" sz="quarter" idx="70" hasCustomPrompt="1"/>
          </p:nvPr>
        </p:nvSpPr>
        <p:spPr>
          <a:xfrm>
            <a:off x="4725230"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45" name="Picture Placeholder 22">
            <a:extLst>
              <a:ext uri="{FF2B5EF4-FFF2-40B4-BE49-F238E27FC236}">
                <a16:creationId xmlns:a16="http://schemas.microsoft.com/office/drawing/2014/main" id="{6BF0D4C6-6812-D495-3310-51021E0A3B21}"/>
              </a:ext>
            </a:extLst>
          </p:cNvPr>
          <p:cNvSpPr>
            <a:spLocks noGrp="1"/>
          </p:cNvSpPr>
          <p:nvPr>
            <p:ph type="pic" sz="quarter" idx="71" hasCustomPrompt="1"/>
          </p:nvPr>
        </p:nvSpPr>
        <p:spPr>
          <a:xfrm>
            <a:off x="4940287"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46" name="Text Placeholder 10">
            <a:extLst>
              <a:ext uri="{FF2B5EF4-FFF2-40B4-BE49-F238E27FC236}">
                <a16:creationId xmlns:a16="http://schemas.microsoft.com/office/drawing/2014/main" id="{A898F9E0-9DEF-664C-2E1E-247FC16804E3}"/>
              </a:ext>
            </a:extLst>
          </p:cNvPr>
          <p:cNvSpPr>
            <a:spLocks noGrp="1"/>
          </p:cNvSpPr>
          <p:nvPr>
            <p:ph type="body" sz="quarter" idx="72" hasCustomPrompt="1"/>
          </p:nvPr>
        </p:nvSpPr>
        <p:spPr>
          <a:xfrm>
            <a:off x="6327823"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52" name="Text Placeholder 10">
            <a:extLst>
              <a:ext uri="{FF2B5EF4-FFF2-40B4-BE49-F238E27FC236}">
                <a16:creationId xmlns:a16="http://schemas.microsoft.com/office/drawing/2014/main" id="{D53D62A4-3EF9-4242-05BD-623917C82A08}"/>
              </a:ext>
            </a:extLst>
          </p:cNvPr>
          <p:cNvSpPr>
            <a:spLocks noGrp="1"/>
          </p:cNvSpPr>
          <p:nvPr>
            <p:ph type="body" sz="quarter" idx="73" hasCustomPrompt="1"/>
          </p:nvPr>
        </p:nvSpPr>
        <p:spPr>
          <a:xfrm>
            <a:off x="6327823"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54" name="Picture Placeholder 22">
            <a:extLst>
              <a:ext uri="{FF2B5EF4-FFF2-40B4-BE49-F238E27FC236}">
                <a16:creationId xmlns:a16="http://schemas.microsoft.com/office/drawing/2014/main" id="{EFE4BF32-A67B-0B63-460B-8FC913587020}"/>
              </a:ext>
            </a:extLst>
          </p:cNvPr>
          <p:cNvSpPr>
            <a:spLocks noGrp="1"/>
          </p:cNvSpPr>
          <p:nvPr>
            <p:ph type="pic" sz="quarter" idx="74" hasCustomPrompt="1"/>
          </p:nvPr>
        </p:nvSpPr>
        <p:spPr>
          <a:xfrm>
            <a:off x="6542880"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60" name="Text Placeholder 10">
            <a:extLst>
              <a:ext uri="{FF2B5EF4-FFF2-40B4-BE49-F238E27FC236}">
                <a16:creationId xmlns:a16="http://schemas.microsoft.com/office/drawing/2014/main" id="{94DC05A6-8AED-A881-2A6E-65D785D87788}"/>
              </a:ext>
            </a:extLst>
          </p:cNvPr>
          <p:cNvSpPr>
            <a:spLocks noGrp="1"/>
          </p:cNvSpPr>
          <p:nvPr>
            <p:ph type="body" sz="quarter" idx="75" hasCustomPrompt="1"/>
          </p:nvPr>
        </p:nvSpPr>
        <p:spPr>
          <a:xfrm>
            <a:off x="7875812"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61" name="Text Placeholder 10">
            <a:extLst>
              <a:ext uri="{FF2B5EF4-FFF2-40B4-BE49-F238E27FC236}">
                <a16:creationId xmlns:a16="http://schemas.microsoft.com/office/drawing/2014/main" id="{466D9DD8-2251-497C-E585-17B28D8B7A68}"/>
              </a:ext>
            </a:extLst>
          </p:cNvPr>
          <p:cNvSpPr>
            <a:spLocks noGrp="1"/>
          </p:cNvSpPr>
          <p:nvPr>
            <p:ph type="body" sz="quarter" idx="76" hasCustomPrompt="1"/>
          </p:nvPr>
        </p:nvSpPr>
        <p:spPr>
          <a:xfrm>
            <a:off x="7875812"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68" name="Picture Placeholder 22">
            <a:extLst>
              <a:ext uri="{FF2B5EF4-FFF2-40B4-BE49-F238E27FC236}">
                <a16:creationId xmlns:a16="http://schemas.microsoft.com/office/drawing/2014/main" id="{09016FDB-D89E-6078-C0CD-249DD5FF3600}"/>
              </a:ext>
            </a:extLst>
          </p:cNvPr>
          <p:cNvSpPr>
            <a:spLocks noGrp="1"/>
          </p:cNvSpPr>
          <p:nvPr>
            <p:ph type="pic" sz="quarter" idx="77" hasCustomPrompt="1"/>
          </p:nvPr>
        </p:nvSpPr>
        <p:spPr>
          <a:xfrm>
            <a:off x="8090869"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35" name="Slide Number Placeholder 5">
            <a:extLst>
              <a:ext uri="{FF2B5EF4-FFF2-40B4-BE49-F238E27FC236}">
                <a16:creationId xmlns:a16="http://schemas.microsoft.com/office/drawing/2014/main" id="{538A555E-65CF-1983-24E5-1BD97E7E0B1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Oval 1">
            <a:extLst>
              <a:ext uri="{FF2B5EF4-FFF2-40B4-BE49-F238E27FC236}">
                <a16:creationId xmlns:a16="http://schemas.microsoft.com/office/drawing/2014/main" id="{A947CEB0-D20B-3837-CC80-635C5E8221E5}"/>
              </a:ext>
            </a:extLst>
          </p:cNvPr>
          <p:cNvSpPr/>
          <p:nvPr userDrawn="1"/>
        </p:nvSpPr>
        <p:spPr>
          <a:xfrm>
            <a:off x="3377133" y="1199060"/>
            <a:ext cx="681154" cy="68115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3" name="Oval 2">
            <a:extLst>
              <a:ext uri="{FF2B5EF4-FFF2-40B4-BE49-F238E27FC236}">
                <a16:creationId xmlns:a16="http://schemas.microsoft.com/office/drawing/2014/main" id="{5C0CC6EE-F44A-413A-5A6C-635748A1AC4A}"/>
              </a:ext>
            </a:extLst>
          </p:cNvPr>
          <p:cNvSpPr/>
          <p:nvPr userDrawn="1"/>
        </p:nvSpPr>
        <p:spPr>
          <a:xfrm>
            <a:off x="4955306" y="1199060"/>
            <a:ext cx="681154" cy="6811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4" name="Oval 3">
            <a:extLst>
              <a:ext uri="{FF2B5EF4-FFF2-40B4-BE49-F238E27FC236}">
                <a16:creationId xmlns:a16="http://schemas.microsoft.com/office/drawing/2014/main" id="{24E73C19-21A2-BFCD-C70D-4B8415DECF27}"/>
              </a:ext>
            </a:extLst>
          </p:cNvPr>
          <p:cNvSpPr/>
          <p:nvPr userDrawn="1"/>
        </p:nvSpPr>
        <p:spPr>
          <a:xfrm>
            <a:off x="6557899" y="1199060"/>
            <a:ext cx="681154" cy="6811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5" name="Oval 4">
            <a:extLst>
              <a:ext uri="{FF2B5EF4-FFF2-40B4-BE49-F238E27FC236}">
                <a16:creationId xmlns:a16="http://schemas.microsoft.com/office/drawing/2014/main" id="{BF2B5313-0958-E126-0F02-ABF9FA145123}"/>
              </a:ext>
            </a:extLst>
          </p:cNvPr>
          <p:cNvSpPr/>
          <p:nvPr userDrawn="1"/>
        </p:nvSpPr>
        <p:spPr>
          <a:xfrm>
            <a:off x="8105888" y="1199060"/>
            <a:ext cx="681154" cy="681154"/>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Tree>
    <p:extLst>
      <p:ext uri="{BB962C8B-B14F-4D97-AF65-F5344CB8AC3E}">
        <p14:creationId xmlns:p14="http://schemas.microsoft.com/office/powerpoint/2010/main" val="2729112354"/>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Highlight sho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A569-E3B4-77A9-ED3A-624BFECCE5BE}"/>
              </a:ext>
            </a:extLst>
          </p:cNvPr>
          <p:cNvSpPr>
            <a:spLocks noGrp="1"/>
          </p:cNvSpPr>
          <p:nvPr>
            <p:ph type="ctrTitle" hasCustomPrompt="1"/>
          </p:nvPr>
        </p:nvSpPr>
        <p:spPr>
          <a:xfrm>
            <a:off x="578163" y="2133600"/>
            <a:ext cx="11123009" cy="536288"/>
          </a:xfrm>
        </p:spPr>
        <p:txBody>
          <a:bodyPr lIns="0" anchor="b">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578163" y="2971208"/>
            <a:ext cx="11123009" cy="1651592"/>
          </a:xfr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48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Highlight important copy or statement</a:t>
            </a:r>
          </a:p>
        </p:txBody>
      </p:sp>
      <p:sp>
        <p:nvSpPr>
          <p:cNvPr id="6" name="Slide Number Placeholder 5">
            <a:extLst>
              <a:ext uri="{FF2B5EF4-FFF2-40B4-BE49-F238E27FC236}">
                <a16:creationId xmlns:a16="http://schemas.microsoft.com/office/drawing/2014/main" id="{EAD183D9-0B24-D30F-56FB-F64A315A002A}"/>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5" name="Picture 4">
            <a:extLst>
              <a:ext uri="{FF2B5EF4-FFF2-40B4-BE49-F238E27FC236}">
                <a16:creationId xmlns:a16="http://schemas.microsoft.com/office/drawing/2014/main" id="{9D3CEBCA-38A0-08AF-F233-E436D28B8AC0}"/>
              </a:ext>
            </a:extLst>
          </p:cNvPr>
          <p:cNvPicPr>
            <a:picLocks noChangeAspect="1"/>
          </p:cNvPicPr>
          <p:nvPr/>
        </p:nvPicPr>
        <p:blipFill>
          <a:blip r:embed="rId2"/>
          <a:stretch>
            <a:fillRect/>
          </a:stretch>
        </p:blipFill>
        <p:spPr>
          <a:xfrm flipV="1">
            <a:off x="578163" y="2743200"/>
            <a:ext cx="11085123" cy="45719"/>
          </a:xfrm>
          <a:prstGeom prst="rect">
            <a:avLst/>
          </a:prstGeom>
        </p:spPr>
      </p:pic>
      <p:pic>
        <p:nvPicPr>
          <p:cNvPr id="4" name="Picture 3">
            <a:extLst>
              <a:ext uri="{FF2B5EF4-FFF2-40B4-BE49-F238E27FC236}">
                <a16:creationId xmlns:a16="http://schemas.microsoft.com/office/drawing/2014/main" id="{2943EA8C-5AF4-0940-D46F-590E6ADCD149}"/>
              </a:ext>
            </a:extLst>
          </p:cNvPr>
          <p:cNvPicPr>
            <a:picLocks noChangeAspect="1"/>
          </p:cNvPicPr>
          <p:nvPr userDrawn="1"/>
        </p:nvPicPr>
        <p:blipFill>
          <a:blip r:embed="rId2"/>
          <a:stretch>
            <a:fillRect/>
          </a:stretch>
        </p:blipFill>
        <p:spPr>
          <a:xfrm flipV="1">
            <a:off x="578163" y="2743200"/>
            <a:ext cx="11085123" cy="45719"/>
          </a:xfrm>
          <a:prstGeom prst="rect">
            <a:avLst/>
          </a:prstGeom>
        </p:spPr>
      </p:pic>
    </p:spTree>
    <p:extLst>
      <p:ext uri="{BB962C8B-B14F-4D97-AF65-F5344CB8AC3E}">
        <p14:creationId xmlns:p14="http://schemas.microsoft.com/office/powerpoint/2010/main" val="310738004"/>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Highlight lon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578163" y="1315412"/>
            <a:ext cx="11123009" cy="4202886"/>
          </a:xfr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44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Lorem ipsum dolor </a:t>
            </a:r>
            <a:r>
              <a:rPr lang="en-US" err="1"/>
              <a:t>amet</a:t>
            </a:r>
            <a:r>
              <a:rPr lang="en-US"/>
              <a:t> </a:t>
            </a:r>
            <a:r>
              <a:rPr lang="en-US" err="1"/>
              <a:t>consequitor</a:t>
            </a:r>
            <a:r>
              <a:rPr lang="en-US"/>
              <a:t> </a:t>
            </a:r>
            <a:r>
              <a:rPr lang="en-US" err="1">
                <a:effectLst/>
                <a:latin typeface="Helvetica Neue" panose="02000503000000020004" pitchFamily="2" charset="0"/>
              </a:rPr>
              <a:t>adipiscing</a:t>
            </a:r>
            <a:r>
              <a:rPr lang="en-US">
                <a:effectLst/>
                <a:latin typeface="Helvetica Neue" panose="02000503000000020004" pitchFamily="2" charset="0"/>
              </a:rPr>
              <a:t> </a:t>
            </a:r>
            <a:r>
              <a:rPr lang="en-US" err="1">
                <a:effectLst/>
                <a:latin typeface="Helvetica Neue" panose="02000503000000020004" pitchFamily="2" charset="0"/>
              </a:rPr>
              <a:t>elit</a:t>
            </a:r>
            <a:r>
              <a:rPr lang="en-US">
                <a:effectLst/>
                <a:latin typeface="Helvetica Neue" panose="02000503000000020004" pitchFamily="2" charset="0"/>
              </a:rPr>
              <a:t>, sed do </a:t>
            </a:r>
            <a:r>
              <a:rPr lang="en-US" err="1">
                <a:effectLst/>
                <a:latin typeface="Helvetica Neue" panose="02000503000000020004" pitchFamily="2" charset="0"/>
              </a:rPr>
              <a:t>eiusmod</a:t>
            </a:r>
            <a:r>
              <a:rPr lang="en-US">
                <a:effectLst/>
                <a:latin typeface="Helvetica Neue" panose="02000503000000020004" pitchFamily="2" charset="0"/>
              </a:rPr>
              <a:t> </a:t>
            </a:r>
            <a:r>
              <a:rPr lang="en-US" err="1">
                <a:effectLst/>
                <a:latin typeface="Helvetica Neue" panose="02000503000000020004" pitchFamily="2" charset="0"/>
              </a:rPr>
              <a:t>tempor</a:t>
            </a:r>
            <a:r>
              <a:rPr lang="en-US">
                <a:effectLst/>
                <a:latin typeface="Helvetica Neue" panose="02000503000000020004" pitchFamily="2" charset="0"/>
              </a:rPr>
              <a:t> </a:t>
            </a:r>
            <a:r>
              <a:rPr lang="en-US" err="1">
                <a:effectLst/>
                <a:latin typeface="Helvetica Neue" panose="02000503000000020004" pitchFamily="2" charset="0"/>
              </a:rPr>
              <a:t>incididunt</a:t>
            </a:r>
            <a:r>
              <a:rPr lang="en-US">
                <a:effectLst/>
                <a:latin typeface="Helvetica Neue" panose="02000503000000020004" pitchFamily="2" charset="0"/>
              </a:rPr>
              <a:t> </a:t>
            </a:r>
            <a:r>
              <a:rPr lang="en-US" err="1">
                <a:effectLst/>
                <a:latin typeface="Helvetica Neue" panose="02000503000000020004" pitchFamily="2" charset="0"/>
              </a:rPr>
              <a:t>ut</a:t>
            </a:r>
            <a:r>
              <a:rPr lang="en-US">
                <a:effectLst/>
                <a:latin typeface="Helvetica Neue" panose="02000503000000020004" pitchFamily="2" charset="0"/>
              </a:rPr>
              <a:t> labore et dolore magna </a:t>
            </a:r>
            <a:r>
              <a:rPr lang="en-US" err="1">
                <a:effectLst/>
                <a:latin typeface="Helvetica Neue" panose="02000503000000020004" pitchFamily="2" charset="0"/>
              </a:rPr>
              <a:t>aliqua</a:t>
            </a:r>
            <a:r>
              <a:rPr lang="en-US">
                <a:effectLst/>
                <a:latin typeface="Helvetica Neue" panose="02000503000000020004" pitchFamily="2" charset="0"/>
              </a:rPr>
              <a:t>. Ut </a:t>
            </a:r>
            <a:r>
              <a:rPr lang="en-US" err="1">
                <a:effectLst/>
                <a:latin typeface="Helvetica Neue" panose="02000503000000020004" pitchFamily="2" charset="0"/>
              </a:rPr>
              <a:t>enim</a:t>
            </a:r>
            <a:r>
              <a:rPr lang="en-US">
                <a:effectLst/>
                <a:latin typeface="Helvetica Neue" panose="02000503000000020004" pitchFamily="2" charset="0"/>
              </a:rPr>
              <a:t> ad minim </a:t>
            </a:r>
            <a:r>
              <a:rPr lang="en-US" err="1">
                <a:effectLst/>
                <a:latin typeface="Helvetica Neue" panose="02000503000000020004" pitchFamily="2" charset="0"/>
              </a:rPr>
              <a:t>veniam</a:t>
            </a:r>
            <a:r>
              <a:rPr lang="en-US">
                <a:effectLst/>
                <a:latin typeface="Helvetica Neue" panose="02000503000000020004" pitchFamily="2" charset="0"/>
              </a:rPr>
              <a:t>.</a:t>
            </a:r>
          </a:p>
          <a:p>
            <a:endParaRPr lang="en-US"/>
          </a:p>
        </p:txBody>
      </p:sp>
      <p:cxnSp>
        <p:nvCxnSpPr>
          <p:cNvPr id="12" name="Straight Connector 11">
            <a:extLst>
              <a:ext uri="{FF2B5EF4-FFF2-40B4-BE49-F238E27FC236}">
                <a16:creationId xmlns:a16="http://schemas.microsoft.com/office/drawing/2014/main" id="{C37D2752-E946-E37D-88E7-4E67378ADC08}"/>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EE071BD7-D0C5-C62B-CE1A-910C113BF341}"/>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6" name="Slide Number Placeholder 5">
            <a:extLst>
              <a:ext uri="{FF2B5EF4-FFF2-40B4-BE49-F238E27FC236}">
                <a16:creationId xmlns:a16="http://schemas.microsoft.com/office/drawing/2014/main" id="{7507FB46-34DA-AD21-2785-C1C4939113D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551203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 and Content Lef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26F3E6E3-FDA3-01A2-B2BA-882E259C4101}"/>
              </a:ext>
            </a:extLst>
          </p:cNvPr>
          <p:cNvSpPr>
            <a:spLocks noGrp="1"/>
          </p:cNvSpPr>
          <p:nvPr>
            <p:ph sz="half" idx="13" hasCustomPrompt="1"/>
          </p:nvPr>
        </p:nvSpPr>
        <p:spPr>
          <a:xfrm>
            <a:off x="1" y="462116"/>
            <a:ext cx="7207044" cy="5633884"/>
          </a:xfrm>
        </p:spPr>
        <p:txBody>
          <a:bodyPr>
            <a:noAutofit/>
          </a:bodyPr>
          <a:lstStyle>
            <a:lvl1pPr marL="687388" indent="-225425">
              <a:buFont typeface="Arial" panose="020B0604020202020204" pitchFamily="34" charset="0"/>
              <a:buChar char="•"/>
              <a:tabLst/>
              <a:defRPr sz="2400">
                <a:latin typeface="+mn-lt"/>
                <a:ea typeface="Verdana" panose="020B0604030504040204" pitchFamily="34" charset="0"/>
                <a:cs typeface="Verdana" panose="020B0604030504040204" pitchFamily="34" charset="0"/>
              </a:defRPr>
            </a:lvl1pPr>
            <a:lvl2pPr marL="1150938" indent="-225425">
              <a:tabLst/>
              <a:defRPr sz="2000">
                <a:latin typeface="+mn-lt"/>
                <a:ea typeface="Verdana" panose="020B0604030504040204" pitchFamily="34" charset="0"/>
                <a:cs typeface="Verdana" panose="020B0604030504040204" pitchFamily="34" charset="0"/>
              </a:defRPr>
            </a:lvl2pPr>
            <a:lvl3pPr marL="1601788" indent="-225425">
              <a:tabLst/>
              <a:defRPr sz="1800">
                <a:latin typeface="+mn-lt"/>
                <a:ea typeface="Verdana" panose="020B0604030504040204" pitchFamily="34" charset="0"/>
                <a:cs typeface="Verdana" panose="020B0604030504040204" pitchFamily="34" charset="0"/>
              </a:defRPr>
            </a:lvl3pPr>
            <a:lvl4pPr marL="2063750" indent="-225425">
              <a:tabLst/>
              <a:defRPr sz="1600">
                <a:latin typeface="+mn-lt"/>
                <a:ea typeface="Verdana" panose="020B0604030504040204" pitchFamily="34" charset="0"/>
                <a:cs typeface="Verdana" panose="020B0604030504040204" pitchFamily="34" charset="0"/>
              </a:defRPr>
            </a:lvl4pPr>
            <a:lvl5pPr marL="2516188" indent="-227013">
              <a:tabLst/>
              <a:defRPr sz="1600">
                <a:latin typeface="+mn-lt"/>
                <a:ea typeface="Verdana" panose="020B0604030504040204" pitchFamily="34" charset="0"/>
                <a:cs typeface="Verdana" panose="020B0604030504040204" pitchFamily="34" charset="0"/>
              </a:defRPr>
            </a:lvl5pPr>
          </a:lstStyle>
          <a:p>
            <a:pPr lvl="0"/>
            <a:r>
              <a:rPr lang="en-US" b="0" i="0" u="none" strike="noStrike">
                <a:solidFill>
                  <a:srgbClr val="000000"/>
                </a:solidFill>
                <a:effectLst/>
                <a:latin typeface="+mn-lt"/>
              </a:rPr>
              <a:t>Intro right and content left layouts</a:t>
            </a:r>
            <a:endParaRPr lang="en-US"/>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7964128" y="1122364"/>
            <a:ext cx="3264311" cy="1109560"/>
          </a:xfrm>
        </p:spPr>
        <p:txBody>
          <a:bodyPr anchor="b">
            <a:noAutofit/>
          </a:bodyPr>
          <a:lstStyle>
            <a:lvl1pPr algn="l">
              <a:defRPr sz="3200"/>
            </a:lvl1pPr>
          </a:lstStyle>
          <a:p>
            <a:r>
              <a:rPr lang="en-US"/>
              <a:t>Title goes here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7964128" y="2231925"/>
            <a:ext cx="3264310" cy="3503712"/>
          </a:xfrm>
        </p:spPr>
        <p:txBody>
          <a:bodyPr>
            <a:noAutofit/>
          </a:bodyPr>
          <a:lstStyle>
            <a:lvl1pPr marL="0" indent="0" algn="l">
              <a:buNone/>
              <a:defRPr sz="1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Text goes here</a:t>
            </a:r>
          </a:p>
        </p:txBody>
      </p:sp>
      <p:pic>
        <p:nvPicPr>
          <p:cNvPr id="13" name="Picture 12">
            <a:extLst>
              <a:ext uri="{FF2B5EF4-FFF2-40B4-BE49-F238E27FC236}">
                <a16:creationId xmlns:a16="http://schemas.microsoft.com/office/drawing/2014/main" id="{4E659312-6650-0E92-880D-87D63018098D}"/>
              </a:ext>
            </a:extLst>
          </p:cNvPr>
          <p:cNvPicPr>
            <a:picLocks noChangeAspect="1"/>
          </p:cNvPicPr>
          <p:nvPr userDrawn="1"/>
        </p:nvPicPr>
        <p:blipFill>
          <a:blip r:embed="rId2"/>
          <a:stretch>
            <a:fillRect/>
          </a:stretch>
        </p:blipFill>
        <p:spPr>
          <a:xfrm>
            <a:off x="7969170" y="1007728"/>
            <a:ext cx="3257630" cy="47441"/>
          </a:xfrm>
          <a:prstGeom prst="rect">
            <a:avLst/>
          </a:prstGeom>
        </p:spPr>
      </p:pic>
      <p:sp>
        <p:nvSpPr>
          <p:cNvPr id="7" name="Slide Number Placeholder 5">
            <a:extLst>
              <a:ext uri="{FF2B5EF4-FFF2-40B4-BE49-F238E27FC236}">
                <a16:creationId xmlns:a16="http://schemas.microsoft.com/office/drawing/2014/main" id="{59FE023A-A6A2-AB32-9F6C-C848F336B4B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5" name="Picture 4">
            <a:extLst>
              <a:ext uri="{FF2B5EF4-FFF2-40B4-BE49-F238E27FC236}">
                <a16:creationId xmlns:a16="http://schemas.microsoft.com/office/drawing/2014/main" id="{23A35B77-6304-583D-1F4B-B329228CD46B}"/>
              </a:ext>
            </a:extLst>
          </p:cNvPr>
          <p:cNvPicPr>
            <a:picLocks noChangeAspect="1"/>
          </p:cNvPicPr>
          <p:nvPr userDrawn="1"/>
        </p:nvPicPr>
        <p:blipFill>
          <a:blip r:embed="rId2"/>
          <a:stretch>
            <a:fillRect/>
          </a:stretch>
        </p:blipFill>
        <p:spPr>
          <a:xfrm>
            <a:off x="7969170" y="1007728"/>
            <a:ext cx="3257630" cy="47441"/>
          </a:xfrm>
          <a:prstGeom prst="rect">
            <a:avLst/>
          </a:prstGeom>
        </p:spPr>
      </p:pic>
    </p:spTree>
    <p:extLst>
      <p:ext uri="{BB962C8B-B14F-4D97-AF65-F5344CB8AC3E}">
        <p14:creationId xmlns:p14="http://schemas.microsoft.com/office/powerpoint/2010/main" val="2512226928"/>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ox Elements">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0A8709DB-E347-441A-667E-E99EF6011C1E}"/>
              </a:ext>
            </a:extLst>
          </p:cNvPr>
          <p:cNvSpPr/>
          <p:nvPr/>
        </p:nvSpPr>
        <p:spPr>
          <a:xfrm>
            <a:off x="8187911" y="1381493"/>
            <a:ext cx="3430984" cy="4242559"/>
          </a:xfrm>
          <a:prstGeom prst="roundRect">
            <a:avLst>
              <a:gd name="adj" fmla="val 26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4" name="Rounded Rectangle 13">
            <a:extLst>
              <a:ext uri="{FF2B5EF4-FFF2-40B4-BE49-F238E27FC236}">
                <a16:creationId xmlns:a16="http://schemas.microsoft.com/office/drawing/2014/main" id="{4D2C95F0-B6E0-D9BB-B060-AD4734384993}"/>
              </a:ext>
            </a:extLst>
          </p:cNvPr>
          <p:cNvSpPr/>
          <p:nvPr/>
        </p:nvSpPr>
        <p:spPr>
          <a:xfrm>
            <a:off x="4358520" y="1381493"/>
            <a:ext cx="3430986" cy="2047507"/>
          </a:xfrm>
          <a:prstGeom prst="roundRect">
            <a:avLst>
              <a:gd name="adj" fmla="val 45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 name="Rounded Rectangle 3">
            <a:extLst>
              <a:ext uri="{FF2B5EF4-FFF2-40B4-BE49-F238E27FC236}">
                <a16:creationId xmlns:a16="http://schemas.microsoft.com/office/drawing/2014/main" id="{E20ECADE-AC45-29C0-8F1D-0C0A7E441BB9}"/>
              </a:ext>
            </a:extLst>
          </p:cNvPr>
          <p:cNvSpPr/>
          <p:nvPr/>
        </p:nvSpPr>
        <p:spPr>
          <a:xfrm>
            <a:off x="553437" y="1381493"/>
            <a:ext cx="3430986" cy="4242559"/>
          </a:xfrm>
          <a:prstGeom prst="roundRect">
            <a:avLst>
              <a:gd name="adj" fmla="val 28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a:extLst>
              <a:ext uri="{FF2B5EF4-FFF2-40B4-BE49-F238E27FC236}">
                <a16:creationId xmlns:a16="http://schemas.microsoft.com/office/drawing/2014/main" id="{7EB0BE0B-EDF3-14A5-FD61-C32485BD435B}"/>
              </a:ext>
            </a:extLst>
          </p:cNvPr>
          <p:cNvSpPr txBox="1"/>
          <p:nvPr/>
        </p:nvSpPr>
        <p:spPr>
          <a:xfrm rot="10800000">
            <a:off x="553437" y="1381492"/>
            <a:ext cx="1111218" cy="1431162"/>
          </a:xfrm>
          <a:prstGeom prst="rect">
            <a:avLst/>
          </a:prstGeom>
          <a:noFill/>
          <a:ln>
            <a:noFill/>
          </a:ln>
          <a:effectLst>
            <a:outerShdw sx="1000" sy="1000" algn="ctr" rotWithShape="0">
              <a:srgbClr val="000000"/>
            </a:outerShdw>
          </a:effectLst>
        </p:spPr>
        <p:txBody>
          <a:bodyPr wrap="square" rtlCol="0">
            <a:noAutofit/>
          </a:bodyPr>
          <a:lstStyle/>
          <a:p>
            <a:r>
              <a:rPr lang="en-US" sz="18000" b="0" i="0">
                <a:solidFill>
                  <a:schemeClr val="bg2">
                    <a:alpha val="30000"/>
                  </a:schemeClr>
                </a:solidFill>
                <a:latin typeface="Verdana" panose="020B0604030504040204" pitchFamily="34" charset="0"/>
                <a:ea typeface="Verdana" panose="020B0604030504040204" pitchFamily="34" charset="0"/>
                <a:cs typeface="Verdana" panose="020B0604030504040204" pitchFamily="34" charset="0"/>
              </a:rPr>
              <a:t>”</a:t>
            </a:r>
          </a:p>
        </p:txBody>
      </p:sp>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13" name="Text Placeholder 12">
            <a:extLst>
              <a:ext uri="{FF2B5EF4-FFF2-40B4-BE49-F238E27FC236}">
                <a16:creationId xmlns:a16="http://schemas.microsoft.com/office/drawing/2014/main" id="{3EAB40CC-0CA9-B28F-D699-CEE314D87942}"/>
              </a:ext>
            </a:extLst>
          </p:cNvPr>
          <p:cNvSpPr>
            <a:spLocks noGrp="1"/>
          </p:cNvSpPr>
          <p:nvPr>
            <p:ph type="body" sz="quarter" idx="13" hasCustomPrompt="1"/>
          </p:nvPr>
        </p:nvSpPr>
        <p:spPr>
          <a:xfrm>
            <a:off x="816912" y="2084202"/>
            <a:ext cx="2921000" cy="2495059"/>
          </a:xfrm>
        </p:spPr>
        <p:txBody>
          <a:bodyPr>
            <a:noAutofit/>
          </a:bodyPr>
          <a:lstStyle>
            <a:lvl1pPr marL="0" indent="0">
              <a:lnSpc>
                <a:spcPct val="100000"/>
              </a:lnSpc>
              <a:buNone/>
              <a:defRPr sz="20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15" name="Text Placeholder 14">
            <a:extLst>
              <a:ext uri="{FF2B5EF4-FFF2-40B4-BE49-F238E27FC236}">
                <a16:creationId xmlns:a16="http://schemas.microsoft.com/office/drawing/2014/main" id="{1E2A3065-0A2D-943D-1FB7-6AEC3CA298AA}"/>
              </a:ext>
            </a:extLst>
          </p:cNvPr>
          <p:cNvSpPr>
            <a:spLocks noGrp="1"/>
          </p:cNvSpPr>
          <p:nvPr>
            <p:ph type="body" sz="quarter" idx="14" hasCustomPrompt="1"/>
          </p:nvPr>
        </p:nvSpPr>
        <p:spPr>
          <a:xfrm>
            <a:off x="816912" y="4678906"/>
            <a:ext cx="2921000" cy="433388"/>
          </a:xfrm>
        </p:spPr>
        <p:txBody>
          <a:bodyPr>
            <a:noAutofit/>
          </a:bodyPr>
          <a:lstStyle>
            <a:lvl1pPr marL="0" indent="0">
              <a:buNone/>
              <a:defRPr sz="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NAME NAME</a:t>
            </a:r>
          </a:p>
        </p:txBody>
      </p:sp>
      <p:sp>
        <p:nvSpPr>
          <p:cNvPr id="28" name="TextBox 27">
            <a:extLst>
              <a:ext uri="{FF2B5EF4-FFF2-40B4-BE49-F238E27FC236}">
                <a16:creationId xmlns:a16="http://schemas.microsoft.com/office/drawing/2014/main" id="{8798C1C0-A516-668E-E73F-4C7D57864D1E}"/>
              </a:ext>
            </a:extLst>
          </p:cNvPr>
          <p:cNvSpPr txBox="1"/>
          <p:nvPr/>
        </p:nvSpPr>
        <p:spPr>
          <a:xfrm rot="10800000">
            <a:off x="8187911" y="1381492"/>
            <a:ext cx="1111218" cy="1431161"/>
          </a:xfrm>
          <a:prstGeom prst="rect">
            <a:avLst/>
          </a:prstGeom>
          <a:noFill/>
          <a:ln>
            <a:noFill/>
          </a:ln>
          <a:effectLst>
            <a:outerShdw sx="1000" sy="1000" algn="ctr" rotWithShape="0">
              <a:srgbClr val="000000"/>
            </a:outerShdw>
          </a:effectLst>
        </p:spPr>
        <p:txBody>
          <a:bodyPr wrap="square" rtlCol="0">
            <a:noAutofit/>
          </a:bodyPr>
          <a:lstStyle/>
          <a:p>
            <a:r>
              <a:rPr lang="en-US" sz="18000" b="0" i="0">
                <a:solidFill>
                  <a:schemeClr val="bg2">
                    <a:alpha val="30000"/>
                  </a:schemeClr>
                </a:solidFill>
                <a:latin typeface="Verdana" panose="020B0604030504040204" pitchFamily="34" charset="0"/>
                <a:ea typeface="Verdana" panose="020B0604030504040204" pitchFamily="34" charset="0"/>
                <a:cs typeface="Verdana" panose="020B0604030504040204" pitchFamily="34" charset="0"/>
              </a:rPr>
              <a:t>”</a:t>
            </a:r>
          </a:p>
        </p:txBody>
      </p:sp>
      <p:sp>
        <p:nvSpPr>
          <p:cNvPr id="29" name="Text Placeholder 12">
            <a:extLst>
              <a:ext uri="{FF2B5EF4-FFF2-40B4-BE49-F238E27FC236}">
                <a16:creationId xmlns:a16="http://schemas.microsoft.com/office/drawing/2014/main" id="{03BEDA61-C3B4-4761-62E4-435139ABE1FF}"/>
              </a:ext>
            </a:extLst>
          </p:cNvPr>
          <p:cNvSpPr>
            <a:spLocks noGrp="1"/>
          </p:cNvSpPr>
          <p:nvPr>
            <p:ph type="body" sz="quarter" idx="15" hasCustomPrompt="1"/>
          </p:nvPr>
        </p:nvSpPr>
        <p:spPr>
          <a:xfrm>
            <a:off x="8434419" y="2084202"/>
            <a:ext cx="2921000" cy="2495059"/>
          </a:xfrm>
        </p:spPr>
        <p:txBody>
          <a:bodyPr>
            <a:noAutofit/>
          </a:bodyPr>
          <a:lstStyle>
            <a:lvl1pPr marL="0" indent="0">
              <a:lnSpc>
                <a:spcPct val="100000"/>
              </a:lnSpc>
              <a:buNone/>
              <a:defRPr sz="20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30" name="Text Placeholder 14">
            <a:extLst>
              <a:ext uri="{FF2B5EF4-FFF2-40B4-BE49-F238E27FC236}">
                <a16:creationId xmlns:a16="http://schemas.microsoft.com/office/drawing/2014/main" id="{1D4521AB-1605-F095-356D-6F12A5E65824}"/>
              </a:ext>
            </a:extLst>
          </p:cNvPr>
          <p:cNvSpPr>
            <a:spLocks noGrp="1"/>
          </p:cNvSpPr>
          <p:nvPr>
            <p:ph type="body" sz="quarter" idx="16" hasCustomPrompt="1"/>
          </p:nvPr>
        </p:nvSpPr>
        <p:spPr>
          <a:xfrm>
            <a:off x="8434419" y="4678906"/>
            <a:ext cx="2921000" cy="433388"/>
          </a:xfrm>
        </p:spPr>
        <p:txBody>
          <a:bodyPr>
            <a:noAutofit/>
          </a:bodyPr>
          <a:lstStyle>
            <a:lvl1pPr marL="0" indent="0">
              <a:buNone/>
              <a:defRPr sz="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NAME NAME</a:t>
            </a:r>
          </a:p>
        </p:txBody>
      </p:sp>
      <p:sp>
        <p:nvSpPr>
          <p:cNvPr id="37" name="Text Placeholder 36">
            <a:extLst>
              <a:ext uri="{FF2B5EF4-FFF2-40B4-BE49-F238E27FC236}">
                <a16:creationId xmlns:a16="http://schemas.microsoft.com/office/drawing/2014/main" id="{59C8531E-EDA9-FB65-7AAB-FFBE3E2622C1}"/>
              </a:ext>
            </a:extLst>
          </p:cNvPr>
          <p:cNvSpPr>
            <a:spLocks noGrp="1"/>
          </p:cNvSpPr>
          <p:nvPr>
            <p:ph type="body" sz="quarter" idx="17" hasCustomPrompt="1"/>
          </p:nvPr>
        </p:nvSpPr>
        <p:spPr>
          <a:xfrm>
            <a:off x="4572000" y="1612900"/>
            <a:ext cx="1150938" cy="406400"/>
          </a:xfrm>
        </p:spPr>
        <p:txBody>
          <a:bodyPr anchor="b">
            <a:noAutofit/>
          </a:bodyPr>
          <a:lstStyle>
            <a:lvl1pPr marL="0" indent="0">
              <a:buNone/>
              <a:defRPr sz="1600" b="1"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Header</a:t>
            </a:r>
          </a:p>
        </p:txBody>
      </p:sp>
      <p:sp>
        <p:nvSpPr>
          <p:cNvPr id="39" name="Text Placeholder 38">
            <a:extLst>
              <a:ext uri="{FF2B5EF4-FFF2-40B4-BE49-F238E27FC236}">
                <a16:creationId xmlns:a16="http://schemas.microsoft.com/office/drawing/2014/main" id="{7EF2B97C-4573-9555-2C62-E346E3DE80F2}"/>
              </a:ext>
            </a:extLst>
          </p:cNvPr>
          <p:cNvSpPr>
            <a:spLocks noGrp="1"/>
          </p:cNvSpPr>
          <p:nvPr>
            <p:ph type="body" sz="quarter" idx="18" hasCustomPrompt="1"/>
          </p:nvPr>
        </p:nvSpPr>
        <p:spPr>
          <a:xfrm>
            <a:off x="4572000" y="2103438"/>
            <a:ext cx="2370138" cy="895350"/>
          </a:xfrm>
        </p:spPr>
        <p:txBody>
          <a:bodyPr>
            <a:noAutofit/>
          </a:bodyPr>
          <a:lstStyle>
            <a:lvl1pPr marL="0" indent="0">
              <a:buNone/>
              <a:defRPr sz="16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41" name="Rounded Rectangle 40">
            <a:extLst>
              <a:ext uri="{FF2B5EF4-FFF2-40B4-BE49-F238E27FC236}">
                <a16:creationId xmlns:a16="http://schemas.microsoft.com/office/drawing/2014/main" id="{004BBFF1-9BA9-3A11-20DC-7138BBD5D9CC}"/>
              </a:ext>
            </a:extLst>
          </p:cNvPr>
          <p:cNvSpPr/>
          <p:nvPr/>
        </p:nvSpPr>
        <p:spPr>
          <a:xfrm>
            <a:off x="4358520" y="3583918"/>
            <a:ext cx="3430986" cy="2047507"/>
          </a:xfrm>
          <a:prstGeom prst="roundRect">
            <a:avLst>
              <a:gd name="adj" fmla="val 63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2" name="Text Placeholder 36">
            <a:extLst>
              <a:ext uri="{FF2B5EF4-FFF2-40B4-BE49-F238E27FC236}">
                <a16:creationId xmlns:a16="http://schemas.microsoft.com/office/drawing/2014/main" id="{B6F0017D-4F23-1CC5-0A5A-C3FD6C59E3B5}"/>
              </a:ext>
            </a:extLst>
          </p:cNvPr>
          <p:cNvSpPr>
            <a:spLocks noGrp="1"/>
          </p:cNvSpPr>
          <p:nvPr>
            <p:ph type="body" sz="quarter" idx="19" hasCustomPrompt="1"/>
          </p:nvPr>
        </p:nvSpPr>
        <p:spPr>
          <a:xfrm>
            <a:off x="4572000" y="3815325"/>
            <a:ext cx="1150938" cy="406400"/>
          </a:xfrm>
        </p:spPr>
        <p:txBody>
          <a:bodyPr anchor="b">
            <a:noAutofit/>
          </a:bodyPr>
          <a:lstStyle>
            <a:lvl1pPr marL="0" indent="0">
              <a:buNone/>
              <a:defRPr sz="1600" b="1"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Header</a:t>
            </a:r>
          </a:p>
        </p:txBody>
      </p:sp>
      <p:sp>
        <p:nvSpPr>
          <p:cNvPr id="43" name="Text Placeholder 38">
            <a:extLst>
              <a:ext uri="{FF2B5EF4-FFF2-40B4-BE49-F238E27FC236}">
                <a16:creationId xmlns:a16="http://schemas.microsoft.com/office/drawing/2014/main" id="{F1D0583D-6E27-9980-C1D2-F2F6CDD3DC93}"/>
              </a:ext>
            </a:extLst>
          </p:cNvPr>
          <p:cNvSpPr>
            <a:spLocks noGrp="1"/>
          </p:cNvSpPr>
          <p:nvPr>
            <p:ph type="body" sz="quarter" idx="20" hasCustomPrompt="1"/>
          </p:nvPr>
        </p:nvSpPr>
        <p:spPr>
          <a:xfrm>
            <a:off x="4572000" y="4305863"/>
            <a:ext cx="2370138" cy="895350"/>
          </a:xfrm>
        </p:spPr>
        <p:txBody>
          <a:bodyPr>
            <a:noAutofit/>
          </a:bodyPr>
          <a:lstStyle>
            <a:lvl1pPr marL="0" indent="0">
              <a:buNone/>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19" name="Slide Number Placeholder 5">
            <a:extLst>
              <a:ext uri="{FF2B5EF4-FFF2-40B4-BE49-F238E27FC236}">
                <a16:creationId xmlns:a16="http://schemas.microsoft.com/office/drawing/2014/main" id="{EB4CFB7D-3748-B817-16DD-6F2B56E1A70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itle 1">
            <a:extLst>
              <a:ext uri="{FF2B5EF4-FFF2-40B4-BE49-F238E27FC236}">
                <a16:creationId xmlns:a16="http://schemas.microsoft.com/office/drawing/2014/main" id="{EFCCCC0F-4A87-E8D2-D67C-B818290A1E59}"/>
              </a:ext>
            </a:extLst>
          </p:cNvPr>
          <p:cNvSpPr>
            <a:spLocks noGrp="1"/>
          </p:cNvSpPr>
          <p:nvPr>
            <p:ph type="ctrTitle" hasCustomPrompt="1"/>
          </p:nvPr>
        </p:nvSpPr>
        <p:spPr>
          <a:xfrm>
            <a:off x="593142" y="304800"/>
            <a:ext cx="11065458" cy="618456"/>
          </a:xfrm>
        </p:spPr>
        <p:txBody>
          <a:bodyPr lIns="0" anchor="ctr">
            <a:noAutofit/>
          </a:bodyPr>
          <a:lstStyle>
            <a:lvl1pPr algn="l">
              <a:defRPr sz="3200"/>
            </a:lvl1pPr>
          </a:lstStyle>
          <a:p>
            <a:r>
              <a:rPr lang="en-US"/>
              <a:t>Shapes and elements</a:t>
            </a:r>
          </a:p>
        </p:txBody>
      </p:sp>
      <p:sp>
        <p:nvSpPr>
          <p:cNvPr id="2" name="Rounded Rectangle 1">
            <a:extLst>
              <a:ext uri="{FF2B5EF4-FFF2-40B4-BE49-F238E27FC236}">
                <a16:creationId xmlns:a16="http://schemas.microsoft.com/office/drawing/2014/main" id="{3DBA03D0-965A-83A3-539E-829960B05149}"/>
              </a:ext>
            </a:extLst>
          </p:cNvPr>
          <p:cNvSpPr/>
          <p:nvPr userDrawn="1"/>
        </p:nvSpPr>
        <p:spPr>
          <a:xfrm>
            <a:off x="8187911" y="1381493"/>
            <a:ext cx="3430984" cy="4242559"/>
          </a:xfrm>
          <a:prstGeom prst="roundRect">
            <a:avLst>
              <a:gd name="adj" fmla="val 26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5" name="Rounded Rectangle 4">
            <a:extLst>
              <a:ext uri="{FF2B5EF4-FFF2-40B4-BE49-F238E27FC236}">
                <a16:creationId xmlns:a16="http://schemas.microsoft.com/office/drawing/2014/main" id="{699E1A90-3264-7D4B-8EA2-49C2F4E100F1}"/>
              </a:ext>
            </a:extLst>
          </p:cNvPr>
          <p:cNvSpPr/>
          <p:nvPr userDrawn="1"/>
        </p:nvSpPr>
        <p:spPr>
          <a:xfrm>
            <a:off x="4358520" y="1381493"/>
            <a:ext cx="3430986" cy="2047507"/>
          </a:xfrm>
          <a:prstGeom prst="roundRect">
            <a:avLst>
              <a:gd name="adj" fmla="val 45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6" name="Rounded Rectangle 5">
            <a:extLst>
              <a:ext uri="{FF2B5EF4-FFF2-40B4-BE49-F238E27FC236}">
                <a16:creationId xmlns:a16="http://schemas.microsoft.com/office/drawing/2014/main" id="{78115DDD-8BDA-CCEC-B522-9AEFA8732A90}"/>
              </a:ext>
            </a:extLst>
          </p:cNvPr>
          <p:cNvSpPr/>
          <p:nvPr userDrawn="1"/>
        </p:nvSpPr>
        <p:spPr>
          <a:xfrm>
            <a:off x="553437" y="1381493"/>
            <a:ext cx="3430986" cy="4242559"/>
          </a:xfrm>
          <a:prstGeom prst="roundRect">
            <a:avLst>
              <a:gd name="adj" fmla="val 28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7624373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Divider Pag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4020FDA6-76C3-CBFF-5790-BA32DF71B59E}"/>
              </a:ext>
            </a:extLst>
          </p:cNvPr>
          <p:cNvSpPr>
            <a:spLocks noGrp="1"/>
          </p:cNvSpPr>
          <p:nvPr>
            <p:ph type="title" hasCustomPrompt="1"/>
          </p:nvPr>
        </p:nvSpPr>
        <p:spPr>
          <a:xfrm>
            <a:off x="823031" y="1856009"/>
            <a:ext cx="7327866" cy="1255058"/>
          </a:xfrm>
          <a:prstGeom prst="rect">
            <a:avLst/>
          </a:prstGeom>
        </p:spPr>
        <p:txBody>
          <a:bodyPr vert="horz" lIns="91440" tIns="45720" rIns="91440" bIns="45720" rtlCol="0" anchor="b">
            <a:noAutofit/>
          </a:bodyPr>
          <a:lstStyle>
            <a:lvl1pPr>
              <a:defRPr sz="6000">
                <a:solidFill>
                  <a:schemeClr val="tx1"/>
                </a:solidFill>
              </a:defRPr>
            </a:lvl1pPr>
          </a:lstStyle>
          <a:p>
            <a:r>
              <a:rPr lang="en-US"/>
              <a:t>Title goes here</a:t>
            </a:r>
          </a:p>
        </p:txBody>
      </p:sp>
      <p:sp>
        <p:nvSpPr>
          <p:cNvPr id="8" name="Text Placeholder 2">
            <a:extLst>
              <a:ext uri="{FF2B5EF4-FFF2-40B4-BE49-F238E27FC236}">
                <a16:creationId xmlns:a16="http://schemas.microsoft.com/office/drawing/2014/main" id="{D511B392-77A5-82F1-3706-C28F5AEA3D12}"/>
              </a:ext>
            </a:extLst>
          </p:cNvPr>
          <p:cNvSpPr>
            <a:spLocks noGrp="1"/>
          </p:cNvSpPr>
          <p:nvPr>
            <p:ph idx="1" hasCustomPrompt="1"/>
          </p:nvPr>
        </p:nvSpPr>
        <p:spPr>
          <a:xfrm>
            <a:off x="823030" y="3376376"/>
            <a:ext cx="7327865" cy="2169401"/>
          </a:xfrm>
          <a:prstGeom prst="rect">
            <a:avLst/>
          </a:prstGeom>
        </p:spPr>
        <p:txBody>
          <a:bodyPr vert="horz" lIns="91440" tIns="45720" rIns="91440" bIns="45720" rtlCol="0">
            <a:noAutofit/>
          </a:bodyPr>
          <a:lstStyle>
            <a:lvl1pPr marL="0" indent="0">
              <a:lnSpc>
                <a:spcPct val="120000"/>
              </a:lnSpc>
              <a:spcBef>
                <a:spcPts val="0"/>
              </a:spcBef>
              <a:buFont typeface="+mj-lt"/>
              <a:buNone/>
              <a:defRPr sz="2000">
                <a:solidFill>
                  <a:schemeClr val="tx1"/>
                </a:solidFill>
              </a:defRPr>
            </a:lvl1pPr>
          </a:lstStyle>
          <a:p>
            <a:pPr lvl="0"/>
            <a:r>
              <a:rPr lang="en-US">
                <a:effectLst/>
              </a:rPr>
              <a:t>Type your subtitle or description here. </a:t>
            </a:r>
            <a:br>
              <a:rPr lang="en-US">
                <a:effectLst/>
              </a:rPr>
            </a:br>
            <a:r>
              <a:rPr lang="en-US">
                <a:effectLst/>
              </a:rPr>
              <a:t>Two lines looks like this.</a:t>
            </a:r>
            <a:endParaRPr lang="en-US"/>
          </a:p>
        </p:txBody>
      </p:sp>
      <p:sp>
        <p:nvSpPr>
          <p:cNvPr id="5" name="Slide Number Placeholder 5">
            <a:extLst>
              <a:ext uri="{FF2B5EF4-FFF2-40B4-BE49-F238E27FC236}">
                <a16:creationId xmlns:a16="http://schemas.microsoft.com/office/drawing/2014/main" id="{9B923F77-AC1F-BBA4-C611-4777EAEAF253}"/>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2" name="Straight Connector 1">
            <a:extLst>
              <a:ext uri="{FF2B5EF4-FFF2-40B4-BE49-F238E27FC236}">
                <a16:creationId xmlns:a16="http://schemas.microsoft.com/office/drawing/2014/main" id="{5B523F0B-6DF7-248B-2E46-6879C3849413}"/>
              </a:ext>
            </a:extLst>
          </p:cNvPr>
          <p:cNvCxnSpPr>
            <a:cxnSpLocks/>
          </p:cNvCxnSpPr>
          <p:nvPr/>
        </p:nvCxnSpPr>
        <p:spPr>
          <a:xfrm>
            <a:off x="823030" y="3200400"/>
            <a:ext cx="7327865"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6CD2C05E-14E7-DAFD-2D29-FD178ADD0A94}"/>
              </a:ext>
            </a:extLst>
          </p:cNvPr>
          <p:cNvCxnSpPr>
            <a:cxnSpLocks/>
          </p:cNvCxnSpPr>
          <p:nvPr userDrawn="1"/>
        </p:nvCxnSpPr>
        <p:spPr>
          <a:xfrm>
            <a:off x="823030" y="3200400"/>
            <a:ext cx="7327865"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227464"/>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75B3BAA-B994-64A1-5FBB-5EB0AB73A33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561011839"/>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 Conten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2" name="Content Placeholder 4">
            <a:extLst>
              <a:ext uri="{FF2B5EF4-FFF2-40B4-BE49-F238E27FC236}">
                <a16:creationId xmlns:a16="http://schemas.microsoft.com/office/drawing/2014/main" id="{7BD0D4E6-64E0-C271-6950-1FA5EFD6A0D4}"/>
              </a:ext>
            </a:extLst>
          </p:cNvPr>
          <p:cNvSpPr>
            <a:spLocks noGrp="1"/>
          </p:cNvSpPr>
          <p:nvPr>
            <p:ph sz="quarter" idx="10" hasCustomPrompt="1"/>
          </p:nvPr>
        </p:nvSpPr>
        <p:spPr>
          <a:xfrm>
            <a:off x="578163" y="1278195"/>
            <a:ext cx="11085123" cy="4850466"/>
          </a:xfrm>
        </p:spPr>
        <p:txBody>
          <a:bodyPr>
            <a:noAutofit/>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9C8FA9C8-1857-5B16-B2F1-66547DE18928}"/>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445607815"/>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170D730-AFA9-8089-5C7A-981D0AE8F9E0}"/>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428D3D8-8D2D-4C13-2C6C-A07DB3015435}"/>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5" name="Slide Number Placeholder 5">
            <a:extLst>
              <a:ext uri="{FF2B5EF4-FFF2-40B4-BE49-F238E27FC236}">
                <a16:creationId xmlns:a16="http://schemas.microsoft.com/office/drawing/2014/main" id="{C7DF7438-7DAE-F492-8E42-D48ECFCD017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4944122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2 Line 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79316"/>
          </a:xfrm>
        </p:spPr>
        <p:txBody>
          <a:bodyPr lIns="0" anchor="ctr">
            <a:noAutofit/>
          </a:bodyPr>
          <a:lstStyle>
            <a:lvl1pPr algn="l">
              <a:defRPr sz="3200"/>
            </a:lvl1pPr>
          </a:lstStyle>
          <a:p>
            <a:r>
              <a:rPr lang="en-US"/>
              <a:t>Title goes here</a:t>
            </a:r>
          </a:p>
        </p:txBody>
      </p:sp>
      <p:sp>
        <p:nvSpPr>
          <p:cNvPr id="14" name="Content Placeholder 4">
            <a:extLst>
              <a:ext uri="{FF2B5EF4-FFF2-40B4-BE49-F238E27FC236}">
                <a16:creationId xmlns:a16="http://schemas.microsoft.com/office/drawing/2014/main" id="{F9F99B9C-1335-EB04-F0C5-CAB877B9D492}"/>
              </a:ext>
            </a:extLst>
          </p:cNvPr>
          <p:cNvSpPr>
            <a:spLocks noGrp="1"/>
          </p:cNvSpPr>
          <p:nvPr>
            <p:ph sz="quarter" idx="11" hasCustomPrompt="1"/>
          </p:nvPr>
        </p:nvSpPr>
        <p:spPr>
          <a:xfrm>
            <a:off x="578163" y="1799311"/>
            <a:ext cx="11045801" cy="4144289"/>
          </a:xfrm>
        </p:spPr>
        <p:txBody>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C507462E-ECE4-217B-25AE-D2783BB8F346}"/>
              </a:ext>
            </a:extLst>
          </p:cNvPr>
          <p:cNvCxnSpPr>
            <a:cxnSpLocks/>
          </p:cNvCxnSpPr>
          <p:nvPr/>
        </p:nvCxnSpPr>
        <p:spPr>
          <a:xfrm>
            <a:off x="578163" y="1593984"/>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F6720B3E-5E2B-E893-DBE0-206A38296514}"/>
              </a:ext>
            </a:extLst>
          </p:cNvPr>
          <p:cNvSpPr>
            <a:spLocks noGrp="1"/>
          </p:cNvSpPr>
          <p:nvPr>
            <p:ph type="body" sz="quarter" idx="12" hasCustomPrompt="1"/>
          </p:nvPr>
        </p:nvSpPr>
        <p:spPr>
          <a:xfrm>
            <a:off x="577850" y="1025542"/>
            <a:ext cx="11065459" cy="504808"/>
          </a:xfrm>
        </p:spPr>
        <p:txBody>
          <a:bodyPr lIns="0" anchor="ctr">
            <a:noAutofit/>
          </a:bodyPr>
          <a:lstStyle>
            <a:lvl1pPr marL="0" indent="0">
              <a:buNone/>
              <a:defRPr sz="2600" b="0"/>
            </a:lvl1pPr>
          </a:lstStyle>
          <a:p>
            <a:pPr lvl="0"/>
            <a:r>
              <a:rPr lang="en-US" dirty="0"/>
              <a:t>Subtitle goes here</a:t>
            </a:r>
          </a:p>
        </p:txBody>
      </p:sp>
      <p:sp>
        <p:nvSpPr>
          <p:cNvPr id="7" name="Slide Number Placeholder 5">
            <a:extLst>
              <a:ext uri="{FF2B5EF4-FFF2-40B4-BE49-F238E27FC236}">
                <a16:creationId xmlns:a16="http://schemas.microsoft.com/office/drawing/2014/main" id="{C2F8A18E-6255-7FFA-F7D3-735D8F8635D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48683559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53439" y="346226"/>
            <a:ext cx="11045790" cy="618456"/>
          </a:xfrm>
        </p:spPr>
        <p:txBody>
          <a:bodyPr anchor="b">
            <a:noAutofit/>
          </a:bodyPr>
          <a:lstStyle>
            <a:lvl1pPr algn="l">
              <a:defRPr sz="3200"/>
            </a:lvl1pPr>
          </a:lstStyle>
          <a:p>
            <a:r>
              <a:rPr lang="en-US"/>
              <a:t>Title goes here</a:t>
            </a:r>
          </a:p>
        </p:txBody>
      </p:sp>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9" name="Text Placeholder 21">
            <a:extLst>
              <a:ext uri="{FF2B5EF4-FFF2-40B4-BE49-F238E27FC236}">
                <a16:creationId xmlns:a16="http://schemas.microsoft.com/office/drawing/2014/main" id="{45341574-8534-FD19-720E-E1EC6413B4F4}"/>
              </a:ext>
            </a:extLst>
          </p:cNvPr>
          <p:cNvSpPr>
            <a:spLocks noGrp="1"/>
          </p:cNvSpPr>
          <p:nvPr>
            <p:ph type="body" sz="quarter" idx="10" hasCustomPrompt="1"/>
          </p:nvPr>
        </p:nvSpPr>
        <p:spPr>
          <a:xfrm>
            <a:off x="533772" y="1260912"/>
            <a:ext cx="11065457" cy="4336175"/>
          </a:xfrm>
        </p:spPr>
        <p:txBody>
          <a:bodyPr>
            <a:noAutofit/>
          </a:bodyPr>
          <a:lstStyle>
            <a:lvl1pPr>
              <a:defRPr sz="26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0A91275D-4130-2C77-59B6-A12E4B928D1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888459398"/>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2 Line Title +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524000"/>
            <a:ext cx="11085123" cy="45719"/>
          </a:xfrm>
          <a:prstGeom prst="rect">
            <a:avLst/>
          </a:prstGeom>
        </p:spPr>
      </p:pic>
      <p:sp>
        <p:nvSpPr>
          <p:cNvPr id="11" name="Title 1">
            <a:extLst>
              <a:ext uri="{FF2B5EF4-FFF2-40B4-BE49-F238E27FC236}">
                <a16:creationId xmlns:a16="http://schemas.microsoft.com/office/drawing/2014/main" id="{3D312ABB-9549-AB7C-6CAA-AFB0F509BD11}"/>
              </a:ext>
            </a:extLst>
          </p:cNvPr>
          <p:cNvSpPr>
            <a:spLocks noGrp="1"/>
          </p:cNvSpPr>
          <p:nvPr>
            <p:ph type="ctrTitle" hasCustomPrompt="1"/>
          </p:nvPr>
        </p:nvSpPr>
        <p:spPr>
          <a:xfrm>
            <a:off x="578163" y="346225"/>
            <a:ext cx="11040736" cy="1053201"/>
          </a:xfrm>
        </p:spPr>
        <p:txBody>
          <a:bodyPr lIns="0" anchor="ctr">
            <a:noAutofit/>
          </a:bodyPr>
          <a:lstStyle>
            <a:lvl1pPr algn="l">
              <a:defRPr sz="3200"/>
            </a:lvl1pPr>
          </a:lstStyle>
          <a:p>
            <a:r>
              <a:rPr lang="en-US"/>
              <a:t>Double line title goes here</a:t>
            </a:r>
            <a:br>
              <a:rPr lang="en-US"/>
            </a:br>
            <a:r>
              <a:rPr lang="en-US"/>
              <a:t>Two lines looks like this</a:t>
            </a:r>
          </a:p>
        </p:txBody>
      </p:sp>
      <p:sp>
        <p:nvSpPr>
          <p:cNvPr id="2" name="Text Placeholder 21">
            <a:extLst>
              <a:ext uri="{FF2B5EF4-FFF2-40B4-BE49-F238E27FC236}">
                <a16:creationId xmlns:a16="http://schemas.microsoft.com/office/drawing/2014/main" id="{5AEFBE99-B096-2445-95C1-2E28DC976F82}"/>
              </a:ext>
            </a:extLst>
          </p:cNvPr>
          <p:cNvSpPr>
            <a:spLocks noGrp="1"/>
          </p:cNvSpPr>
          <p:nvPr>
            <p:ph type="body" sz="quarter" idx="10" hasCustomPrompt="1"/>
          </p:nvPr>
        </p:nvSpPr>
        <p:spPr>
          <a:xfrm>
            <a:off x="573100" y="1749627"/>
            <a:ext cx="11045799" cy="4336175"/>
          </a:xfrm>
        </p:spPr>
        <p:txBody>
          <a:bodyPr>
            <a:noAutofit/>
          </a:bodyPr>
          <a:lstStyle>
            <a:lvl1pPr>
              <a:defRPr sz="26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7A89560-5793-D478-4307-915DB96873EE}"/>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4914789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Large Title + Text">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EC720B5B-709B-DBFB-6E94-1C1066DDEF35}"/>
              </a:ext>
            </a:extLst>
          </p:cNvPr>
          <p:cNvSpPr txBox="1">
            <a:spLocks/>
          </p:cNvSpPr>
          <p:nvPr/>
        </p:nvSpPr>
        <p:spPr>
          <a:xfrm>
            <a:off x="573101" y="1841065"/>
            <a:ext cx="11065457" cy="4001060"/>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Open Sans Light" pitchFamily="2" charset="0"/>
                <a:ea typeface="Open Sans Light" pitchFamily="2" charset="0"/>
                <a:cs typeface="Open Sans Light"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Light" pitchFamily="2" charset="0"/>
                <a:ea typeface="Open Sans Light" pitchFamily="2" charset="0"/>
                <a:cs typeface="Open Sans Light"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Light" pitchFamily="2" charset="0"/>
                <a:ea typeface="Open Sans Light" pitchFamily="2" charset="0"/>
                <a:cs typeface="Open Sans Light"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Light" pitchFamily="2" charset="0"/>
                <a:ea typeface="Open Sans Light" pitchFamily="2" charset="0"/>
                <a:cs typeface="Open Sans Light"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
        <p:nvSpPr>
          <p:cNvPr id="22" name="Text Placeholder 21">
            <a:extLst>
              <a:ext uri="{FF2B5EF4-FFF2-40B4-BE49-F238E27FC236}">
                <a16:creationId xmlns:a16="http://schemas.microsoft.com/office/drawing/2014/main" id="{0497614C-40CA-BE90-6634-3E05A1BD05CB}"/>
              </a:ext>
            </a:extLst>
          </p:cNvPr>
          <p:cNvSpPr>
            <a:spLocks noGrp="1"/>
          </p:cNvSpPr>
          <p:nvPr>
            <p:ph type="body" sz="quarter" idx="10" hasCustomPrompt="1"/>
          </p:nvPr>
        </p:nvSpPr>
        <p:spPr>
          <a:xfrm>
            <a:off x="573100" y="1749627"/>
            <a:ext cx="11045799" cy="4336175"/>
          </a:xfrm>
        </p:spPr>
        <p:txBody>
          <a:bodyPr>
            <a:noAutofit/>
          </a:bodyPr>
          <a:lstStyle>
            <a:lvl1pPr>
              <a:defRPr sz="26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CA96F30-9072-8104-2325-65681806B00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itle 1">
            <a:extLst>
              <a:ext uri="{FF2B5EF4-FFF2-40B4-BE49-F238E27FC236}">
                <a16:creationId xmlns:a16="http://schemas.microsoft.com/office/drawing/2014/main" id="{021F2B5C-32BE-CC66-B9BE-4A1CAB8D4A3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Tree>
    <p:extLst>
      <p:ext uri="{BB962C8B-B14F-4D97-AF65-F5344CB8AC3E}">
        <p14:creationId xmlns:p14="http://schemas.microsoft.com/office/powerpoint/2010/main" val="216308137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Comparison + 4 Summaries">
    <p:spTree>
      <p:nvGrpSpPr>
        <p:cNvPr id="1" name=""/>
        <p:cNvGrpSpPr/>
        <p:nvPr/>
      </p:nvGrpSpPr>
      <p:grpSpPr>
        <a:xfrm>
          <a:off x="0" y="0"/>
          <a:ext cx="0" cy="0"/>
          <a:chOff x="0" y="0"/>
          <a:chExt cx="0" cy="0"/>
        </a:xfrm>
      </p:grpSpPr>
      <p:sp>
        <p:nvSpPr>
          <p:cNvPr id="2" name="Text Placeholder 27">
            <a:extLst>
              <a:ext uri="{FF2B5EF4-FFF2-40B4-BE49-F238E27FC236}">
                <a16:creationId xmlns:a16="http://schemas.microsoft.com/office/drawing/2014/main" id="{AAC965BB-0676-8D6D-66D7-2E99C87994C8}"/>
              </a:ext>
            </a:extLst>
          </p:cNvPr>
          <p:cNvSpPr>
            <a:spLocks noGrp="1"/>
          </p:cNvSpPr>
          <p:nvPr>
            <p:ph type="body" sz="quarter" idx="26" hasCustomPrompt="1"/>
          </p:nvPr>
        </p:nvSpPr>
        <p:spPr>
          <a:xfrm>
            <a:off x="9737725" y="3511878"/>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5" name="Text Placeholder 27">
            <a:extLst>
              <a:ext uri="{FF2B5EF4-FFF2-40B4-BE49-F238E27FC236}">
                <a16:creationId xmlns:a16="http://schemas.microsoft.com/office/drawing/2014/main" id="{C302B5B0-0AFE-C530-026E-FA23F69E07AB}"/>
              </a:ext>
            </a:extLst>
          </p:cNvPr>
          <p:cNvSpPr>
            <a:spLocks noGrp="1"/>
          </p:cNvSpPr>
          <p:nvPr>
            <p:ph type="body" sz="quarter" idx="27" hasCustomPrompt="1"/>
          </p:nvPr>
        </p:nvSpPr>
        <p:spPr>
          <a:xfrm>
            <a:off x="9737725" y="4408042"/>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33" name="Content Placeholder 4">
            <a:extLst>
              <a:ext uri="{FF2B5EF4-FFF2-40B4-BE49-F238E27FC236}">
                <a16:creationId xmlns:a16="http://schemas.microsoft.com/office/drawing/2014/main" id="{CA0978F5-A894-404E-C5EE-6CB1EA7F1CFC}"/>
              </a:ext>
            </a:extLst>
          </p:cNvPr>
          <p:cNvSpPr>
            <a:spLocks noGrp="1"/>
          </p:cNvSpPr>
          <p:nvPr>
            <p:ph sz="quarter" idx="10" hasCustomPrompt="1"/>
          </p:nvPr>
        </p:nvSpPr>
        <p:spPr>
          <a:xfrm>
            <a:off x="923874" y="15906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41" name="Text Placeholder 40">
            <a:extLst>
              <a:ext uri="{FF2B5EF4-FFF2-40B4-BE49-F238E27FC236}">
                <a16:creationId xmlns:a16="http://schemas.microsoft.com/office/drawing/2014/main" id="{2BA69351-F97C-C053-C130-B7DB6AA3095E}"/>
              </a:ext>
            </a:extLst>
          </p:cNvPr>
          <p:cNvSpPr>
            <a:spLocks noGrp="1"/>
          </p:cNvSpPr>
          <p:nvPr>
            <p:ph type="body" sz="quarter" idx="15" hasCustomPrompt="1"/>
          </p:nvPr>
        </p:nvSpPr>
        <p:spPr>
          <a:xfrm>
            <a:off x="926123" y="13049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A9909F0-CC67-089B-4592-0CA9FC40DB3B}"/>
              </a:ext>
            </a:extLst>
          </p:cNvPr>
          <p:cNvSpPr/>
          <p:nvPr/>
        </p:nvSpPr>
        <p:spPr>
          <a:xfrm>
            <a:off x="9737725" y="1279443"/>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32" name="Title 1">
            <a:extLst>
              <a:ext uri="{FF2B5EF4-FFF2-40B4-BE49-F238E27FC236}">
                <a16:creationId xmlns:a16="http://schemas.microsoft.com/office/drawing/2014/main" id="{6701126E-3580-1F99-FA50-EDE66BB31B61}"/>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4" name="Content Placeholder 4">
            <a:extLst>
              <a:ext uri="{FF2B5EF4-FFF2-40B4-BE49-F238E27FC236}">
                <a16:creationId xmlns:a16="http://schemas.microsoft.com/office/drawing/2014/main" id="{1203ABD2-4622-E2B7-3610-AF1FCFBB8F7F}"/>
              </a:ext>
            </a:extLst>
          </p:cNvPr>
          <p:cNvSpPr>
            <a:spLocks noGrp="1"/>
          </p:cNvSpPr>
          <p:nvPr>
            <p:ph sz="quarter" idx="16" hasCustomPrompt="1"/>
          </p:nvPr>
        </p:nvSpPr>
        <p:spPr>
          <a:xfrm>
            <a:off x="5312994" y="15906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45" name="Text Placeholder 40">
            <a:extLst>
              <a:ext uri="{FF2B5EF4-FFF2-40B4-BE49-F238E27FC236}">
                <a16:creationId xmlns:a16="http://schemas.microsoft.com/office/drawing/2014/main" id="{7D2EC3CF-7396-AD57-16F4-C5C354D9479C}"/>
              </a:ext>
            </a:extLst>
          </p:cNvPr>
          <p:cNvSpPr>
            <a:spLocks noGrp="1"/>
          </p:cNvSpPr>
          <p:nvPr>
            <p:ph type="body" sz="quarter" idx="17" hasCustomPrompt="1"/>
          </p:nvPr>
        </p:nvSpPr>
        <p:spPr>
          <a:xfrm>
            <a:off x="5315243" y="13049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sp>
        <p:nvSpPr>
          <p:cNvPr id="47" name="Content Placeholder 4">
            <a:extLst>
              <a:ext uri="{FF2B5EF4-FFF2-40B4-BE49-F238E27FC236}">
                <a16:creationId xmlns:a16="http://schemas.microsoft.com/office/drawing/2014/main" id="{2830EF7A-3881-9224-DC19-0673C1BD3CDD}"/>
              </a:ext>
            </a:extLst>
          </p:cNvPr>
          <p:cNvSpPr>
            <a:spLocks noGrp="1"/>
          </p:cNvSpPr>
          <p:nvPr>
            <p:ph sz="quarter" idx="18" hasCustomPrompt="1"/>
          </p:nvPr>
        </p:nvSpPr>
        <p:spPr>
          <a:xfrm>
            <a:off x="923874" y="41814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48" name="Text Placeholder 40">
            <a:extLst>
              <a:ext uri="{FF2B5EF4-FFF2-40B4-BE49-F238E27FC236}">
                <a16:creationId xmlns:a16="http://schemas.microsoft.com/office/drawing/2014/main" id="{66C3B514-7AEC-854C-6FF7-4D784345FFC3}"/>
              </a:ext>
            </a:extLst>
          </p:cNvPr>
          <p:cNvSpPr>
            <a:spLocks noGrp="1"/>
          </p:cNvSpPr>
          <p:nvPr>
            <p:ph type="body" sz="quarter" idx="19" hasCustomPrompt="1"/>
          </p:nvPr>
        </p:nvSpPr>
        <p:spPr>
          <a:xfrm>
            <a:off x="926123" y="38957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sp>
        <p:nvSpPr>
          <p:cNvPr id="50" name="Content Placeholder 4">
            <a:extLst>
              <a:ext uri="{FF2B5EF4-FFF2-40B4-BE49-F238E27FC236}">
                <a16:creationId xmlns:a16="http://schemas.microsoft.com/office/drawing/2014/main" id="{793E20C6-9CC7-3D61-776E-79E63B724796}"/>
              </a:ext>
            </a:extLst>
          </p:cNvPr>
          <p:cNvSpPr>
            <a:spLocks noGrp="1"/>
          </p:cNvSpPr>
          <p:nvPr>
            <p:ph sz="quarter" idx="20" hasCustomPrompt="1"/>
          </p:nvPr>
        </p:nvSpPr>
        <p:spPr>
          <a:xfrm>
            <a:off x="5312994" y="41814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51" name="Text Placeholder 40">
            <a:extLst>
              <a:ext uri="{FF2B5EF4-FFF2-40B4-BE49-F238E27FC236}">
                <a16:creationId xmlns:a16="http://schemas.microsoft.com/office/drawing/2014/main" id="{C7E5B1B8-DAB9-E205-FD06-3C27E7AB2AFE}"/>
              </a:ext>
            </a:extLst>
          </p:cNvPr>
          <p:cNvSpPr>
            <a:spLocks noGrp="1"/>
          </p:cNvSpPr>
          <p:nvPr>
            <p:ph type="body" sz="quarter" idx="21" hasCustomPrompt="1"/>
          </p:nvPr>
        </p:nvSpPr>
        <p:spPr>
          <a:xfrm>
            <a:off x="5315243" y="38957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sp>
        <p:nvSpPr>
          <p:cNvPr id="54" name="Text Placeholder 27">
            <a:extLst>
              <a:ext uri="{FF2B5EF4-FFF2-40B4-BE49-F238E27FC236}">
                <a16:creationId xmlns:a16="http://schemas.microsoft.com/office/drawing/2014/main" id="{9592DBA2-A58E-4120-649F-69193CACD3A3}"/>
              </a:ext>
            </a:extLst>
          </p:cNvPr>
          <p:cNvSpPr>
            <a:spLocks noGrp="1"/>
          </p:cNvSpPr>
          <p:nvPr>
            <p:ph type="body" sz="quarter" idx="22" hasCustomPrompt="1"/>
          </p:nvPr>
        </p:nvSpPr>
        <p:spPr>
          <a:xfrm>
            <a:off x="9737725" y="2615714"/>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6" name="Text Placeholder 27">
            <a:extLst>
              <a:ext uri="{FF2B5EF4-FFF2-40B4-BE49-F238E27FC236}">
                <a16:creationId xmlns:a16="http://schemas.microsoft.com/office/drawing/2014/main" id="{0BE5657C-D120-594C-E771-BEE3BDFC16D0}"/>
              </a:ext>
            </a:extLst>
          </p:cNvPr>
          <p:cNvSpPr>
            <a:spLocks noGrp="1"/>
          </p:cNvSpPr>
          <p:nvPr>
            <p:ph type="body" sz="quarter" idx="28" hasCustomPrompt="1"/>
          </p:nvPr>
        </p:nvSpPr>
        <p:spPr>
          <a:xfrm>
            <a:off x="9737725" y="1719550"/>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18" name="Slide Number Placeholder 5">
            <a:extLst>
              <a:ext uri="{FF2B5EF4-FFF2-40B4-BE49-F238E27FC236}">
                <a16:creationId xmlns:a16="http://schemas.microsoft.com/office/drawing/2014/main" id="{DF211EDE-02B5-8A8A-B9E5-AEF20F14F9A9}"/>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4" name="Rectangle 3">
            <a:extLst>
              <a:ext uri="{FF2B5EF4-FFF2-40B4-BE49-F238E27FC236}">
                <a16:creationId xmlns:a16="http://schemas.microsoft.com/office/drawing/2014/main" id="{FA869B80-EA01-EFAF-E599-8DCCA6D7C5A0}"/>
              </a:ext>
            </a:extLst>
          </p:cNvPr>
          <p:cNvSpPr/>
          <p:nvPr userDrawn="1"/>
        </p:nvSpPr>
        <p:spPr>
          <a:xfrm>
            <a:off x="9737725" y="1279443"/>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Tree>
    <p:extLst>
      <p:ext uri="{BB962C8B-B14F-4D97-AF65-F5344CB8AC3E}">
        <p14:creationId xmlns:p14="http://schemas.microsoft.com/office/powerpoint/2010/main" val="1497578812"/>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 and Content Left 2">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4E7138B-E481-D8E8-2296-638E4B74C065}"/>
              </a:ext>
            </a:extLst>
          </p:cNvPr>
          <p:cNvSpPr>
            <a:spLocks noGrp="1"/>
          </p:cNvSpPr>
          <p:nvPr>
            <p:ph sz="half" idx="13" hasCustomPrompt="1"/>
          </p:nvPr>
        </p:nvSpPr>
        <p:spPr>
          <a:xfrm>
            <a:off x="1" y="462116"/>
            <a:ext cx="6754760" cy="5320970"/>
          </a:xfrm>
        </p:spPr>
        <p:txBody>
          <a:bodyPr>
            <a:noAutofit/>
          </a:bodyPr>
          <a:lstStyle>
            <a:lvl1pPr marL="687388" indent="-225425">
              <a:buFont typeface="Arial" panose="020B0604020202020204" pitchFamily="34" charset="0"/>
              <a:buChar char="•"/>
              <a:tabLst/>
              <a:defRPr sz="2400">
                <a:latin typeface="+mn-lt"/>
                <a:ea typeface="Verdana" panose="020B0604030504040204" pitchFamily="34" charset="0"/>
                <a:cs typeface="Verdana" panose="020B0604030504040204" pitchFamily="34" charset="0"/>
              </a:defRPr>
            </a:lvl1pPr>
            <a:lvl2pPr marL="1150938" indent="-225425">
              <a:tabLst/>
              <a:defRPr sz="2000">
                <a:latin typeface="+mn-lt"/>
                <a:ea typeface="Verdana" panose="020B0604030504040204" pitchFamily="34" charset="0"/>
                <a:cs typeface="Verdana" panose="020B0604030504040204" pitchFamily="34" charset="0"/>
              </a:defRPr>
            </a:lvl2pPr>
            <a:lvl3pPr marL="1601788" indent="-225425">
              <a:tabLst/>
              <a:defRPr sz="1800">
                <a:latin typeface="+mn-lt"/>
                <a:ea typeface="Verdana" panose="020B0604030504040204" pitchFamily="34" charset="0"/>
                <a:cs typeface="Verdana" panose="020B0604030504040204" pitchFamily="34" charset="0"/>
              </a:defRPr>
            </a:lvl3pPr>
            <a:lvl4pPr marL="2063750" indent="-225425">
              <a:tabLst/>
              <a:defRPr sz="1600">
                <a:latin typeface="+mn-lt"/>
                <a:ea typeface="Verdana" panose="020B0604030504040204" pitchFamily="34" charset="0"/>
                <a:cs typeface="Verdana" panose="020B0604030504040204" pitchFamily="34" charset="0"/>
              </a:defRPr>
            </a:lvl4pPr>
            <a:lvl5pPr marL="2516188" indent="-227013">
              <a:tabLst/>
              <a:defRPr sz="1600">
                <a:latin typeface="+mn-lt"/>
                <a:ea typeface="Verdana" panose="020B0604030504040204" pitchFamily="34" charset="0"/>
                <a:cs typeface="Verdana" panose="020B0604030504040204" pitchFamily="34" charset="0"/>
              </a:defRPr>
            </a:lvl5pPr>
          </a:lstStyle>
          <a:p>
            <a:pPr lvl="0"/>
            <a:r>
              <a:rPr lang="en-US" b="0" i="0" u="none" strike="noStrike">
                <a:solidFill>
                  <a:srgbClr val="000000"/>
                </a:solidFill>
                <a:effectLst/>
                <a:latin typeface="+mn-lt"/>
              </a:rPr>
              <a:t>Intro right and content left layouts</a:t>
            </a:r>
            <a:endParaRPr lang="en-US"/>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7268497" y="838200"/>
            <a:ext cx="4114800" cy="1109560"/>
          </a:xfrm>
        </p:spPr>
        <p:txBody>
          <a:bodyPr anchor="b">
            <a:noAutofit/>
          </a:bodyPr>
          <a:lstStyle>
            <a:lvl1pPr algn="l">
              <a:defRPr sz="3200"/>
            </a:lvl1pPr>
          </a:lstStyle>
          <a:p>
            <a:r>
              <a:rPr lang="en-US"/>
              <a:t>Title goes here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7268496" y="2231925"/>
            <a:ext cx="4114799" cy="3503712"/>
          </a:xfrm>
        </p:spPr>
        <p:txBody>
          <a:bodyPr>
            <a:noAutofit/>
          </a:bodyPr>
          <a:lstStyle>
            <a:lvl1pPr marL="0" indent="0" algn="l">
              <a:buNone/>
              <a:defRPr sz="1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Text goes here</a:t>
            </a:r>
          </a:p>
        </p:txBody>
      </p:sp>
      <p:sp>
        <p:nvSpPr>
          <p:cNvPr id="7" name="Slide Number Placeholder 5">
            <a:extLst>
              <a:ext uri="{FF2B5EF4-FFF2-40B4-BE49-F238E27FC236}">
                <a16:creationId xmlns:a16="http://schemas.microsoft.com/office/drawing/2014/main" id="{0F39D7A8-E236-3E0A-803E-1FFE746846A9}"/>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5" name="Picture 4">
            <a:extLst>
              <a:ext uri="{FF2B5EF4-FFF2-40B4-BE49-F238E27FC236}">
                <a16:creationId xmlns:a16="http://schemas.microsoft.com/office/drawing/2014/main" id="{7EAA907B-DD2E-E5EC-BD81-BD83A5B4545B}"/>
              </a:ext>
            </a:extLst>
          </p:cNvPr>
          <p:cNvPicPr>
            <a:picLocks noChangeAspect="1"/>
          </p:cNvPicPr>
          <p:nvPr userDrawn="1"/>
        </p:nvPicPr>
        <p:blipFill>
          <a:blip r:embed="rId2"/>
          <a:stretch>
            <a:fillRect/>
          </a:stretch>
        </p:blipFill>
        <p:spPr>
          <a:xfrm>
            <a:off x="7268497" y="2074559"/>
            <a:ext cx="3257630" cy="47441"/>
          </a:xfrm>
          <a:prstGeom prst="rect">
            <a:avLst/>
          </a:prstGeom>
        </p:spPr>
      </p:pic>
    </p:spTree>
    <p:extLst>
      <p:ext uri="{BB962C8B-B14F-4D97-AF65-F5344CB8AC3E}">
        <p14:creationId xmlns:p14="http://schemas.microsoft.com/office/powerpoint/2010/main" val="25558929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le + Content + 2 Summari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2" name="Content Placeholder 4">
            <a:extLst>
              <a:ext uri="{FF2B5EF4-FFF2-40B4-BE49-F238E27FC236}">
                <a16:creationId xmlns:a16="http://schemas.microsoft.com/office/drawing/2014/main" id="{7BD0D4E6-64E0-C271-6950-1FA5EFD6A0D4}"/>
              </a:ext>
            </a:extLst>
          </p:cNvPr>
          <p:cNvSpPr>
            <a:spLocks noGrp="1"/>
          </p:cNvSpPr>
          <p:nvPr>
            <p:ph sz="quarter" idx="10" hasCustomPrompt="1"/>
          </p:nvPr>
        </p:nvSpPr>
        <p:spPr>
          <a:xfrm>
            <a:off x="578163" y="1752600"/>
            <a:ext cx="8794437" cy="4078858"/>
          </a:xfrm>
        </p:spPr>
        <p:txBody>
          <a:bodyPr>
            <a:noAutofit/>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A9909F0-CC67-089B-4592-0CA9FC40DB3B}"/>
              </a:ext>
            </a:extLst>
          </p:cNvPr>
          <p:cNvSpPr/>
          <p:nvPr/>
        </p:nvSpPr>
        <p:spPr>
          <a:xfrm>
            <a:off x="9738160" y="1752600"/>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10" name="Text Placeholder 9">
            <a:extLst>
              <a:ext uri="{FF2B5EF4-FFF2-40B4-BE49-F238E27FC236}">
                <a16:creationId xmlns:a16="http://schemas.microsoft.com/office/drawing/2014/main" id="{57A8FE98-1802-BEB6-1E9C-4A23E6B5032C}"/>
              </a:ext>
            </a:extLst>
          </p:cNvPr>
          <p:cNvSpPr>
            <a:spLocks noGrp="1"/>
          </p:cNvSpPr>
          <p:nvPr>
            <p:ph type="body" sz="quarter" idx="12" hasCustomPrompt="1"/>
          </p:nvPr>
        </p:nvSpPr>
        <p:spPr>
          <a:xfrm>
            <a:off x="9738159" y="2094141"/>
            <a:ext cx="1905461" cy="1569990"/>
          </a:xfrm>
        </p:spPr>
        <p:txBody>
          <a:bodyPr lIns="0" tIns="0" rIns="0" bIns="0">
            <a:normAutofit/>
          </a:bodyPr>
          <a:lstStyle>
            <a:lvl1pPr marL="117475" indent="-117475">
              <a:lnSpc>
                <a:spcPct val="100000"/>
              </a:lnSpc>
              <a:spcBef>
                <a:spcPts val="0"/>
              </a:spcBef>
              <a:spcAft>
                <a:spcPts val="600"/>
              </a:spcAft>
              <a:tabLst/>
              <a:defRPr sz="1000"/>
            </a:lvl1pPr>
            <a:lvl2pPr marL="295275" indent="-109538">
              <a:lnSpc>
                <a:spcPct val="100000"/>
              </a:lnSpc>
              <a:spcBef>
                <a:spcPts val="0"/>
              </a:spcBef>
              <a:spcAft>
                <a:spcPts val="600"/>
              </a:spcAft>
              <a:tabLst/>
              <a:defRPr sz="1000"/>
            </a:lvl2pPr>
            <a:lvl3pPr marL="292608" indent="-114300">
              <a:lnSpc>
                <a:spcPct val="100000"/>
              </a:lnSpc>
              <a:spcBef>
                <a:spcPts val="0"/>
              </a:spcBef>
              <a:spcAft>
                <a:spcPts val="600"/>
              </a:spcAft>
              <a:tabLst/>
              <a:defRPr sz="1000"/>
            </a:lvl3pPr>
            <a:lvl4pPr marL="292608" indent="-109728">
              <a:lnSpc>
                <a:spcPct val="100000"/>
              </a:lnSpc>
              <a:spcBef>
                <a:spcPts val="0"/>
              </a:spcBef>
              <a:spcAft>
                <a:spcPts val="600"/>
              </a:spcAft>
              <a:tabLst/>
              <a:defRPr sz="1000"/>
            </a:lvl4pPr>
            <a:lvl5pPr marL="292608" indent="-109728">
              <a:lnSpc>
                <a:spcPct val="100000"/>
              </a:lnSpc>
              <a:spcBef>
                <a:spcPts val="0"/>
              </a:spcBef>
              <a:spcAft>
                <a:spcPts val="600"/>
              </a:spcAft>
              <a:tabLst/>
              <a:defRPr sz="1000"/>
            </a:lvl5pPr>
          </a:lstStyle>
          <a:p>
            <a:pPr lvl="0"/>
            <a:r>
              <a:rPr lang="en-US"/>
              <a:t>Click to edit text</a:t>
            </a:r>
          </a:p>
          <a:p>
            <a:pPr lvl="1"/>
            <a:r>
              <a:rPr lang="en-US"/>
              <a:t>Second level</a:t>
            </a:r>
          </a:p>
        </p:txBody>
      </p:sp>
      <p:sp>
        <p:nvSpPr>
          <p:cNvPr id="5" name="Rectangle 4">
            <a:extLst>
              <a:ext uri="{FF2B5EF4-FFF2-40B4-BE49-F238E27FC236}">
                <a16:creationId xmlns:a16="http://schemas.microsoft.com/office/drawing/2014/main" id="{8F679738-D994-6771-260A-81C9B9462A80}"/>
              </a:ext>
            </a:extLst>
          </p:cNvPr>
          <p:cNvSpPr/>
          <p:nvPr/>
        </p:nvSpPr>
        <p:spPr>
          <a:xfrm>
            <a:off x="9738160" y="3919927"/>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6" name="Text Placeholder 9">
            <a:extLst>
              <a:ext uri="{FF2B5EF4-FFF2-40B4-BE49-F238E27FC236}">
                <a16:creationId xmlns:a16="http://schemas.microsoft.com/office/drawing/2014/main" id="{CD708790-EAAC-D7C4-88F4-EC60970ECF0E}"/>
              </a:ext>
            </a:extLst>
          </p:cNvPr>
          <p:cNvSpPr>
            <a:spLocks noGrp="1"/>
          </p:cNvSpPr>
          <p:nvPr>
            <p:ph type="body" sz="quarter" idx="13" hasCustomPrompt="1"/>
          </p:nvPr>
        </p:nvSpPr>
        <p:spPr>
          <a:xfrm>
            <a:off x="9738159" y="4261468"/>
            <a:ext cx="1905461" cy="1569990"/>
          </a:xfrm>
        </p:spPr>
        <p:txBody>
          <a:bodyPr lIns="0" tIns="0" rIns="0" bIns="0">
            <a:normAutofit/>
          </a:bodyPr>
          <a:lstStyle>
            <a:lvl1pPr marL="117475" indent="-117475">
              <a:lnSpc>
                <a:spcPct val="100000"/>
              </a:lnSpc>
              <a:spcBef>
                <a:spcPts val="0"/>
              </a:spcBef>
              <a:spcAft>
                <a:spcPts val="600"/>
              </a:spcAft>
              <a:tabLst/>
              <a:defRPr sz="1000"/>
            </a:lvl1pPr>
            <a:lvl2pPr marL="295275" indent="-109538">
              <a:lnSpc>
                <a:spcPct val="100000"/>
              </a:lnSpc>
              <a:spcBef>
                <a:spcPts val="0"/>
              </a:spcBef>
              <a:spcAft>
                <a:spcPts val="600"/>
              </a:spcAft>
              <a:tabLst/>
              <a:defRPr sz="1000"/>
            </a:lvl2pPr>
            <a:lvl3pPr marL="292608" indent="-114300">
              <a:lnSpc>
                <a:spcPct val="100000"/>
              </a:lnSpc>
              <a:spcBef>
                <a:spcPts val="0"/>
              </a:spcBef>
              <a:spcAft>
                <a:spcPts val="600"/>
              </a:spcAft>
              <a:tabLst/>
              <a:defRPr sz="1000"/>
            </a:lvl3pPr>
            <a:lvl4pPr marL="292608" indent="-109728">
              <a:lnSpc>
                <a:spcPct val="100000"/>
              </a:lnSpc>
              <a:spcBef>
                <a:spcPts val="0"/>
              </a:spcBef>
              <a:spcAft>
                <a:spcPts val="600"/>
              </a:spcAft>
              <a:tabLst/>
              <a:defRPr sz="1000"/>
            </a:lvl4pPr>
            <a:lvl5pPr marL="292608" indent="-109728">
              <a:lnSpc>
                <a:spcPct val="100000"/>
              </a:lnSpc>
              <a:spcBef>
                <a:spcPts val="0"/>
              </a:spcBef>
              <a:spcAft>
                <a:spcPts val="600"/>
              </a:spcAft>
              <a:tabLst/>
              <a:defRPr sz="1000"/>
            </a:lvl5pPr>
          </a:lstStyle>
          <a:p>
            <a:pPr lvl="0"/>
            <a:r>
              <a:rPr lang="en-US"/>
              <a:t>Click to edit text</a:t>
            </a:r>
          </a:p>
          <a:p>
            <a:pPr lvl="1"/>
            <a:r>
              <a:rPr lang="en-US"/>
              <a:t>Second level</a:t>
            </a:r>
          </a:p>
        </p:txBody>
      </p:sp>
      <p:sp>
        <p:nvSpPr>
          <p:cNvPr id="11" name="Slide Number Placeholder 5">
            <a:extLst>
              <a:ext uri="{FF2B5EF4-FFF2-40B4-BE49-F238E27FC236}">
                <a16:creationId xmlns:a16="http://schemas.microsoft.com/office/drawing/2014/main" id="{BDDB3BE3-FBA6-C534-AF3C-CD0B72C68AD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4" name="Rectangle 3">
            <a:extLst>
              <a:ext uri="{FF2B5EF4-FFF2-40B4-BE49-F238E27FC236}">
                <a16:creationId xmlns:a16="http://schemas.microsoft.com/office/drawing/2014/main" id="{5257AFD7-9826-5E52-C444-4A8E6691B12A}"/>
              </a:ext>
            </a:extLst>
          </p:cNvPr>
          <p:cNvSpPr/>
          <p:nvPr userDrawn="1"/>
        </p:nvSpPr>
        <p:spPr>
          <a:xfrm>
            <a:off x="9738160" y="1752600"/>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7" name="Rectangle 6">
            <a:extLst>
              <a:ext uri="{FF2B5EF4-FFF2-40B4-BE49-F238E27FC236}">
                <a16:creationId xmlns:a16="http://schemas.microsoft.com/office/drawing/2014/main" id="{5E65B32F-7FFA-8CF5-87AC-D9A87A7338F7}"/>
              </a:ext>
            </a:extLst>
          </p:cNvPr>
          <p:cNvSpPr/>
          <p:nvPr userDrawn="1"/>
        </p:nvSpPr>
        <p:spPr>
          <a:xfrm>
            <a:off x="9738160" y="3919927"/>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Tree>
    <p:extLst>
      <p:ext uri="{BB962C8B-B14F-4D97-AF65-F5344CB8AC3E}">
        <p14:creationId xmlns:p14="http://schemas.microsoft.com/office/powerpoint/2010/main" val="3575382350"/>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 Content + 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2" name="Content Placeholder 4">
            <a:extLst>
              <a:ext uri="{FF2B5EF4-FFF2-40B4-BE49-F238E27FC236}">
                <a16:creationId xmlns:a16="http://schemas.microsoft.com/office/drawing/2014/main" id="{7BD0D4E6-64E0-C271-6950-1FA5EFD6A0D4}"/>
              </a:ext>
            </a:extLst>
          </p:cNvPr>
          <p:cNvSpPr>
            <a:spLocks noGrp="1"/>
          </p:cNvSpPr>
          <p:nvPr>
            <p:ph sz="quarter" idx="10" hasCustomPrompt="1"/>
          </p:nvPr>
        </p:nvSpPr>
        <p:spPr>
          <a:xfrm>
            <a:off x="578163" y="1752600"/>
            <a:ext cx="8794437" cy="4078858"/>
          </a:xfrm>
        </p:spPr>
        <p:txBody>
          <a:bodyPr>
            <a:noAutofit/>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A9909F0-CC67-089B-4592-0CA9FC40DB3B}"/>
              </a:ext>
            </a:extLst>
          </p:cNvPr>
          <p:cNvSpPr/>
          <p:nvPr/>
        </p:nvSpPr>
        <p:spPr>
          <a:xfrm>
            <a:off x="9738160" y="1752600"/>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10" name="Text Placeholder 9">
            <a:extLst>
              <a:ext uri="{FF2B5EF4-FFF2-40B4-BE49-F238E27FC236}">
                <a16:creationId xmlns:a16="http://schemas.microsoft.com/office/drawing/2014/main" id="{57A8FE98-1802-BEB6-1E9C-4A23E6B5032C}"/>
              </a:ext>
            </a:extLst>
          </p:cNvPr>
          <p:cNvSpPr>
            <a:spLocks noGrp="1"/>
          </p:cNvSpPr>
          <p:nvPr>
            <p:ph type="body" sz="quarter" idx="12" hasCustomPrompt="1"/>
          </p:nvPr>
        </p:nvSpPr>
        <p:spPr>
          <a:xfrm>
            <a:off x="9738159" y="2094140"/>
            <a:ext cx="1905461" cy="3791646"/>
          </a:xfrm>
        </p:spPr>
        <p:txBody>
          <a:bodyPr lIns="0" tIns="0" rIns="0" bIns="0">
            <a:normAutofit/>
          </a:bodyPr>
          <a:lstStyle>
            <a:lvl1pPr marL="117475" indent="-117475">
              <a:lnSpc>
                <a:spcPct val="100000"/>
              </a:lnSpc>
              <a:spcBef>
                <a:spcPts val="0"/>
              </a:spcBef>
              <a:spcAft>
                <a:spcPts val="600"/>
              </a:spcAft>
              <a:tabLst/>
              <a:defRPr sz="1000"/>
            </a:lvl1pPr>
            <a:lvl2pPr marL="295275" indent="-109538">
              <a:lnSpc>
                <a:spcPct val="100000"/>
              </a:lnSpc>
              <a:spcBef>
                <a:spcPts val="0"/>
              </a:spcBef>
              <a:spcAft>
                <a:spcPts val="600"/>
              </a:spcAft>
              <a:tabLst/>
              <a:defRPr sz="1000"/>
            </a:lvl2pPr>
            <a:lvl3pPr marL="292608" indent="-114300">
              <a:lnSpc>
                <a:spcPct val="100000"/>
              </a:lnSpc>
              <a:spcBef>
                <a:spcPts val="0"/>
              </a:spcBef>
              <a:spcAft>
                <a:spcPts val="600"/>
              </a:spcAft>
              <a:tabLst/>
              <a:defRPr sz="1000"/>
            </a:lvl3pPr>
            <a:lvl4pPr marL="292608" indent="-109728">
              <a:lnSpc>
                <a:spcPct val="100000"/>
              </a:lnSpc>
              <a:spcBef>
                <a:spcPts val="0"/>
              </a:spcBef>
              <a:spcAft>
                <a:spcPts val="600"/>
              </a:spcAft>
              <a:tabLst/>
              <a:defRPr sz="1000"/>
            </a:lvl4pPr>
            <a:lvl5pPr marL="292608" indent="-109728">
              <a:lnSpc>
                <a:spcPct val="100000"/>
              </a:lnSpc>
              <a:spcBef>
                <a:spcPts val="0"/>
              </a:spcBef>
              <a:spcAft>
                <a:spcPts val="600"/>
              </a:spcAft>
              <a:tabLst/>
              <a:defRPr sz="1000"/>
            </a:lvl5pPr>
          </a:lstStyle>
          <a:p>
            <a:pPr lvl="0"/>
            <a:r>
              <a:rPr lang="en-US"/>
              <a:t>Click to edit text</a:t>
            </a:r>
          </a:p>
          <a:p>
            <a:pPr lvl="1"/>
            <a:r>
              <a:rPr lang="en-US"/>
              <a:t>Second level</a:t>
            </a:r>
          </a:p>
        </p:txBody>
      </p:sp>
      <p:sp>
        <p:nvSpPr>
          <p:cNvPr id="8" name="Slide Number Placeholder 5">
            <a:extLst>
              <a:ext uri="{FF2B5EF4-FFF2-40B4-BE49-F238E27FC236}">
                <a16:creationId xmlns:a16="http://schemas.microsoft.com/office/drawing/2014/main" id="{59FAC68C-99C3-199B-8989-D1245A4D433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4" name="Rectangle 3">
            <a:extLst>
              <a:ext uri="{FF2B5EF4-FFF2-40B4-BE49-F238E27FC236}">
                <a16:creationId xmlns:a16="http://schemas.microsoft.com/office/drawing/2014/main" id="{153B7743-B595-10E4-DEAC-73D09A660C68}"/>
              </a:ext>
            </a:extLst>
          </p:cNvPr>
          <p:cNvSpPr/>
          <p:nvPr userDrawn="1"/>
        </p:nvSpPr>
        <p:spPr>
          <a:xfrm>
            <a:off x="9738160" y="1752600"/>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Tree>
    <p:extLst>
      <p:ext uri="{BB962C8B-B14F-4D97-AF65-F5344CB8AC3E}">
        <p14:creationId xmlns:p14="http://schemas.microsoft.com/office/powerpoint/2010/main" val="208338025"/>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1_Disclaimer">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6FEE54-BAF2-4712-FAFA-13677978E100}"/>
              </a:ext>
            </a:extLst>
          </p:cNvPr>
          <p:cNvSpPr txBox="1"/>
          <p:nvPr/>
        </p:nvSpPr>
        <p:spPr>
          <a:xfrm>
            <a:off x="553438" y="346226"/>
            <a:ext cx="11085123" cy="618456"/>
          </a:xfrm>
          <a:prstGeom prst="rect">
            <a:avLst/>
          </a:prstGeom>
          <a:noFill/>
        </p:spPr>
        <p:txBody>
          <a:bodyPr wrap="square" lIns="0" rtlCol="0" anchor="ctr">
            <a:noAutofit/>
          </a:bodyPr>
          <a:lstStyle/>
          <a:p>
            <a:r>
              <a:rPr lang="en-US" sz="3200"/>
              <a:t>PowerPoint presentation guidelines</a:t>
            </a:r>
          </a:p>
        </p:txBody>
      </p:sp>
      <p:sp>
        <p:nvSpPr>
          <p:cNvPr id="8" name="TextBox 7">
            <a:extLst>
              <a:ext uri="{FF2B5EF4-FFF2-40B4-BE49-F238E27FC236}">
                <a16:creationId xmlns:a16="http://schemas.microsoft.com/office/drawing/2014/main" id="{59ABA7E3-26A2-A734-780C-156E8E27F54B}"/>
              </a:ext>
            </a:extLst>
          </p:cNvPr>
          <p:cNvSpPr txBox="1"/>
          <p:nvPr/>
        </p:nvSpPr>
        <p:spPr>
          <a:xfrm>
            <a:off x="578163" y="1254225"/>
            <a:ext cx="11045801" cy="5146575"/>
          </a:xfrm>
          <a:prstGeom prst="rect">
            <a:avLst/>
          </a:prstGeom>
          <a:noFill/>
        </p:spPr>
        <p:txBody>
          <a:bodyPr wrap="square" lIns="0" rtlCol="0">
            <a:noAutofit/>
          </a:bodyPr>
          <a:lstStyle/>
          <a:p>
            <a:pPr>
              <a:lnSpc>
                <a:spcPct val="120000"/>
              </a:lnSpc>
            </a:pPr>
            <a:r>
              <a:rPr lang="en-US" sz="1600" b="1"/>
              <a:t>Brand and style</a:t>
            </a:r>
          </a:p>
          <a:p>
            <a:pPr marL="171450" indent="-171450">
              <a:lnSpc>
                <a:spcPct val="120000"/>
              </a:lnSpc>
              <a:buFont typeface="Arial" panose="020B0604020202020204" pitchFamily="34" charset="0"/>
              <a:buChar char="•"/>
            </a:pPr>
            <a:r>
              <a:rPr lang="en-US" sz="1100"/>
              <a:t>Simplicity is the primary direction for content creation on slides. </a:t>
            </a:r>
          </a:p>
          <a:p>
            <a:pPr marL="171450" indent="-171450">
              <a:lnSpc>
                <a:spcPct val="120000"/>
              </a:lnSpc>
              <a:buFont typeface="Arial" panose="020B0604020202020204" pitchFamily="34" charset="0"/>
              <a:buChar char="•"/>
            </a:pPr>
            <a:r>
              <a:rPr lang="en-US" sz="1100"/>
              <a:t>Use only the corporate colors loaded into this template.</a:t>
            </a:r>
          </a:p>
          <a:p>
            <a:pPr marL="171450" indent="-171450">
              <a:lnSpc>
                <a:spcPct val="120000"/>
              </a:lnSpc>
              <a:buFont typeface="Arial" panose="020B0604020202020204" pitchFamily="34" charset="0"/>
              <a:buChar char="•"/>
            </a:pPr>
            <a:r>
              <a:rPr lang="en-US" sz="1100"/>
              <a:t>Imagery used should be pulled from approved image libraries. </a:t>
            </a:r>
          </a:p>
          <a:p>
            <a:pPr marL="171450" indent="-171450">
              <a:lnSpc>
                <a:spcPct val="120000"/>
              </a:lnSpc>
              <a:buFont typeface="Arial" panose="020B0604020202020204" pitchFamily="34" charset="0"/>
              <a:buChar char="•"/>
            </a:pPr>
            <a:r>
              <a:rPr lang="en-US" sz="1100"/>
              <a:t>Table headers may be Rocket purple or may use multiple brand colors if desired.</a:t>
            </a:r>
          </a:p>
          <a:p>
            <a:pPr marL="171450" indent="-171450">
              <a:lnSpc>
                <a:spcPct val="120000"/>
              </a:lnSpc>
              <a:buFont typeface="Arial" panose="020B0604020202020204" pitchFamily="34" charset="0"/>
              <a:buChar char="•"/>
            </a:pPr>
            <a:endParaRPr lang="en-US" sz="1100"/>
          </a:p>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sz="1600" b="1"/>
              <a:t>Content</a:t>
            </a:r>
            <a:endParaRPr lang="en-US" sz="1600"/>
          </a:p>
          <a:p>
            <a:pPr marL="171450" indent="-171450">
              <a:lnSpc>
                <a:spcPct val="120000"/>
              </a:lnSpc>
              <a:buFont typeface="Arial" panose="020B0604020202020204" pitchFamily="34" charset="0"/>
              <a:buChar char="•"/>
            </a:pPr>
            <a:r>
              <a:rPr lang="en-US" sz="1100"/>
              <a:t>All content shown on slides in this deck is FPO (for position only). Replace with your content. </a:t>
            </a:r>
          </a:p>
          <a:p>
            <a:pPr marL="171450" indent="-171450">
              <a:lnSpc>
                <a:spcPct val="120000"/>
              </a:lnSpc>
              <a:buFont typeface="Arial" panose="020B0604020202020204" pitchFamily="34" charset="0"/>
              <a:buChar char="•"/>
            </a:pPr>
            <a:r>
              <a:rPr lang="en-US" sz="1100"/>
              <a:t>Highlight and insert plain text without formatting if pasting from another source - or use the Painter tool for correct formatting.</a:t>
            </a:r>
          </a:p>
          <a:p>
            <a:pPr marL="171450" indent="-171450">
              <a:lnSpc>
                <a:spcPct val="120000"/>
              </a:lnSpc>
              <a:buFont typeface="Arial" panose="020B0604020202020204" pitchFamily="34" charset="0"/>
              <a:buChar char="•"/>
            </a:pPr>
            <a:r>
              <a:rPr lang="en-US" sz="1100"/>
              <a:t>Content on all slides should be as succinct as possible, leaving white space on the slide to help viewers digest information. </a:t>
            </a:r>
          </a:p>
          <a:p>
            <a:pPr marL="171450" indent="-171450">
              <a:lnSpc>
                <a:spcPct val="120000"/>
              </a:lnSpc>
              <a:buFont typeface="Arial" panose="020B0604020202020204" pitchFamily="34" charset="0"/>
              <a:buChar char="•"/>
            </a:pPr>
            <a:r>
              <a:rPr lang="en-US" sz="1100"/>
              <a:t>Additional content boxes or placeholders should not be added to the Master slides.</a:t>
            </a:r>
          </a:p>
          <a:p>
            <a:pPr>
              <a:lnSpc>
                <a:spcPct val="120000"/>
              </a:lnSpc>
            </a:pPr>
            <a:endParaRPr lang="en-US" sz="1100"/>
          </a:p>
          <a:p>
            <a:pPr>
              <a:lnSpc>
                <a:spcPct val="120000"/>
              </a:lnSpc>
            </a:pPr>
            <a:r>
              <a:rPr lang="en-US" sz="1600" b="1"/>
              <a:t>Fonts</a:t>
            </a:r>
          </a:p>
          <a:p>
            <a:pPr marL="171450" indent="-171450">
              <a:lnSpc>
                <a:spcPct val="120000"/>
              </a:lnSpc>
              <a:buFont typeface="Arial" panose="020B0604020202020204" pitchFamily="34" charset="0"/>
              <a:buChar char="•"/>
            </a:pPr>
            <a:r>
              <a:rPr lang="en-US" sz="1100"/>
              <a:t>Verdana is the single font that should be used in this deck.</a:t>
            </a:r>
          </a:p>
          <a:p>
            <a:pPr marL="171450" indent="-171450">
              <a:lnSpc>
                <a:spcPct val="120000"/>
              </a:lnSpc>
              <a:buFont typeface="Arial" panose="020B0604020202020204" pitchFamily="34" charset="0"/>
              <a:buChar char="•"/>
            </a:pPr>
            <a:r>
              <a:rPr lang="en-US" sz="1100"/>
              <a:t>Text color should be black grey or white with enough contrast against the background color.</a:t>
            </a:r>
          </a:p>
          <a:p>
            <a:pPr marL="171450" indent="-171450">
              <a:lnSpc>
                <a:spcPct val="120000"/>
              </a:lnSpc>
              <a:buFont typeface="Arial" panose="020B0604020202020204" pitchFamily="34" charset="0"/>
              <a:buChar char="•"/>
            </a:pPr>
            <a:endParaRPr lang="en-US" sz="1100"/>
          </a:p>
          <a:p>
            <a:pPr marL="0" indent="0">
              <a:lnSpc>
                <a:spcPct val="120000"/>
              </a:lnSpc>
              <a:buFont typeface="Arial" panose="020B0604020202020204" pitchFamily="34" charset="0"/>
              <a:buNone/>
            </a:pPr>
            <a:r>
              <a:rPr lang="en-US" sz="1600" b="1"/>
              <a:t>Animation</a:t>
            </a:r>
          </a:p>
          <a:p>
            <a:pPr marL="171450" indent="-171450">
              <a:lnSpc>
                <a:spcPct val="120000"/>
              </a:lnSpc>
              <a:buFont typeface="Arial" panose="020B0604020202020204" pitchFamily="34" charset="0"/>
              <a:buChar char="•"/>
            </a:pPr>
            <a:r>
              <a:rPr lang="en-US" sz="1100"/>
              <a:t>Use animation only on the Title page and Thank You page. </a:t>
            </a:r>
          </a:p>
          <a:p>
            <a:pPr marL="171450" indent="-171450">
              <a:lnSpc>
                <a:spcPct val="120000"/>
              </a:lnSpc>
              <a:buFont typeface="Arial" panose="020B0604020202020204" pitchFamily="34" charset="0"/>
              <a:buChar char="•"/>
            </a:pPr>
            <a:r>
              <a:rPr lang="en-US" sz="1100"/>
              <a:t>If additional animation is necessary, use only wipe, fade and pulse effects.</a:t>
            </a:r>
          </a:p>
          <a:p>
            <a:pPr marL="171450" indent="-171450">
              <a:lnSpc>
                <a:spcPct val="120000"/>
              </a:lnSpc>
              <a:buFont typeface="Arial" panose="020B0604020202020204" pitchFamily="34" charset="0"/>
              <a:buChar char="•"/>
            </a:pPr>
            <a:endParaRPr lang="en-US" sz="1100"/>
          </a:p>
          <a:p>
            <a:pPr marL="0" indent="0">
              <a:lnSpc>
                <a:spcPct val="120000"/>
              </a:lnSpc>
              <a:buFont typeface="Arial" panose="020B0604020202020204" pitchFamily="34" charset="0"/>
              <a:buNone/>
            </a:pPr>
            <a:r>
              <a:rPr lang="en-US" sz="1600" b="1"/>
              <a:t>Slides</a:t>
            </a:r>
          </a:p>
          <a:p>
            <a:pPr marL="171450" indent="-171450">
              <a:lnSpc>
                <a:spcPct val="120000"/>
              </a:lnSpc>
              <a:buFont typeface="Arial" panose="020B0604020202020204" pitchFamily="34" charset="0"/>
              <a:buChar char="•"/>
            </a:pPr>
            <a:r>
              <a:rPr lang="en-US" sz="1100"/>
              <a:t>When adding new slides, use </a:t>
            </a:r>
            <a:r>
              <a:rPr lang="en-US" sz="1100" i="1"/>
              <a:t>Insert Slide </a:t>
            </a:r>
            <a:r>
              <a:rPr lang="en-US" sz="1100"/>
              <a:t>rather than changing the slide from the </a:t>
            </a:r>
            <a:r>
              <a:rPr lang="en-US" sz="1100" i="1"/>
              <a:t>Layout </a:t>
            </a:r>
            <a:r>
              <a:rPr lang="en-US" sz="1100"/>
              <a:t>dropdown for best results.</a:t>
            </a:r>
          </a:p>
          <a:p>
            <a:pPr marL="0" indent="0">
              <a:lnSpc>
                <a:spcPct val="120000"/>
              </a:lnSpc>
              <a:buFont typeface="Arial" panose="020B0604020202020204" pitchFamily="34" charset="0"/>
              <a:buNone/>
            </a:pPr>
            <a:endParaRPr lang="en-US" sz="1100"/>
          </a:p>
          <a:p>
            <a:pPr marL="171450" indent="-171450">
              <a:lnSpc>
                <a:spcPct val="120000"/>
              </a:lnSpc>
              <a:buFont typeface="Arial" panose="020B0604020202020204" pitchFamily="34" charset="0"/>
              <a:buChar char="•"/>
            </a:pPr>
            <a:endParaRPr lang="en-US" sz="1100"/>
          </a:p>
          <a:p>
            <a:pPr marL="171450" indent="-171450">
              <a:lnSpc>
                <a:spcPct val="120000"/>
              </a:lnSpc>
              <a:buFont typeface="Arial" panose="020B0604020202020204" pitchFamily="34" charset="0"/>
              <a:buChar char="•"/>
            </a:pPr>
            <a:endParaRPr lang="en-US" sz="1100"/>
          </a:p>
        </p:txBody>
      </p:sp>
      <p:pic>
        <p:nvPicPr>
          <p:cNvPr id="2" name="Picture 1">
            <a:extLst>
              <a:ext uri="{FF2B5EF4-FFF2-40B4-BE49-F238E27FC236}">
                <a16:creationId xmlns:a16="http://schemas.microsoft.com/office/drawing/2014/main" id="{F7D09D19-0DA3-758F-66D5-7165DD337CB6}"/>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6" name="Slide Number Placeholder 5">
            <a:extLst>
              <a:ext uri="{FF2B5EF4-FFF2-40B4-BE49-F238E27FC236}">
                <a16:creationId xmlns:a16="http://schemas.microsoft.com/office/drawing/2014/main" id="{7FE47394-19A3-A46F-3E4D-4E358682653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extBox 2">
            <a:extLst>
              <a:ext uri="{FF2B5EF4-FFF2-40B4-BE49-F238E27FC236}">
                <a16:creationId xmlns:a16="http://schemas.microsoft.com/office/drawing/2014/main" id="{1D35E889-6CF9-4CAD-26C3-F26943ECB4BB}"/>
              </a:ext>
            </a:extLst>
          </p:cNvPr>
          <p:cNvSpPr txBox="1"/>
          <p:nvPr userDrawn="1"/>
        </p:nvSpPr>
        <p:spPr>
          <a:xfrm>
            <a:off x="578163" y="1254225"/>
            <a:ext cx="11045801" cy="5146575"/>
          </a:xfrm>
          <a:prstGeom prst="rect">
            <a:avLst/>
          </a:prstGeom>
          <a:noFill/>
        </p:spPr>
        <p:txBody>
          <a:bodyPr wrap="square" lIns="0" rtlCol="0">
            <a:noAutofit/>
          </a:bodyPr>
          <a:lstStyle/>
          <a:p>
            <a:pPr>
              <a:lnSpc>
                <a:spcPct val="120000"/>
              </a:lnSpc>
            </a:pPr>
            <a:r>
              <a:rPr lang="en-US" sz="1600" b="1"/>
              <a:t>Brand and style</a:t>
            </a:r>
          </a:p>
          <a:p>
            <a:pPr marL="171450" indent="-171450">
              <a:lnSpc>
                <a:spcPct val="120000"/>
              </a:lnSpc>
              <a:buFont typeface="Arial" panose="020B0604020202020204" pitchFamily="34" charset="0"/>
              <a:buChar char="•"/>
            </a:pPr>
            <a:r>
              <a:rPr lang="en-US" sz="1100"/>
              <a:t>Simplicity is the primary direction for content creation on slides. </a:t>
            </a:r>
          </a:p>
          <a:p>
            <a:pPr marL="171450" indent="-171450">
              <a:lnSpc>
                <a:spcPct val="120000"/>
              </a:lnSpc>
              <a:buFont typeface="Arial" panose="020B0604020202020204" pitchFamily="34" charset="0"/>
              <a:buChar char="•"/>
            </a:pPr>
            <a:r>
              <a:rPr lang="en-US" sz="1100"/>
              <a:t>Use only the corporate colors loaded into this template.</a:t>
            </a:r>
          </a:p>
          <a:p>
            <a:pPr marL="171450" indent="-171450">
              <a:lnSpc>
                <a:spcPct val="120000"/>
              </a:lnSpc>
              <a:buFont typeface="Arial" panose="020B0604020202020204" pitchFamily="34" charset="0"/>
              <a:buChar char="•"/>
            </a:pPr>
            <a:r>
              <a:rPr lang="en-US" sz="1100"/>
              <a:t>Imagery used should be pulled from approved image libraries. </a:t>
            </a:r>
          </a:p>
          <a:p>
            <a:pPr marL="171450" indent="-171450">
              <a:lnSpc>
                <a:spcPct val="120000"/>
              </a:lnSpc>
              <a:buFont typeface="Arial" panose="020B0604020202020204" pitchFamily="34" charset="0"/>
              <a:buChar char="•"/>
            </a:pPr>
            <a:r>
              <a:rPr lang="en-US" sz="1100"/>
              <a:t>Table headers may be Rocket purple or may use multiple brand colors if desired.</a:t>
            </a:r>
          </a:p>
          <a:p>
            <a:pPr marL="171450" indent="-171450">
              <a:lnSpc>
                <a:spcPct val="120000"/>
              </a:lnSpc>
              <a:buFont typeface="Arial" panose="020B0604020202020204" pitchFamily="34" charset="0"/>
              <a:buChar char="•"/>
            </a:pPr>
            <a:endParaRPr lang="en-US" sz="1100"/>
          </a:p>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sz="1600" b="1"/>
              <a:t>Content</a:t>
            </a:r>
            <a:endParaRPr lang="en-US" sz="1600"/>
          </a:p>
          <a:p>
            <a:pPr marL="171450" indent="-171450">
              <a:lnSpc>
                <a:spcPct val="120000"/>
              </a:lnSpc>
              <a:buFont typeface="Arial" panose="020B0604020202020204" pitchFamily="34" charset="0"/>
              <a:buChar char="•"/>
            </a:pPr>
            <a:r>
              <a:rPr lang="en-US" sz="1100"/>
              <a:t>All content shown on slides in this deck is FPO (for position only). Replace with your content. </a:t>
            </a:r>
          </a:p>
          <a:p>
            <a:pPr marL="171450" indent="-171450">
              <a:lnSpc>
                <a:spcPct val="120000"/>
              </a:lnSpc>
              <a:buFont typeface="Arial" panose="020B0604020202020204" pitchFamily="34" charset="0"/>
              <a:buChar char="•"/>
            </a:pPr>
            <a:r>
              <a:rPr lang="en-US" sz="1100"/>
              <a:t>Highlight and insert plain text without formatting if pasting from another source - or use the Painter tool for correct formatting.</a:t>
            </a:r>
          </a:p>
          <a:p>
            <a:pPr marL="171450" indent="-171450">
              <a:lnSpc>
                <a:spcPct val="120000"/>
              </a:lnSpc>
              <a:buFont typeface="Arial" panose="020B0604020202020204" pitchFamily="34" charset="0"/>
              <a:buChar char="•"/>
            </a:pPr>
            <a:r>
              <a:rPr lang="en-US" sz="1100"/>
              <a:t>Content on all slides should be as succinct as possible, leaving white space on the slide to help viewers digest information. </a:t>
            </a:r>
          </a:p>
          <a:p>
            <a:pPr marL="171450" indent="-171450">
              <a:lnSpc>
                <a:spcPct val="120000"/>
              </a:lnSpc>
              <a:buFont typeface="Arial" panose="020B0604020202020204" pitchFamily="34" charset="0"/>
              <a:buChar char="•"/>
            </a:pPr>
            <a:r>
              <a:rPr lang="en-US" sz="1100"/>
              <a:t>Additional content boxes or placeholders should not be added to the Master slides.</a:t>
            </a:r>
          </a:p>
          <a:p>
            <a:pPr>
              <a:lnSpc>
                <a:spcPct val="120000"/>
              </a:lnSpc>
            </a:pPr>
            <a:endParaRPr lang="en-US" sz="1100"/>
          </a:p>
          <a:p>
            <a:pPr>
              <a:lnSpc>
                <a:spcPct val="120000"/>
              </a:lnSpc>
            </a:pPr>
            <a:r>
              <a:rPr lang="en-US" sz="1600" b="1"/>
              <a:t>Fonts</a:t>
            </a:r>
          </a:p>
          <a:p>
            <a:pPr marL="171450" indent="-171450">
              <a:lnSpc>
                <a:spcPct val="120000"/>
              </a:lnSpc>
              <a:buFont typeface="Arial" panose="020B0604020202020204" pitchFamily="34" charset="0"/>
              <a:buChar char="•"/>
            </a:pPr>
            <a:r>
              <a:rPr lang="en-US" sz="1100"/>
              <a:t>Verdana is the single font that should be used in this deck.</a:t>
            </a:r>
          </a:p>
          <a:p>
            <a:pPr marL="171450" indent="-171450">
              <a:lnSpc>
                <a:spcPct val="120000"/>
              </a:lnSpc>
              <a:buFont typeface="Arial" panose="020B0604020202020204" pitchFamily="34" charset="0"/>
              <a:buChar char="•"/>
            </a:pPr>
            <a:r>
              <a:rPr lang="en-US" sz="1100"/>
              <a:t>Text color should be black grey or white with enough contrast against the background color.</a:t>
            </a:r>
          </a:p>
          <a:p>
            <a:pPr marL="171450" indent="-171450">
              <a:lnSpc>
                <a:spcPct val="120000"/>
              </a:lnSpc>
              <a:buFont typeface="Arial" panose="020B0604020202020204" pitchFamily="34" charset="0"/>
              <a:buChar char="•"/>
            </a:pPr>
            <a:endParaRPr lang="en-US" sz="1100"/>
          </a:p>
          <a:p>
            <a:pPr marL="0" indent="0">
              <a:lnSpc>
                <a:spcPct val="120000"/>
              </a:lnSpc>
              <a:buFont typeface="Arial" panose="020B0604020202020204" pitchFamily="34" charset="0"/>
              <a:buNone/>
            </a:pPr>
            <a:r>
              <a:rPr lang="en-US" sz="1600" b="1"/>
              <a:t>Animation</a:t>
            </a:r>
          </a:p>
          <a:p>
            <a:pPr marL="171450" indent="-171450">
              <a:lnSpc>
                <a:spcPct val="120000"/>
              </a:lnSpc>
              <a:buFont typeface="Arial" panose="020B0604020202020204" pitchFamily="34" charset="0"/>
              <a:buChar char="•"/>
            </a:pPr>
            <a:r>
              <a:rPr lang="en-US" sz="1100"/>
              <a:t>Use animation only on the Title page and Thank You page. </a:t>
            </a:r>
          </a:p>
          <a:p>
            <a:pPr marL="171450" indent="-171450">
              <a:lnSpc>
                <a:spcPct val="120000"/>
              </a:lnSpc>
              <a:buFont typeface="Arial" panose="020B0604020202020204" pitchFamily="34" charset="0"/>
              <a:buChar char="•"/>
            </a:pPr>
            <a:r>
              <a:rPr lang="en-US" sz="1100"/>
              <a:t>If additional animation is necessary, use only wipe, fade and pulse effects.</a:t>
            </a:r>
          </a:p>
          <a:p>
            <a:pPr marL="171450" indent="-171450">
              <a:lnSpc>
                <a:spcPct val="120000"/>
              </a:lnSpc>
              <a:buFont typeface="Arial" panose="020B0604020202020204" pitchFamily="34" charset="0"/>
              <a:buChar char="•"/>
            </a:pPr>
            <a:endParaRPr lang="en-US" sz="1100"/>
          </a:p>
          <a:p>
            <a:pPr marL="0" indent="0">
              <a:lnSpc>
                <a:spcPct val="120000"/>
              </a:lnSpc>
              <a:buFont typeface="Arial" panose="020B0604020202020204" pitchFamily="34" charset="0"/>
              <a:buNone/>
            </a:pPr>
            <a:r>
              <a:rPr lang="en-US" sz="1600" b="1"/>
              <a:t>Slides</a:t>
            </a:r>
          </a:p>
          <a:p>
            <a:pPr marL="171450" indent="-171450">
              <a:lnSpc>
                <a:spcPct val="120000"/>
              </a:lnSpc>
              <a:buFont typeface="Arial" panose="020B0604020202020204" pitchFamily="34" charset="0"/>
              <a:buChar char="•"/>
            </a:pPr>
            <a:r>
              <a:rPr lang="en-US" sz="1100"/>
              <a:t>When adding new slides, use </a:t>
            </a:r>
            <a:r>
              <a:rPr lang="en-US" sz="1100" i="1"/>
              <a:t>Insert Slide </a:t>
            </a:r>
            <a:r>
              <a:rPr lang="en-US" sz="1100"/>
              <a:t>rather than changing the slide from the </a:t>
            </a:r>
            <a:r>
              <a:rPr lang="en-US" sz="1100" i="1"/>
              <a:t>Layout </a:t>
            </a:r>
            <a:r>
              <a:rPr lang="en-US" sz="1100"/>
              <a:t>dropdown for best results.</a:t>
            </a:r>
          </a:p>
          <a:p>
            <a:pPr marL="0" indent="0">
              <a:lnSpc>
                <a:spcPct val="120000"/>
              </a:lnSpc>
              <a:buFont typeface="Arial" panose="020B0604020202020204" pitchFamily="34" charset="0"/>
              <a:buNone/>
            </a:pPr>
            <a:endParaRPr lang="en-US" sz="1100"/>
          </a:p>
          <a:p>
            <a:pPr marL="171450" indent="-171450">
              <a:lnSpc>
                <a:spcPct val="120000"/>
              </a:lnSpc>
              <a:buFont typeface="Arial" panose="020B0604020202020204" pitchFamily="34" charset="0"/>
              <a:buChar char="•"/>
            </a:pPr>
            <a:endParaRPr lang="en-US" sz="1100"/>
          </a:p>
          <a:p>
            <a:pPr marL="171450" indent="-171450">
              <a:lnSpc>
                <a:spcPct val="120000"/>
              </a:lnSpc>
              <a:buFont typeface="Arial" panose="020B0604020202020204" pitchFamily="34" charset="0"/>
              <a:buChar char="•"/>
            </a:pPr>
            <a:endParaRPr lang="en-US" sz="1100"/>
          </a:p>
        </p:txBody>
      </p:sp>
    </p:spTree>
    <p:extLst>
      <p:ext uri="{BB962C8B-B14F-4D97-AF65-F5344CB8AC3E}">
        <p14:creationId xmlns:p14="http://schemas.microsoft.com/office/powerpoint/2010/main" val="91210677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Color Usage">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F8154F14-DE6D-A00A-711B-04C5C11FB5CB}"/>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30" name="Rectangle 29">
            <a:extLst>
              <a:ext uri="{FF2B5EF4-FFF2-40B4-BE49-F238E27FC236}">
                <a16:creationId xmlns:a16="http://schemas.microsoft.com/office/drawing/2014/main" id="{D56D1A97-9E54-85AB-CBBF-FFF34BA97ACF}"/>
              </a:ext>
            </a:extLst>
          </p:cNvPr>
          <p:cNvSpPr/>
          <p:nvPr/>
        </p:nvSpPr>
        <p:spPr>
          <a:xfrm>
            <a:off x="928730" y="1840682"/>
            <a:ext cx="438253" cy="421030"/>
          </a:xfrm>
          <a:prstGeom prst="rect">
            <a:avLst/>
          </a:prstGeom>
          <a:solidFill>
            <a:schemeClr val="tx1"/>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ndParaRPr>
          </a:p>
        </p:txBody>
      </p:sp>
      <p:sp>
        <p:nvSpPr>
          <p:cNvPr id="31" name="Rectangle 30">
            <a:extLst>
              <a:ext uri="{FF2B5EF4-FFF2-40B4-BE49-F238E27FC236}">
                <a16:creationId xmlns:a16="http://schemas.microsoft.com/office/drawing/2014/main" id="{7714D87C-78A8-C400-411A-BA59664B8BAD}"/>
              </a:ext>
            </a:extLst>
          </p:cNvPr>
          <p:cNvSpPr/>
          <p:nvPr/>
        </p:nvSpPr>
        <p:spPr>
          <a:xfrm>
            <a:off x="928730" y="2770830"/>
            <a:ext cx="438253" cy="421030"/>
          </a:xfrm>
          <a:prstGeom prst="rect">
            <a:avLst/>
          </a:prstGeom>
          <a:solidFill>
            <a:schemeClr val="accent1"/>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2" name="Rectangle 31">
            <a:extLst>
              <a:ext uri="{FF2B5EF4-FFF2-40B4-BE49-F238E27FC236}">
                <a16:creationId xmlns:a16="http://schemas.microsoft.com/office/drawing/2014/main" id="{B800FC87-FDA4-C2D1-8393-3165F846FF02}"/>
              </a:ext>
            </a:extLst>
          </p:cNvPr>
          <p:cNvSpPr/>
          <p:nvPr/>
        </p:nvSpPr>
        <p:spPr>
          <a:xfrm>
            <a:off x="928730" y="3682579"/>
            <a:ext cx="438253" cy="421030"/>
          </a:xfrm>
          <a:prstGeom prst="rect">
            <a:avLst/>
          </a:prstGeom>
          <a:solidFill>
            <a:srgbClr val="FFFFFF"/>
          </a:solidFill>
          <a:ln w="12700" cap="flat" cmpd="sng" algn="ctr">
            <a:solidFill>
              <a:schemeClr val="bg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3" name="Rectangle 32">
            <a:extLst>
              <a:ext uri="{FF2B5EF4-FFF2-40B4-BE49-F238E27FC236}">
                <a16:creationId xmlns:a16="http://schemas.microsoft.com/office/drawing/2014/main" id="{D43A39A0-9F24-6FE0-4492-26732E124B38}"/>
              </a:ext>
            </a:extLst>
          </p:cNvPr>
          <p:cNvSpPr/>
          <p:nvPr/>
        </p:nvSpPr>
        <p:spPr>
          <a:xfrm>
            <a:off x="6827195" y="3662513"/>
            <a:ext cx="438253" cy="421030"/>
          </a:xfrm>
          <a:prstGeom prst="rect">
            <a:avLst/>
          </a:pr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4" name="TextBox 33">
            <a:extLst>
              <a:ext uri="{FF2B5EF4-FFF2-40B4-BE49-F238E27FC236}">
                <a16:creationId xmlns:a16="http://schemas.microsoft.com/office/drawing/2014/main" id="{9DD86E11-DEC9-3942-D1AD-649434363963}"/>
              </a:ext>
            </a:extLst>
          </p:cNvPr>
          <p:cNvSpPr txBox="1"/>
          <p:nvPr/>
        </p:nvSpPr>
        <p:spPr>
          <a:xfrm>
            <a:off x="7455261" y="1748322"/>
            <a:ext cx="4420525" cy="605294"/>
          </a:xfrm>
          <a:prstGeom prst="rect">
            <a:avLst/>
          </a:prstGeom>
          <a:noFill/>
        </p:spPr>
        <p:txBody>
          <a:bodyPr wrap="square" rtlCol="0">
            <a:noAutofit/>
          </a:bodyPr>
          <a:lstStyle/>
          <a:p>
            <a:pPr marL="0" indent="0">
              <a:spcBef>
                <a:spcPts val="400"/>
              </a:spcBef>
              <a:buNone/>
            </a:pPr>
            <a:r>
              <a:rPr lang="en-US" sz="1600" b="1"/>
              <a:t>Dark Gray</a:t>
            </a:r>
          </a:p>
          <a:p>
            <a:pPr marL="0" indent="0">
              <a:spcBef>
                <a:spcPts val="400"/>
              </a:spcBef>
              <a:buNone/>
            </a:pPr>
            <a:r>
              <a:rPr lang="en-US" sz="1400"/>
              <a:t>Used for headers or container backgrounds.</a:t>
            </a:r>
          </a:p>
        </p:txBody>
      </p:sp>
      <p:sp>
        <p:nvSpPr>
          <p:cNvPr id="35" name="TextBox 34">
            <a:extLst>
              <a:ext uri="{FF2B5EF4-FFF2-40B4-BE49-F238E27FC236}">
                <a16:creationId xmlns:a16="http://schemas.microsoft.com/office/drawing/2014/main" id="{5D8B05A7-C01E-9E69-0A33-C7359E3A866C}"/>
              </a:ext>
            </a:extLst>
          </p:cNvPr>
          <p:cNvSpPr txBox="1"/>
          <p:nvPr/>
        </p:nvSpPr>
        <p:spPr>
          <a:xfrm>
            <a:off x="1675475" y="1748322"/>
            <a:ext cx="4420525" cy="820738"/>
          </a:xfrm>
          <a:prstGeom prst="rect">
            <a:avLst/>
          </a:prstGeom>
          <a:noFill/>
        </p:spPr>
        <p:txBody>
          <a:bodyPr wrap="square" rtlCol="0">
            <a:noAutofit/>
          </a:bodyPr>
          <a:lstStyle/>
          <a:p>
            <a:pPr marL="0" indent="0">
              <a:spcBef>
                <a:spcPts val="400"/>
              </a:spcBef>
              <a:buNone/>
            </a:pPr>
            <a:r>
              <a:rPr lang="en-US" sz="1600" b="1"/>
              <a:t>Black</a:t>
            </a:r>
          </a:p>
          <a:p>
            <a:pPr marL="0" indent="0">
              <a:spcBef>
                <a:spcPts val="400"/>
              </a:spcBef>
              <a:buNone/>
            </a:pPr>
            <a:r>
              <a:rPr lang="en-US" sz="1400"/>
              <a:t>Used for text throughout the presentation, headers or container backgrounds.</a:t>
            </a:r>
          </a:p>
        </p:txBody>
      </p:sp>
      <p:sp>
        <p:nvSpPr>
          <p:cNvPr id="36" name="Rectangle 35">
            <a:extLst>
              <a:ext uri="{FF2B5EF4-FFF2-40B4-BE49-F238E27FC236}">
                <a16:creationId xmlns:a16="http://schemas.microsoft.com/office/drawing/2014/main" id="{9C78C6C3-4429-2874-B9C1-30DFD3374A37}"/>
              </a:ext>
            </a:extLst>
          </p:cNvPr>
          <p:cNvSpPr/>
          <p:nvPr/>
        </p:nvSpPr>
        <p:spPr>
          <a:xfrm>
            <a:off x="928730" y="4602250"/>
            <a:ext cx="438253" cy="421030"/>
          </a:xfrm>
          <a:prstGeom prst="rect">
            <a:avLst/>
          </a:prstGeom>
          <a:solidFill>
            <a:schemeClr val="bg2"/>
          </a:solidFill>
          <a:ln w="12700" cap="flat" cmpd="sng" algn="ctr">
            <a:solidFill>
              <a:schemeClr val="bg1"/>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7" name="Rectangle 36">
            <a:extLst>
              <a:ext uri="{FF2B5EF4-FFF2-40B4-BE49-F238E27FC236}">
                <a16:creationId xmlns:a16="http://schemas.microsoft.com/office/drawing/2014/main" id="{4BDFCB53-1A8F-F387-1B67-12BCEB8517B1}"/>
              </a:ext>
            </a:extLst>
          </p:cNvPr>
          <p:cNvSpPr/>
          <p:nvPr/>
        </p:nvSpPr>
        <p:spPr>
          <a:xfrm>
            <a:off x="6801709" y="1840682"/>
            <a:ext cx="438253" cy="421030"/>
          </a:xfrm>
          <a:prstGeom prst="rect">
            <a:avLst/>
          </a:prstGeom>
          <a:solidFill>
            <a:schemeClr val="tx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ndParaRPr>
          </a:p>
        </p:txBody>
      </p:sp>
      <p:sp>
        <p:nvSpPr>
          <p:cNvPr id="38" name="Rectangle 37">
            <a:extLst>
              <a:ext uri="{FF2B5EF4-FFF2-40B4-BE49-F238E27FC236}">
                <a16:creationId xmlns:a16="http://schemas.microsoft.com/office/drawing/2014/main" id="{C060F1D2-D77C-A8B7-5ADE-CDA74028000F}"/>
              </a:ext>
            </a:extLst>
          </p:cNvPr>
          <p:cNvSpPr/>
          <p:nvPr/>
        </p:nvSpPr>
        <p:spPr>
          <a:xfrm>
            <a:off x="6801709" y="2770830"/>
            <a:ext cx="438253" cy="421030"/>
          </a:xfrm>
          <a:prstGeom prst="rect">
            <a:avLst/>
          </a:pr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9" name="Rectangle 38">
            <a:extLst>
              <a:ext uri="{FF2B5EF4-FFF2-40B4-BE49-F238E27FC236}">
                <a16:creationId xmlns:a16="http://schemas.microsoft.com/office/drawing/2014/main" id="{292EC1D8-C315-4FF9-5A4E-B1886CB6176B}"/>
              </a:ext>
            </a:extLst>
          </p:cNvPr>
          <p:cNvSpPr/>
          <p:nvPr/>
        </p:nvSpPr>
        <p:spPr>
          <a:xfrm>
            <a:off x="6827194" y="4602250"/>
            <a:ext cx="438253" cy="421030"/>
          </a:xfrm>
          <a:prstGeom prst="rect">
            <a:avLst/>
          </a:prstGeom>
          <a:solidFill>
            <a:schemeClr val="accent4"/>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40" name="TextBox 39">
            <a:extLst>
              <a:ext uri="{FF2B5EF4-FFF2-40B4-BE49-F238E27FC236}">
                <a16:creationId xmlns:a16="http://schemas.microsoft.com/office/drawing/2014/main" id="{8306726D-4B12-BCED-87F8-AB5B8449BB97}"/>
              </a:ext>
            </a:extLst>
          </p:cNvPr>
          <p:cNvSpPr txBox="1"/>
          <p:nvPr/>
        </p:nvSpPr>
        <p:spPr>
          <a:xfrm>
            <a:off x="1675475" y="2623255"/>
            <a:ext cx="4420525" cy="820738"/>
          </a:xfrm>
          <a:prstGeom prst="rect">
            <a:avLst/>
          </a:prstGeom>
          <a:noFill/>
        </p:spPr>
        <p:txBody>
          <a:bodyPr wrap="square" rtlCol="0">
            <a:noAutofit/>
          </a:bodyPr>
          <a:lstStyle/>
          <a:p>
            <a:pPr marL="0" indent="0">
              <a:spcBef>
                <a:spcPts val="400"/>
              </a:spcBef>
              <a:buNone/>
            </a:pPr>
            <a:r>
              <a:rPr lang="en-US" sz="1600" b="1"/>
              <a:t>Rocket Purple</a:t>
            </a:r>
          </a:p>
          <a:p>
            <a:pPr marL="0" indent="0">
              <a:spcBef>
                <a:spcPts val="400"/>
              </a:spcBef>
              <a:buNone/>
            </a:pPr>
            <a:r>
              <a:rPr lang="en-US" sz="1400"/>
              <a:t>Used for headers, container backgrounds, accent graphics and data visualization.</a:t>
            </a:r>
          </a:p>
        </p:txBody>
      </p:sp>
      <p:sp>
        <p:nvSpPr>
          <p:cNvPr id="41" name="TextBox 40">
            <a:extLst>
              <a:ext uri="{FF2B5EF4-FFF2-40B4-BE49-F238E27FC236}">
                <a16:creationId xmlns:a16="http://schemas.microsoft.com/office/drawing/2014/main" id="{D3C20D3B-0DAE-0694-BFEF-32530AF27655}"/>
              </a:ext>
            </a:extLst>
          </p:cNvPr>
          <p:cNvSpPr txBox="1"/>
          <p:nvPr/>
        </p:nvSpPr>
        <p:spPr>
          <a:xfrm>
            <a:off x="1675475" y="3603288"/>
            <a:ext cx="4420525" cy="605294"/>
          </a:xfrm>
          <a:prstGeom prst="rect">
            <a:avLst/>
          </a:prstGeom>
          <a:noFill/>
        </p:spPr>
        <p:txBody>
          <a:bodyPr wrap="square" rtlCol="0">
            <a:noAutofit/>
          </a:bodyPr>
          <a:lstStyle/>
          <a:p>
            <a:pPr marL="0" indent="0">
              <a:spcBef>
                <a:spcPts val="1400"/>
              </a:spcBef>
              <a:buNone/>
            </a:pPr>
            <a:r>
              <a:rPr lang="en-US" sz="1600" b="1"/>
              <a:t>White</a:t>
            </a:r>
          </a:p>
          <a:p>
            <a:pPr marL="0" indent="0">
              <a:spcBef>
                <a:spcPts val="400"/>
              </a:spcBef>
              <a:buNone/>
            </a:pPr>
            <a:r>
              <a:rPr lang="en-US" sz="1400"/>
              <a:t>Used for text - only on black backgrounds</a:t>
            </a:r>
          </a:p>
        </p:txBody>
      </p:sp>
      <p:sp>
        <p:nvSpPr>
          <p:cNvPr id="42" name="TextBox 41">
            <a:extLst>
              <a:ext uri="{FF2B5EF4-FFF2-40B4-BE49-F238E27FC236}">
                <a16:creationId xmlns:a16="http://schemas.microsoft.com/office/drawing/2014/main" id="{3A0870D4-CCA1-2544-B877-2C7D3540CF3E}"/>
              </a:ext>
            </a:extLst>
          </p:cNvPr>
          <p:cNvSpPr txBox="1"/>
          <p:nvPr/>
        </p:nvSpPr>
        <p:spPr>
          <a:xfrm>
            <a:off x="1675475" y="4474489"/>
            <a:ext cx="4420525" cy="605294"/>
          </a:xfrm>
          <a:prstGeom prst="rect">
            <a:avLst/>
          </a:prstGeom>
          <a:noFill/>
        </p:spPr>
        <p:txBody>
          <a:bodyPr wrap="square" rtlCol="0">
            <a:noAutofit/>
          </a:bodyPr>
          <a:lstStyle/>
          <a:p>
            <a:pPr marL="0" indent="0">
              <a:spcBef>
                <a:spcPts val="1400"/>
              </a:spcBef>
              <a:buNone/>
            </a:pPr>
            <a:r>
              <a:rPr lang="en-US" sz="1600" b="1"/>
              <a:t>Light Gray</a:t>
            </a:r>
          </a:p>
          <a:p>
            <a:pPr marL="0" indent="0">
              <a:spcBef>
                <a:spcPts val="400"/>
              </a:spcBef>
              <a:buNone/>
            </a:pPr>
            <a:r>
              <a:rPr lang="en-US" sz="1400"/>
              <a:t>Used for headers or container backgrounds.</a:t>
            </a:r>
          </a:p>
        </p:txBody>
      </p:sp>
      <p:sp>
        <p:nvSpPr>
          <p:cNvPr id="43" name="TextBox 42">
            <a:extLst>
              <a:ext uri="{FF2B5EF4-FFF2-40B4-BE49-F238E27FC236}">
                <a16:creationId xmlns:a16="http://schemas.microsoft.com/office/drawing/2014/main" id="{F36C877E-D166-95DA-1ED9-163B8D7BE527}"/>
              </a:ext>
            </a:extLst>
          </p:cNvPr>
          <p:cNvSpPr txBox="1"/>
          <p:nvPr/>
        </p:nvSpPr>
        <p:spPr>
          <a:xfrm>
            <a:off x="7455262" y="2639650"/>
            <a:ext cx="4420524" cy="605294"/>
          </a:xfrm>
          <a:prstGeom prst="rect">
            <a:avLst/>
          </a:prstGeom>
          <a:noFill/>
        </p:spPr>
        <p:txBody>
          <a:bodyPr wrap="square" rtlCol="0">
            <a:noAutofit/>
          </a:bodyPr>
          <a:lstStyle/>
          <a:p>
            <a:pPr marL="0" indent="0">
              <a:spcBef>
                <a:spcPts val="400"/>
              </a:spcBef>
              <a:buNone/>
            </a:pPr>
            <a:r>
              <a:rPr lang="en-US" sz="1600" b="1"/>
              <a:t>Rocket Navy</a:t>
            </a:r>
          </a:p>
          <a:p>
            <a:pPr marL="0" indent="0">
              <a:spcBef>
                <a:spcPts val="400"/>
              </a:spcBef>
              <a:buNone/>
            </a:pPr>
            <a:r>
              <a:rPr lang="en-US" sz="1400"/>
              <a:t>Used for headers or container backgrounds.</a:t>
            </a:r>
          </a:p>
        </p:txBody>
      </p:sp>
      <p:sp>
        <p:nvSpPr>
          <p:cNvPr id="44" name="TextBox 43">
            <a:extLst>
              <a:ext uri="{FF2B5EF4-FFF2-40B4-BE49-F238E27FC236}">
                <a16:creationId xmlns:a16="http://schemas.microsoft.com/office/drawing/2014/main" id="{6900E65D-5030-DD0F-4F1D-F8D3EADD87D4}"/>
              </a:ext>
            </a:extLst>
          </p:cNvPr>
          <p:cNvSpPr txBox="1"/>
          <p:nvPr/>
        </p:nvSpPr>
        <p:spPr>
          <a:xfrm>
            <a:off x="7455262" y="3593716"/>
            <a:ext cx="3704420" cy="605294"/>
          </a:xfrm>
          <a:prstGeom prst="rect">
            <a:avLst/>
          </a:prstGeom>
          <a:noFill/>
        </p:spPr>
        <p:txBody>
          <a:bodyPr wrap="square" rtlCol="0">
            <a:noAutofit/>
          </a:bodyPr>
          <a:lstStyle/>
          <a:p>
            <a:pPr marL="0" indent="0">
              <a:spcBef>
                <a:spcPts val="400"/>
              </a:spcBef>
              <a:buNone/>
            </a:pPr>
            <a:r>
              <a:rPr lang="en-US" sz="1600" b="1"/>
              <a:t>Violet</a:t>
            </a:r>
          </a:p>
          <a:p>
            <a:pPr marL="0" indent="0">
              <a:spcBef>
                <a:spcPts val="400"/>
              </a:spcBef>
              <a:buNone/>
            </a:pPr>
            <a:r>
              <a:rPr lang="en-US" sz="1400"/>
              <a:t>Used for headers or data visualization.</a:t>
            </a:r>
          </a:p>
        </p:txBody>
      </p:sp>
      <p:sp>
        <p:nvSpPr>
          <p:cNvPr id="45" name="TextBox 44">
            <a:extLst>
              <a:ext uri="{FF2B5EF4-FFF2-40B4-BE49-F238E27FC236}">
                <a16:creationId xmlns:a16="http://schemas.microsoft.com/office/drawing/2014/main" id="{44A37A23-2F1D-9A3E-001E-7212638CC241}"/>
              </a:ext>
            </a:extLst>
          </p:cNvPr>
          <p:cNvSpPr txBox="1"/>
          <p:nvPr/>
        </p:nvSpPr>
        <p:spPr>
          <a:xfrm>
            <a:off x="7455262" y="4489966"/>
            <a:ext cx="3704420" cy="605294"/>
          </a:xfrm>
          <a:prstGeom prst="rect">
            <a:avLst/>
          </a:prstGeom>
          <a:noFill/>
        </p:spPr>
        <p:txBody>
          <a:bodyPr wrap="square" rtlCol="0">
            <a:noAutofit/>
          </a:bodyPr>
          <a:lstStyle/>
          <a:p>
            <a:pPr marL="0" indent="0">
              <a:spcBef>
                <a:spcPts val="1400"/>
              </a:spcBef>
              <a:buNone/>
            </a:pPr>
            <a:r>
              <a:rPr lang="en-US" sz="1600" b="1"/>
              <a:t>Bright Blue</a:t>
            </a:r>
          </a:p>
          <a:p>
            <a:pPr marL="0" indent="0">
              <a:spcBef>
                <a:spcPts val="400"/>
              </a:spcBef>
              <a:buNone/>
            </a:pPr>
            <a:r>
              <a:rPr lang="en-US" sz="1400"/>
              <a:t>Used for headers or data visualization.</a:t>
            </a:r>
          </a:p>
        </p:txBody>
      </p:sp>
      <p:sp>
        <p:nvSpPr>
          <p:cNvPr id="6" name="TextBox 5">
            <a:extLst>
              <a:ext uri="{FF2B5EF4-FFF2-40B4-BE49-F238E27FC236}">
                <a16:creationId xmlns:a16="http://schemas.microsoft.com/office/drawing/2014/main" id="{08AF42A2-A288-F6FB-9692-C3A5D9D8F638}"/>
              </a:ext>
            </a:extLst>
          </p:cNvPr>
          <p:cNvSpPr txBox="1"/>
          <p:nvPr/>
        </p:nvSpPr>
        <p:spPr>
          <a:xfrm>
            <a:off x="553438" y="346226"/>
            <a:ext cx="11085123" cy="618456"/>
          </a:xfrm>
          <a:prstGeom prst="rect">
            <a:avLst/>
          </a:prstGeom>
          <a:noFill/>
        </p:spPr>
        <p:txBody>
          <a:bodyPr wrap="square" lIns="0" rtlCol="0" anchor="ctr">
            <a:noAutofit/>
          </a:bodyPr>
          <a:lstStyle/>
          <a:p>
            <a:r>
              <a:rPr lang="en-US" sz="3200"/>
              <a:t>Color usage</a:t>
            </a:r>
          </a:p>
        </p:txBody>
      </p:sp>
      <p:sp>
        <p:nvSpPr>
          <p:cNvPr id="22" name="Slide Number Placeholder 5">
            <a:extLst>
              <a:ext uri="{FF2B5EF4-FFF2-40B4-BE49-F238E27FC236}">
                <a16:creationId xmlns:a16="http://schemas.microsoft.com/office/drawing/2014/main" id="{5F3E8D65-751D-60A9-567C-7F6484821AF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Rectangle 1">
            <a:extLst>
              <a:ext uri="{FF2B5EF4-FFF2-40B4-BE49-F238E27FC236}">
                <a16:creationId xmlns:a16="http://schemas.microsoft.com/office/drawing/2014/main" id="{0D30A17F-390B-9141-76AF-E8FAF53C0948}"/>
              </a:ext>
            </a:extLst>
          </p:cNvPr>
          <p:cNvSpPr/>
          <p:nvPr userDrawn="1"/>
        </p:nvSpPr>
        <p:spPr>
          <a:xfrm>
            <a:off x="6827195" y="3662513"/>
            <a:ext cx="438253" cy="421030"/>
          </a:xfrm>
          <a:prstGeom prst="rect">
            <a:avLst/>
          </a:pr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 name="TextBox 2">
            <a:extLst>
              <a:ext uri="{FF2B5EF4-FFF2-40B4-BE49-F238E27FC236}">
                <a16:creationId xmlns:a16="http://schemas.microsoft.com/office/drawing/2014/main" id="{B551E1EB-2B71-3DB8-F6E0-8BD4380C88AA}"/>
              </a:ext>
            </a:extLst>
          </p:cNvPr>
          <p:cNvSpPr txBox="1"/>
          <p:nvPr userDrawn="1"/>
        </p:nvSpPr>
        <p:spPr>
          <a:xfrm>
            <a:off x="1675475" y="1748322"/>
            <a:ext cx="4420525" cy="820738"/>
          </a:xfrm>
          <a:prstGeom prst="rect">
            <a:avLst/>
          </a:prstGeom>
          <a:noFill/>
        </p:spPr>
        <p:txBody>
          <a:bodyPr wrap="square" rtlCol="0">
            <a:noAutofit/>
          </a:bodyPr>
          <a:lstStyle/>
          <a:p>
            <a:pPr marL="0" indent="0">
              <a:spcBef>
                <a:spcPts val="400"/>
              </a:spcBef>
              <a:buNone/>
            </a:pPr>
            <a:r>
              <a:rPr lang="en-US" sz="1600" b="1"/>
              <a:t>Black</a:t>
            </a:r>
          </a:p>
          <a:p>
            <a:pPr marL="0" indent="0">
              <a:spcBef>
                <a:spcPts val="400"/>
              </a:spcBef>
              <a:buNone/>
            </a:pPr>
            <a:r>
              <a:rPr lang="en-US" sz="1400"/>
              <a:t>Used for text throughout the presentation, headers or container backgrounds.</a:t>
            </a:r>
          </a:p>
        </p:txBody>
      </p:sp>
      <p:sp>
        <p:nvSpPr>
          <p:cNvPr id="4" name="Rectangle 3">
            <a:extLst>
              <a:ext uri="{FF2B5EF4-FFF2-40B4-BE49-F238E27FC236}">
                <a16:creationId xmlns:a16="http://schemas.microsoft.com/office/drawing/2014/main" id="{65DFFAFE-5259-E441-19A4-4CFC910B8BAD}"/>
              </a:ext>
            </a:extLst>
          </p:cNvPr>
          <p:cNvSpPr/>
          <p:nvPr userDrawn="1"/>
        </p:nvSpPr>
        <p:spPr>
          <a:xfrm>
            <a:off x="6827194" y="4602250"/>
            <a:ext cx="438253" cy="421030"/>
          </a:xfrm>
          <a:prstGeom prst="rect">
            <a:avLst/>
          </a:prstGeom>
          <a:solidFill>
            <a:schemeClr val="accent4"/>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5" name="TextBox 4">
            <a:extLst>
              <a:ext uri="{FF2B5EF4-FFF2-40B4-BE49-F238E27FC236}">
                <a16:creationId xmlns:a16="http://schemas.microsoft.com/office/drawing/2014/main" id="{3D7AA789-1BD4-53B6-8844-D39039591C3C}"/>
              </a:ext>
            </a:extLst>
          </p:cNvPr>
          <p:cNvSpPr txBox="1"/>
          <p:nvPr userDrawn="1"/>
        </p:nvSpPr>
        <p:spPr>
          <a:xfrm>
            <a:off x="7455262" y="4489966"/>
            <a:ext cx="3704420" cy="605294"/>
          </a:xfrm>
          <a:prstGeom prst="rect">
            <a:avLst/>
          </a:prstGeom>
          <a:noFill/>
        </p:spPr>
        <p:txBody>
          <a:bodyPr wrap="square" rtlCol="0">
            <a:noAutofit/>
          </a:bodyPr>
          <a:lstStyle/>
          <a:p>
            <a:pPr marL="0" indent="0">
              <a:spcBef>
                <a:spcPts val="1400"/>
              </a:spcBef>
              <a:buNone/>
            </a:pPr>
            <a:r>
              <a:rPr lang="en-US" sz="1600" b="1"/>
              <a:t>Bright Blue</a:t>
            </a:r>
          </a:p>
          <a:p>
            <a:pPr marL="0" indent="0">
              <a:spcBef>
                <a:spcPts val="400"/>
              </a:spcBef>
              <a:buNone/>
            </a:pPr>
            <a:r>
              <a:rPr lang="en-US" sz="1400"/>
              <a:t>Used for headers or data visualization.</a:t>
            </a:r>
          </a:p>
        </p:txBody>
      </p:sp>
      <p:sp>
        <p:nvSpPr>
          <p:cNvPr id="7" name="TextBox 6">
            <a:extLst>
              <a:ext uri="{FF2B5EF4-FFF2-40B4-BE49-F238E27FC236}">
                <a16:creationId xmlns:a16="http://schemas.microsoft.com/office/drawing/2014/main" id="{2AC98E5C-13D2-9AE9-EAA1-96CF6342218C}"/>
              </a:ext>
            </a:extLst>
          </p:cNvPr>
          <p:cNvSpPr txBox="1"/>
          <p:nvPr userDrawn="1"/>
        </p:nvSpPr>
        <p:spPr>
          <a:xfrm>
            <a:off x="553438" y="346226"/>
            <a:ext cx="11085123" cy="618456"/>
          </a:xfrm>
          <a:prstGeom prst="rect">
            <a:avLst/>
          </a:prstGeom>
          <a:noFill/>
        </p:spPr>
        <p:txBody>
          <a:bodyPr wrap="square" lIns="0" rtlCol="0" anchor="ctr">
            <a:noAutofit/>
          </a:bodyPr>
          <a:lstStyle/>
          <a:p>
            <a:r>
              <a:rPr lang="en-US" sz="3200"/>
              <a:t>Color usage</a:t>
            </a:r>
          </a:p>
        </p:txBody>
      </p:sp>
    </p:spTree>
    <p:extLst>
      <p:ext uri="{BB962C8B-B14F-4D97-AF65-F5344CB8AC3E}">
        <p14:creationId xmlns:p14="http://schemas.microsoft.com/office/powerpoint/2010/main" val="146321797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6FEE54-BAF2-4712-FAFA-13677978E100}"/>
              </a:ext>
            </a:extLst>
          </p:cNvPr>
          <p:cNvSpPr txBox="1"/>
          <p:nvPr/>
        </p:nvSpPr>
        <p:spPr>
          <a:xfrm>
            <a:off x="553438" y="346226"/>
            <a:ext cx="11085123" cy="618456"/>
          </a:xfrm>
          <a:prstGeom prst="rect">
            <a:avLst/>
          </a:prstGeom>
          <a:noFill/>
        </p:spPr>
        <p:txBody>
          <a:bodyPr wrap="square" lIns="0" rtlCol="0" anchor="ctr">
            <a:noAutofit/>
          </a:bodyPr>
          <a:lstStyle/>
          <a:p>
            <a:r>
              <a:rPr lang="en-US" sz="3200"/>
              <a:t>Rocket presentation disclaimer</a:t>
            </a:r>
          </a:p>
        </p:txBody>
      </p:sp>
      <p:sp>
        <p:nvSpPr>
          <p:cNvPr id="8" name="TextBox 7">
            <a:extLst>
              <a:ext uri="{FF2B5EF4-FFF2-40B4-BE49-F238E27FC236}">
                <a16:creationId xmlns:a16="http://schemas.microsoft.com/office/drawing/2014/main" id="{59ABA7E3-26A2-A734-780C-156E8E27F54B}"/>
              </a:ext>
            </a:extLst>
          </p:cNvPr>
          <p:cNvSpPr txBox="1"/>
          <p:nvPr/>
        </p:nvSpPr>
        <p:spPr>
          <a:xfrm>
            <a:off x="578163" y="1254225"/>
            <a:ext cx="11045801" cy="4133439"/>
          </a:xfrm>
          <a:prstGeom prst="rect">
            <a:avLst/>
          </a:prstGeom>
          <a:noFill/>
        </p:spPr>
        <p:txBody>
          <a:bodyPr wrap="square" lIns="0" rtlCol="0">
            <a:noAutofit/>
          </a:bodyPr>
          <a:lstStyle/>
          <a:p>
            <a:pPr>
              <a:lnSpc>
                <a:spcPct val="120000"/>
              </a:lnSpc>
            </a:pPr>
            <a:r>
              <a:rPr lang="en-US" sz="1100"/>
              <a:t>THE INFORMATION CONTAINED IN THIS PRESENTATION IS PROVIDED FOR INFORMATIONAL PURPOSES ONLY. WHILE EFFORTS WERE MADE TO VERIFY THE COMPLETENESS AND ACCURACY OF THE INFORMATION CONTAINED IN THIS PRESENTATION, IT IS PROVIDED “AS IS” WITHOUT WARRANTY OF ANY KIND, EXPRESS OR IMPLIED. IN ADDITION, THIS INFORMATION IS BASED ON ROCKET’S CURRENT PRODUCT PLANS AND STRATEGY, WHICH ARE SUBJECT TO CHANGE BY ROCKET WITHOUT NOTICE. ROCKET SHALL NOT BE RESPONSIBLE FOR ANY DAMAGES ARISING OUT OF THE USE OF, OR OTHERWISE RELATED TO, THIS PRESENTATION OR NAY OTHER DOCUMENTATION. NOTHING CONTAINED IN THIS PRESENTATION IS INTENDED TO, NOR SHALL HAVE THE EFFECT OF, CREATING ANY WARRANTIES OR REPRESENTATIONS FROM ROCKET (OR ITS SUPPLIERS OR LICENSORS), OR ALTERING THE TERMS AND CONDITIONS OF ANY AGREEMENT OR LICENSE GOVERNING THE USE OF ROCKET PRODUCTS OR SOFTWARE. </a:t>
            </a:r>
          </a:p>
          <a:p>
            <a:pPr>
              <a:lnSpc>
                <a:spcPct val="120000"/>
              </a:lnSpc>
            </a:pPr>
            <a:endParaRPr lang="en-US" sz="1100"/>
          </a:p>
          <a:p>
            <a:pPr>
              <a:lnSpc>
                <a:spcPct val="120000"/>
              </a:lnSpc>
            </a:pPr>
            <a:r>
              <a:rPr lang="en-US" sz="1100"/>
              <a:t>Rocket’s statements regarding its plans, directions, and intent are subject to change or withdrawal without notice at Rocket’s sole discretion. Information regarding potential future products is intended to outline our general product direction and it should not be relied on in making a purchasing decision. The information mentioned regarding potential future products is not a commitment, promise, or legal obligation to deliver any material, code or functionality. Information about potential future products may not be incorporated into any contract. The development, release, and timing of any future features or functionality described for our products remains at out sole discretion.</a:t>
            </a:r>
          </a:p>
          <a:p>
            <a:pPr>
              <a:lnSpc>
                <a:spcPct val="120000"/>
              </a:lnSpc>
            </a:pPr>
            <a:endParaRPr lang="en-US" sz="1100"/>
          </a:p>
          <a:p>
            <a:pPr>
              <a:lnSpc>
                <a:spcPct val="120000"/>
              </a:lnSpc>
            </a:pPr>
            <a:r>
              <a:rPr lang="en-US" sz="1100"/>
              <a:t>Rocket and Rocket logo are trademarks of Rocket Software Inc. (“Rocket Software”), registered in many jurisdictions worldwide. Other product and service names might be trademarks of Rocket Software or other companies. A current list of other Rocket Software-owned trademarks and guidelines of the permitted use are available at https://</a:t>
            </a:r>
            <a:r>
              <a:rPr lang="en-US" sz="1100" err="1"/>
              <a:t>www.rocketsoftware.com</a:t>
            </a:r>
            <a:r>
              <a:rPr lang="en-US" sz="1100"/>
              <a:t>/company/legal/trademarks</a:t>
            </a:r>
          </a:p>
          <a:p>
            <a:pPr>
              <a:lnSpc>
                <a:spcPct val="120000"/>
              </a:lnSpc>
            </a:pPr>
            <a:endParaRPr lang="en-US" sz="1100"/>
          </a:p>
          <a:p>
            <a:pPr>
              <a:lnSpc>
                <a:spcPct val="120000"/>
              </a:lnSpc>
            </a:pPr>
            <a:r>
              <a:rPr lang="en-US" sz="1100"/>
              <a:t>Other company, product, or service names may be trademarks or service marks of others.</a:t>
            </a:r>
          </a:p>
          <a:p>
            <a:pPr>
              <a:lnSpc>
                <a:spcPct val="120000"/>
              </a:lnSpc>
            </a:pPr>
            <a:r>
              <a:rPr lang="en-US" sz="1100"/>
              <a:t>© 2023 Rocket Software Inc. or its affiliates. All rights reserved.</a:t>
            </a:r>
          </a:p>
        </p:txBody>
      </p:sp>
      <p:pic>
        <p:nvPicPr>
          <p:cNvPr id="10" name="Picture 9">
            <a:extLst>
              <a:ext uri="{FF2B5EF4-FFF2-40B4-BE49-F238E27FC236}">
                <a16:creationId xmlns:a16="http://schemas.microsoft.com/office/drawing/2014/main" id="{8BF936B8-AB28-8517-8E86-FF83FCF25014}"/>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6" name="Slide Number Placeholder 5">
            <a:extLst>
              <a:ext uri="{FF2B5EF4-FFF2-40B4-BE49-F238E27FC236}">
                <a16:creationId xmlns:a16="http://schemas.microsoft.com/office/drawing/2014/main" id="{BA34B9AE-299D-9E7B-860C-F55F95BE976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TextBox 1">
            <a:extLst>
              <a:ext uri="{FF2B5EF4-FFF2-40B4-BE49-F238E27FC236}">
                <a16:creationId xmlns:a16="http://schemas.microsoft.com/office/drawing/2014/main" id="{B5987A54-B17D-3002-6C85-60FF494C02D2}"/>
              </a:ext>
            </a:extLst>
          </p:cNvPr>
          <p:cNvSpPr txBox="1"/>
          <p:nvPr userDrawn="1"/>
        </p:nvSpPr>
        <p:spPr>
          <a:xfrm>
            <a:off x="553438" y="346226"/>
            <a:ext cx="11085123" cy="618456"/>
          </a:xfrm>
          <a:prstGeom prst="rect">
            <a:avLst/>
          </a:prstGeom>
          <a:noFill/>
        </p:spPr>
        <p:txBody>
          <a:bodyPr wrap="square" lIns="0" rtlCol="0" anchor="ctr">
            <a:noAutofit/>
          </a:bodyPr>
          <a:lstStyle/>
          <a:p>
            <a:r>
              <a:rPr lang="en-US" sz="3200"/>
              <a:t>Rocket presentation disclaimer</a:t>
            </a:r>
          </a:p>
        </p:txBody>
      </p:sp>
      <p:sp>
        <p:nvSpPr>
          <p:cNvPr id="3" name="TextBox 2">
            <a:extLst>
              <a:ext uri="{FF2B5EF4-FFF2-40B4-BE49-F238E27FC236}">
                <a16:creationId xmlns:a16="http://schemas.microsoft.com/office/drawing/2014/main" id="{7FABF510-A431-6514-3B5C-3466D693F2B0}"/>
              </a:ext>
            </a:extLst>
          </p:cNvPr>
          <p:cNvSpPr txBox="1"/>
          <p:nvPr userDrawn="1"/>
        </p:nvSpPr>
        <p:spPr>
          <a:xfrm>
            <a:off x="578163" y="1254225"/>
            <a:ext cx="11045801" cy="4133439"/>
          </a:xfrm>
          <a:prstGeom prst="rect">
            <a:avLst/>
          </a:prstGeom>
          <a:noFill/>
        </p:spPr>
        <p:txBody>
          <a:bodyPr wrap="square" lIns="0" rtlCol="0">
            <a:noAutofit/>
          </a:bodyPr>
          <a:lstStyle/>
          <a:p>
            <a:pPr>
              <a:lnSpc>
                <a:spcPct val="120000"/>
              </a:lnSpc>
            </a:pPr>
            <a:r>
              <a:rPr lang="en-US" sz="1100"/>
              <a:t>THE INFORMATION CONTAINED IN THIS PRESENTATION IS PROVIDED FOR INFORMATIONAL PURPOSES ONLY. WHILE EFFORTS WERE MADE TO VERIFY THE COMPLETENESS AND ACCURACY OF THE INFORMATION CONTAINED IN THIS PRESENTATION, IT IS PROVIDED “AS IS” WITHOUT WARRANTY OF ANY KIND, EXPRESS OR IMPLIED. IN ADDITION, THIS INFORMATION IS BASED ON ROCKET’S CURRENT PRODUCT PLANS AND STRATEGY, WHICH ARE SUBJECT TO CHANGE BY ROCKET WITHOUT NOTICE. ROCKET SHALL NOT BE RESPONSIBLE FOR ANY DAMAGES ARISING OUT OF THE USE OF, OR OTHERWISE RELATED TO, THIS PRESENTATION OR NAY OTHER DOCUMENTATION. NOTHING CONTAINED IN THIS PRESENTATION IS INTENDED TO, NOR SHALL HAVE THE EFFECT OF, CREATING ANY WARRANTIES OR REPRESENTATIONS FROM ROCKET (OR ITS SUPPLIERS OR LICENSORS), OR ALTERING THE TERMS AND CONDITIONS OF ANY AGREEMENT OR LICENSE GOVERNING THE USE OF ROCKET PRODUCTS OR SOFTWARE. </a:t>
            </a:r>
          </a:p>
          <a:p>
            <a:pPr>
              <a:lnSpc>
                <a:spcPct val="120000"/>
              </a:lnSpc>
            </a:pPr>
            <a:endParaRPr lang="en-US" sz="1100"/>
          </a:p>
          <a:p>
            <a:pPr>
              <a:lnSpc>
                <a:spcPct val="120000"/>
              </a:lnSpc>
            </a:pPr>
            <a:r>
              <a:rPr lang="en-US" sz="1100"/>
              <a:t>Rocket’s statements regarding its plans, directions, and intent are subject to change or withdrawal without notice at Rocket’s sole discretion. Information regarding potential future products is intended to outline our general product direction and it should not be relied on in making a purchasing decision. The information mentioned regarding potential future products is not a commitment, promise, or legal obligation to deliver any material, code or functionality. Information about potential future products may not be incorporated into any contract. The development, release, and timing of any future features or functionality described for our products remains at out sole discretion.</a:t>
            </a:r>
          </a:p>
          <a:p>
            <a:pPr>
              <a:lnSpc>
                <a:spcPct val="120000"/>
              </a:lnSpc>
            </a:pPr>
            <a:endParaRPr lang="en-US" sz="1100"/>
          </a:p>
          <a:p>
            <a:pPr>
              <a:lnSpc>
                <a:spcPct val="120000"/>
              </a:lnSpc>
            </a:pPr>
            <a:r>
              <a:rPr lang="en-US" sz="1100"/>
              <a:t>Rocket and Rocket logo are trademarks of Rocket Software Inc. (“Rocket Software”), registered in many jurisdictions worldwide. Other product and service names might be trademarks of Rocket Software or other companies. A current list of other Rocket Software-owned trademarks and guidelines of the permitted use are available at https://</a:t>
            </a:r>
            <a:r>
              <a:rPr lang="en-US" sz="1100" err="1"/>
              <a:t>www.rocketsoftware.com</a:t>
            </a:r>
            <a:r>
              <a:rPr lang="en-US" sz="1100"/>
              <a:t>/company/legal/trademarks</a:t>
            </a:r>
          </a:p>
          <a:p>
            <a:pPr>
              <a:lnSpc>
                <a:spcPct val="120000"/>
              </a:lnSpc>
            </a:pPr>
            <a:endParaRPr lang="en-US" sz="1100"/>
          </a:p>
          <a:p>
            <a:pPr>
              <a:lnSpc>
                <a:spcPct val="120000"/>
              </a:lnSpc>
            </a:pPr>
            <a:r>
              <a:rPr lang="en-US" sz="1100"/>
              <a:t>Other company, product, or service names may be trademarks or service marks of others.</a:t>
            </a:r>
          </a:p>
          <a:p>
            <a:pPr>
              <a:lnSpc>
                <a:spcPct val="120000"/>
              </a:lnSpc>
            </a:pPr>
            <a:r>
              <a:rPr lang="en-US" sz="1100"/>
              <a:t>© 2023 Rocket Software Inc. or its affiliates. All rights reserved.</a:t>
            </a:r>
          </a:p>
        </p:txBody>
      </p:sp>
    </p:spTree>
    <p:extLst>
      <p:ext uri="{BB962C8B-B14F-4D97-AF65-F5344CB8AC3E}">
        <p14:creationId xmlns:p14="http://schemas.microsoft.com/office/powerpoint/2010/main" val="2914023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tro and Content Right">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38A2CB2-4E3F-02A8-7E61-E4AE5ED8867C}"/>
              </a:ext>
            </a:extLst>
          </p:cNvPr>
          <p:cNvSpPr>
            <a:spLocks noGrp="1"/>
          </p:cNvSpPr>
          <p:nvPr>
            <p:ph sz="half" idx="14" hasCustomPrompt="1"/>
          </p:nvPr>
        </p:nvSpPr>
        <p:spPr>
          <a:xfrm>
            <a:off x="4962833" y="462116"/>
            <a:ext cx="7229167" cy="5273521"/>
          </a:xfrm>
        </p:spPr>
        <p:txBody>
          <a:bodyPr>
            <a:noAutofit/>
          </a:bodyPr>
          <a:lstStyle>
            <a:lvl1pPr marL="687388" indent="-225425">
              <a:buFont typeface="Arial" panose="020B0604020202020204" pitchFamily="34" charset="0"/>
              <a:buChar char="•"/>
              <a:tabLst/>
              <a:defRPr sz="2400">
                <a:latin typeface="+mn-lt"/>
                <a:ea typeface="Verdana" panose="020B0604030504040204" pitchFamily="34" charset="0"/>
                <a:cs typeface="Verdana" panose="020B0604030504040204" pitchFamily="34" charset="0"/>
              </a:defRPr>
            </a:lvl1pPr>
            <a:lvl2pPr marL="1150938" indent="-225425">
              <a:tabLst/>
              <a:defRPr sz="2000">
                <a:latin typeface="+mn-lt"/>
                <a:ea typeface="Verdana" panose="020B0604030504040204" pitchFamily="34" charset="0"/>
                <a:cs typeface="Verdana" panose="020B0604030504040204" pitchFamily="34" charset="0"/>
              </a:defRPr>
            </a:lvl2pPr>
            <a:lvl3pPr marL="1601788" indent="-225425">
              <a:tabLst/>
              <a:defRPr sz="1800">
                <a:latin typeface="+mn-lt"/>
                <a:ea typeface="Verdana" panose="020B0604030504040204" pitchFamily="34" charset="0"/>
                <a:cs typeface="Verdana" panose="020B0604030504040204" pitchFamily="34" charset="0"/>
              </a:defRPr>
            </a:lvl3pPr>
            <a:lvl4pPr marL="2063750" indent="-225425">
              <a:tabLst/>
              <a:defRPr sz="1600">
                <a:latin typeface="+mn-lt"/>
                <a:ea typeface="Verdana" panose="020B0604030504040204" pitchFamily="34" charset="0"/>
                <a:cs typeface="Verdana" panose="020B0604030504040204" pitchFamily="34" charset="0"/>
              </a:defRPr>
            </a:lvl4pPr>
            <a:lvl5pPr marL="2516188" indent="-227013">
              <a:tabLst/>
              <a:defRPr sz="1600">
                <a:latin typeface="+mn-lt"/>
                <a:ea typeface="Verdana" panose="020B0604030504040204" pitchFamily="34" charset="0"/>
                <a:cs typeface="Verdana" panose="020B0604030504040204" pitchFamily="34" charset="0"/>
              </a:defRPr>
            </a:lvl5pPr>
          </a:lstStyle>
          <a:p>
            <a:pPr lvl="0"/>
            <a:r>
              <a:rPr lang="en-US" b="0" i="0" u="none" strike="noStrike">
                <a:solidFill>
                  <a:srgbClr val="000000"/>
                </a:solidFill>
                <a:effectLst/>
                <a:latin typeface="+mn-lt"/>
              </a:rPr>
              <a:t>Intro right and content left layouts</a:t>
            </a:r>
            <a:endParaRPr lang="en-US"/>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7C126505-FEBF-6E2C-DA39-627E6B405A08}"/>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6" name="Title 1">
            <a:extLst>
              <a:ext uri="{FF2B5EF4-FFF2-40B4-BE49-F238E27FC236}">
                <a16:creationId xmlns:a16="http://schemas.microsoft.com/office/drawing/2014/main" id="{E0D647BE-2A04-5C07-974F-87D574B68226}"/>
              </a:ext>
            </a:extLst>
          </p:cNvPr>
          <p:cNvSpPr>
            <a:spLocks noGrp="1"/>
          </p:cNvSpPr>
          <p:nvPr>
            <p:ph type="ctrTitle" hasCustomPrompt="1"/>
          </p:nvPr>
        </p:nvSpPr>
        <p:spPr>
          <a:xfrm>
            <a:off x="583953" y="1178522"/>
            <a:ext cx="4109011" cy="585088"/>
          </a:xfrm>
        </p:spPr>
        <p:txBody>
          <a:bodyPr lIns="0" anchor="b">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cxnSp>
        <p:nvCxnSpPr>
          <p:cNvPr id="8" name="Straight Connector 7">
            <a:extLst>
              <a:ext uri="{FF2B5EF4-FFF2-40B4-BE49-F238E27FC236}">
                <a16:creationId xmlns:a16="http://schemas.microsoft.com/office/drawing/2014/main" id="{0729AB16-6316-BCD8-285B-0DCC447CF737}"/>
              </a:ext>
            </a:extLst>
          </p:cNvPr>
          <p:cNvCxnSpPr>
            <a:cxnSpLocks/>
          </p:cNvCxnSpPr>
          <p:nvPr userDrawn="1"/>
        </p:nvCxnSpPr>
        <p:spPr>
          <a:xfrm>
            <a:off x="578163" y="1828800"/>
            <a:ext cx="3411375" cy="0"/>
          </a:xfrm>
          <a:prstGeom prst="line">
            <a:avLst/>
          </a:prstGeom>
          <a:ln w="381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8B9C9D10-1A9B-5284-8D15-F828F30252CD}"/>
              </a:ext>
            </a:extLst>
          </p:cNvPr>
          <p:cNvSpPr>
            <a:spLocks noGrp="1"/>
          </p:cNvSpPr>
          <p:nvPr>
            <p:ph type="subTitle" idx="1" hasCustomPrompt="1"/>
          </p:nvPr>
        </p:nvSpPr>
        <p:spPr>
          <a:xfrm>
            <a:off x="578164" y="1982181"/>
            <a:ext cx="4114800" cy="3544132"/>
          </a:xfrm>
        </p:spPr>
        <p:txBody>
          <a:bodyPr lIns="0">
            <a:noAutofit/>
          </a:bodyPr>
          <a:lstStyle>
            <a:lvl1pPr marL="0" indent="0" algn="l">
              <a:lnSpc>
                <a:spcPct val="150000"/>
              </a:lnSpc>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61173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peaker no photo">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923C20-98F9-7094-766D-8196847EA022}"/>
              </a:ext>
            </a:extLst>
          </p:cNvPr>
          <p:cNvPicPr>
            <a:picLocks noChangeAspect="1"/>
          </p:cNvPicPr>
          <p:nvPr userDrawn="1"/>
        </p:nvPicPr>
        <p:blipFill rotWithShape="1">
          <a:blip r:embed="rId2"/>
          <a:srcRect l="4798" r="66271"/>
          <a:stretch/>
        </p:blipFill>
        <p:spPr>
          <a:xfrm>
            <a:off x="-8021" y="0"/>
            <a:ext cx="3990108"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p:nvPr>
        </p:nvSpPr>
        <p:spPr>
          <a:xfrm>
            <a:off x="4683242" y="2140294"/>
            <a:ext cx="7243287" cy="3319734"/>
          </a:xfrm>
          <a:prstGeom prst="rect">
            <a:avLst/>
          </a:prstGeom>
        </p:spPr>
        <p:txBody>
          <a:bodyPr vert="horz" lIns="91440" tIns="45720" rIns="91440" bIns="45720" rtlCol="0">
            <a:noAutofit/>
          </a:bodyPr>
          <a:lstStyle>
            <a:lvl1pPr marL="0" indent="0">
              <a:buNone/>
              <a:defRPr sz="1200"/>
            </a:lvl1pPr>
            <a:lvl2pPr>
              <a:defRPr sz="1200"/>
            </a:lvl2pPr>
            <a:lvl3pPr>
              <a:defRPr sz="1200"/>
            </a:lvl3pPr>
            <a:lvl4pPr>
              <a:defRPr sz="1200"/>
            </a:lvl4pPr>
            <a:lvl5pPr>
              <a:defRPr sz="1200"/>
            </a:lvl5pPr>
          </a:lstStyle>
          <a:p>
            <a:pPr lvl="0"/>
            <a:r>
              <a:rPr lang="en-US">
                <a:effectLst/>
              </a:rPr>
              <a:t>Click to edit Master text styles</a:t>
            </a:r>
          </a:p>
          <a:p>
            <a:pPr lvl="1"/>
            <a:r>
              <a:rPr lang="en-US">
                <a:effectLst/>
              </a:rPr>
              <a:t>Second level</a:t>
            </a:r>
          </a:p>
          <a:p>
            <a:pPr lvl="2"/>
            <a:r>
              <a:rPr lang="en-US">
                <a:effectLst/>
              </a:rPr>
              <a:t>Third level</a:t>
            </a:r>
          </a:p>
          <a:p>
            <a:pPr lvl="3"/>
            <a:r>
              <a:rPr lang="en-US">
                <a:effectLst/>
              </a:rPr>
              <a:t>Fourth level</a:t>
            </a:r>
          </a:p>
          <a:p>
            <a:pPr lvl="4"/>
            <a:r>
              <a:rPr lang="en-US">
                <a:effectLst/>
              </a:rPr>
              <a:t>Fifth level</a:t>
            </a:r>
            <a:endParaRPr lang="en-US"/>
          </a:p>
        </p:txBody>
      </p:sp>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137652" y="869644"/>
            <a:ext cx="3736258" cy="393700"/>
          </a:xfrm>
        </p:spPr>
        <p:txBody>
          <a:bodyPr>
            <a:noAutofit/>
          </a:bodyPr>
          <a:lstStyle>
            <a:lvl1pPr marL="0" indent="0" algn="ctr">
              <a:buFont typeface="Arial" panose="020B0604020202020204" pitchFamily="34" charset="0"/>
              <a:buNone/>
              <a:defRPr sz="2400">
                <a:solidFill>
                  <a:schemeClr val="bg2"/>
                </a:solidFill>
              </a:defRPr>
            </a:lvl1pPr>
          </a:lstStyle>
          <a:p>
            <a:pPr lvl="0"/>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137653" y="1373178"/>
            <a:ext cx="3736258" cy="322262"/>
          </a:xfrm>
        </p:spPr>
        <p:txBody>
          <a:bodyPr anchor="b">
            <a:noAutofit/>
          </a:bodyPr>
          <a:lstStyle>
            <a:lvl1pPr marL="0" indent="0" algn="ctr">
              <a:lnSpc>
                <a:spcPct val="100000"/>
              </a:lnSpc>
              <a:spcBef>
                <a:spcPts val="0"/>
              </a:spcBef>
              <a:buFont typeface="Arial" panose="020B0604020202020204" pitchFamily="34" charset="0"/>
              <a:buNone/>
              <a:defRPr sz="2000">
                <a:solidFill>
                  <a:schemeClr val="bg2"/>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137652" y="1791676"/>
            <a:ext cx="3736258" cy="322262"/>
          </a:xfrm>
        </p:spPr>
        <p:txBody>
          <a:bodyPr>
            <a:noAutofit/>
          </a:bodyPr>
          <a:lstStyle>
            <a:lvl1pPr marL="0" indent="0" algn="ctr">
              <a:buFont typeface="Arial" panose="020B0604020202020204" pitchFamily="34" charset="0"/>
              <a:buNone/>
              <a:defRPr sz="1400">
                <a:solidFill>
                  <a:schemeClr val="bg2">
                    <a:lumMod val="90000"/>
                  </a:schemeClr>
                </a:solidFill>
              </a:defRPr>
            </a:lvl1pPr>
          </a:lstStyle>
          <a:p>
            <a:pPr lvl="0"/>
            <a:r>
              <a:rPr lang="en-US"/>
              <a:t>Title</a:t>
            </a:r>
          </a:p>
        </p:txBody>
      </p:sp>
      <p:sp>
        <p:nvSpPr>
          <p:cNvPr id="7" name="Slide Number Placeholder 5">
            <a:extLst>
              <a:ext uri="{FF2B5EF4-FFF2-40B4-BE49-F238E27FC236}">
                <a16:creationId xmlns:a16="http://schemas.microsoft.com/office/drawing/2014/main" id="{77FCA503-8A49-D763-AB1A-6006B8616C7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2667482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 Speaker + Descriptio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F3F9A2-B546-4496-B3EA-2532BA2D2937}"/>
              </a:ext>
            </a:extLst>
          </p:cNvPr>
          <p:cNvPicPr>
            <a:picLocks noChangeAspect="1"/>
          </p:cNvPicPr>
          <p:nvPr userDrawn="1"/>
        </p:nvPicPr>
        <p:blipFill rotWithShape="1">
          <a:blip r:embed="rId2"/>
          <a:srcRect l="4798" r="66271"/>
          <a:stretch/>
        </p:blipFill>
        <p:spPr>
          <a:xfrm>
            <a:off x="-8021" y="0"/>
            <a:ext cx="3990108"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hasCustomPrompt="1"/>
          </p:nvPr>
        </p:nvSpPr>
        <p:spPr>
          <a:xfrm>
            <a:off x="4683242" y="2140294"/>
            <a:ext cx="7243287" cy="3319734"/>
          </a:xfrm>
          <a:prstGeom prst="rect">
            <a:avLst/>
          </a:prstGeom>
        </p:spPr>
        <p:txBody>
          <a:bodyPr vert="horz" lIns="91440" tIns="45720" rIns="91440" bIns="45720" rtlCol="0">
            <a:noAutofit/>
          </a:bodyPr>
          <a:lstStyle>
            <a:lvl1pPr marL="0" indent="0">
              <a:lnSpc>
                <a:spcPct val="110000"/>
              </a:lnSpc>
              <a:spcBef>
                <a:spcPts val="0"/>
              </a:spcBef>
              <a:spcAft>
                <a:spcPts val="600"/>
              </a:spcAft>
              <a:buNone/>
              <a:defRPr sz="1200"/>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p:txBody>
      </p:sp>
      <p:sp>
        <p:nvSpPr>
          <p:cNvPr id="12" name="Slide Number Placeholder 5">
            <a:extLst>
              <a:ext uri="{FF2B5EF4-FFF2-40B4-BE49-F238E27FC236}">
                <a16:creationId xmlns:a16="http://schemas.microsoft.com/office/drawing/2014/main" id="{C66DA22D-0CF5-3EA8-B9BA-216F3E911ABA}"/>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19" name="Text Placeholder 28">
            <a:extLst>
              <a:ext uri="{FF2B5EF4-FFF2-40B4-BE49-F238E27FC236}">
                <a16:creationId xmlns:a16="http://schemas.microsoft.com/office/drawing/2014/main" id="{5B66CEE3-4EB4-F4CF-B2F4-AA4FF1630271}"/>
              </a:ext>
            </a:extLst>
          </p:cNvPr>
          <p:cNvSpPr>
            <a:spLocks noGrp="1"/>
          </p:cNvSpPr>
          <p:nvPr>
            <p:ph type="body" sz="quarter" idx="22" hasCustomPrompt="1"/>
          </p:nvPr>
        </p:nvSpPr>
        <p:spPr>
          <a:xfrm>
            <a:off x="1020132" y="3127232"/>
            <a:ext cx="1799268" cy="322262"/>
          </a:xfrm>
        </p:spPr>
        <p:txBody>
          <a:bodyPr>
            <a:noAutofit/>
          </a:bodyPr>
          <a:lstStyle>
            <a:lvl1pPr marL="0" indent="0" algn="ctr">
              <a:buFont typeface="Arial" panose="020B0604020202020204" pitchFamily="34" charset="0"/>
              <a:buNone/>
              <a:defRPr sz="1600">
                <a:solidFill>
                  <a:schemeClr val="bg2"/>
                </a:solidFill>
              </a:defRPr>
            </a:lvl1pPr>
          </a:lstStyle>
          <a:p>
            <a:pPr lvl="0"/>
            <a:r>
              <a:rPr lang="en-US"/>
              <a:t>Speaker name</a:t>
            </a:r>
          </a:p>
        </p:txBody>
      </p:sp>
      <p:sp>
        <p:nvSpPr>
          <p:cNvPr id="21" name="Text Placeholder 28">
            <a:extLst>
              <a:ext uri="{FF2B5EF4-FFF2-40B4-BE49-F238E27FC236}">
                <a16:creationId xmlns:a16="http://schemas.microsoft.com/office/drawing/2014/main" id="{0C9BC0D5-1483-15E4-7D17-1377E3F1A142}"/>
              </a:ext>
            </a:extLst>
          </p:cNvPr>
          <p:cNvSpPr>
            <a:spLocks noGrp="1"/>
          </p:cNvSpPr>
          <p:nvPr>
            <p:ph type="body" sz="quarter" idx="23" hasCustomPrompt="1"/>
          </p:nvPr>
        </p:nvSpPr>
        <p:spPr>
          <a:xfrm>
            <a:off x="1020131" y="3506507"/>
            <a:ext cx="1799268" cy="322262"/>
          </a:xfrm>
        </p:spPr>
        <p:txBody>
          <a:bodyPr>
            <a:noAutofit/>
          </a:bodyPr>
          <a:lstStyle>
            <a:lvl1pPr marL="0" indent="0" algn="ctr">
              <a:buFont typeface="Arial" panose="020B0604020202020204" pitchFamily="34" charset="0"/>
              <a:buNone/>
              <a:defRPr sz="1400">
                <a:solidFill>
                  <a:schemeClr val="bg2">
                    <a:lumMod val="90000"/>
                  </a:schemeClr>
                </a:solidFill>
              </a:defRPr>
            </a:lvl1pPr>
          </a:lstStyle>
          <a:p>
            <a:pPr lvl="0"/>
            <a:r>
              <a:rPr lang="en-US"/>
              <a:t>Title</a:t>
            </a:r>
          </a:p>
        </p:txBody>
      </p:sp>
      <p:sp>
        <p:nvSpPr>
          <p:cNvPr id="23" name="Text Placeholder 28">
            <a:extLst>
              <a:ext uri="{FF2B5EF4-FFF2-40B4-BE49-F238E27FC236}">
                <a16:creationId xmlns:a16="http://schemas.microsoft.com/office/drawing/2014/main" id="{26F677C7-1D40-D3A0-9E99-ECE5C453ACD6}"/>
              </a:ext>
            </a:extLst>
          </p:cNvPr>
          <p:cNvSpPr>
            <a:spLocks noGrp="1"/>
          </p:cNvSpPr>
          <p:nvPr>
            <p:ph type="body" sz="quarter" idx="24" hasCustomPrompt="1"/>
          </p:nvPr>
        </p:nvSpPr>
        <p:spPr>
          <a:xfrm>
            <a:off x="1257308" y="4472051"/>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25" name="Text Placeholder 28">
            <a:extLst>
              <a:ext uri="{FF2B5EF4-FFF2-40B4-BE49-F238E27FC236}">
                <a16:creationId xmlns:a16="http://schemas.microsoft.com/office/drawing/2014/main" id="{D57A91D8-09DC-B62E-149D-CBB3526862B5}"/>
              </a:ext>
            </a:extLst>
          </p:cNvPr>
          <p:cNvSpPr>
            <a:spLocks noGrp="1"/>
          </p:cNvSpPr>
          <p:nvPr>
            <p:ph type="body" sz="quarter" idx="25" hasCustomPrompt="1"/>
          </p:nvPr>
        </p:nvSpPr>
        <p:spPr>
          <a:xfrm>
            <a:off x="1257308" y="4807460"/>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26" name="Text Placeholder 28">
            <a:extLst>
              <a:ext uri="{FF2B5EF4-FFF2-40B4-BE49-F238E27FC236}">
                <a16:creationId xmlns:a16="http://schemas.microsoft.com/office/drawing/2014/main" id="{9A3D985C-DC71-452D-C407-67660EEC5447}"/>
              </a:ext>
            </a:extLst>
          </p:cNvPr>
          <p:cNvSpPr>
            <a:spLocks noGrp="1"/>
          </p:cNvSpPr>
          <p:nvPr>
            <p:ph type="body" sz="quarter" idx="26" hasCustomPrompt="1"/>
          </p:nvPr>
        </p:nvSpPr>
        <p:spPr>
          <a:xfrm>
            <a:off x="1257308" y="5142869"/>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pic>
        <p:nvPicPr>
          <p:cNvPr id="28" name="Picture 27" descr="Shape, circle&#10;&#10;Description automatically generated">
            <a:extLst>
              <a:ext uri="{FF2B5EF4-FFF2-40B4-BE49-F238E27FC236}">
                <a16:creationId xmlns:a16="http://schemas.microsoft.com/office/drawing/2014/main" id="{59C40CD3-E573-763F-3762-969C1243EA88}"/>
              </a:ext>
            </a:extLst>
          </p:cNvPr>
          <p:cNvPicPr>
            <a:picLocks noChangeAspect="1"/>
          </p:cNvPicPr>
          <p:nvPr/>
        </p:nvPicPr>
        <p:blipFill>
          <a:blip r:embed="rId3"/>
          <a:stretch>
            <a:fillRect/>
          </a:stretch>
        </p:blipFill>
        <p:spPr>
          <a:xfrm>
            <a:off x="1200673" y="1529859"/>
            <a:ext cx="1470225" cy="1470225"/>
          </a:xfrm>
          <a:prstGeom prst="rect">
            <a:avLst/>
          </a:prstGeom>
        </p:spPr>
      </p:pic>
      <p:sp>
        <p:nvSpPr>
          <p:cNvPr id="34" name="Picture Placeholder 22">
            <a:extLst>
              <a:ext uri="{FF2B5EF4-FFF2-40B4-BE49-F238E27FC236}">
                <a16:creationId xmlns:a16="http://schemas.microsoft.com/office/drawing/2014/main" id="{1C7D8435-555F-F461-65DF-3C465E675DAB}"/>
              </a:ext>
            </a:extLst>
          </p:cNvPr>
          <p:cNvSpPr>
            <a:spLocks noGrp="1"/>
          </p:cNvSpPr>
          <p:nvPr>
            <p:ph type="pic" sz="quarter" idx="57" hasCustomPrompt="1"/>
          </p:nvPr>
        </p:nvSpPr>
        <p:spPr>
          <a:xfrm>
            <a:off x="1257308"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 Placeholder 26">
            <a:extLst>
              <a:ext uri="{FF2B5EF4-FFF2-40B4-BE49-F238E27FC236}">
                <a16:creationId xmlns:a16="http://schemas.microsoft.com/office/drawing/2014/main" id="{86E48C0E-8A5B-3FE7-5396-E9B4CD8880EB}"/>
              </a:ext>
            </a:extLst>
          </p:cNvPr>
          <p:cNvSpPr>
            <a:spLocks noGrp="1"/>
          </p:cNvSpPr>
          <p:nvPr>
            <p:ph type="body" sz="quarter" idx="21" hasCustomPrompt="1"/>
          </p:nvPr>
        </p:nvSpPr>
        <p:spPr>
          <a:xfrm>
            <a:off x="137652" y="869644"/>
            <a:ext cx="3736258" cy="393700"/>
          </a:xfrm>
        </p:spPr>
        <p:txBody>
          <a:bodyPr>
            <a:noAutofit/>
          </a:bodyPr>
          <a:lstStyle>
            <a:lvl1pPr marL="0" indent="0" algn="ctr">
              <a:buFont typeface="Arial" panose="020B0604020202020204" pitchFamily="34" charset="0"/>
              <a:buNone/>
              <a:defRPr sz="2400">
                <a:solidFill>
                  <a:schemeClr val="bg2"/>
                </a:solidFill>
              </a:defRPr>
            </a:lvl1pPr>
          </a:lstStyle>
          <a:p>
            <a:pPr lvl="0"/>
            <a:r>
              <a:rPr lang="en-US"/>
              <a:t>Event title</a:t>
            </a:r>
          </a:p>
        </p:txBody>
      </p:sp>
      <p:pic>
        <p:nvPicPr>
          <p:cNvPr id="20" name="Picture 19" descr="Shape, circle&#10;&#10;Description automatically generated">
            <a:extLst>
              <a:ext uri="{FF2B5EF4-FFF2-40B4-BE49-F238E27FC236}">
                <a16:creationId xmlns:a16="http://schemas.microsoft.com/office/drawing/2014/main" id="{BC294BEE-0F60-44E3-18A2-5FF112A194B4}"/>
              </a:ext>
            </a:extLst>
          </p:cNvPr>
          <p:cNvPicPr>
            <a:picLocks noChangeAspect="1"/>
          </p:cNvPicPr>
          <p:nvPr userDrawn="1"/>
        </p:nvPicPr>
        <p:blipFill>
          <a:blip r:embed="rId3"/>
          <a:stretch>
            <a:fillRect/>
          </a:stretch>
        </p:blipFill>
        <p:spPr>
          <a:xfrm>
            <a:off x="1200673" y="1529859"/>
            <a:ext cx="1470225" cy="1470225"/>
          </a:xfrm>
          <a:prstGeom prst="rect">
            <a:avLst/>
          </a:prstGeom>
        </p:spPr>
      </p:pic>
    </p:spTree>
    <p:extLst>
      <p:ext uri="{BB962C8B-B14F-4D97-AF65-F5344CB8AC3E}">
        <p14:creationId xmlns:p14="http://schemas.microsoft.com/office/powerpoint/2010/main" val="39074317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 Speak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4798003" y="3182494"/>
            <a:ext cx="2635533" cy="396389"/>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4798002" y="3561769"/>
            <a:ext cx="2635533" cy="396389"/>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5126240" y="4527314"/>
            <a:ext cx="2216248" cy="250323"/>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5126240" y="4862723"/>
            <a:ext cx="2216248" cy="250323"/>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5126240" y="5198132"/>
            <a:ext cx="2216248" cy="250323"/>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5932037"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5350780"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540741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F56C22C5-8747-167F-82CF-0C03BC825E18}"/>
              </a:ext>
            </a:extLst>
          </p:cNvPr>
          <p:cNvSpPr txBox="1"/>
          <p:nvPr userDrawn="1"/>
        </p:nvSpPr>
        <p:spPr>
          <a:xfrm>
            <a:off x="5932037" y="1709439"/>
            <a:ext cx="184731" cy="369332"/>
          </a:xfrm>
          <a:prstGeom prst="rect">
            <a:avLst/>
          </a:prstGeom>
          <a:noFill/>
        </p:spPr>
        <p:txBody>
          <a:bodyPr wrap="none" rtlCol="0">
            <a:noAutofit/>
          </a:bodyPr>
          <a:lstStyle/>
          <a:p>
            <a:endParaRPr lang="en-US"/>
          </a:p>
        </p:txBody>
      </p:sp>
      <p:pic>
        <p:nvPicPr>
          <p:cNvPr id="2" name="Graphic 1">
            <a:extLst>
              <a:ext uri="{FF2B5EF4-FFF2-40B4-BE49-F238E27FC236}">
                <a16:creationId xmlns:a16="http://schemas.microsoft.com/office/drawing/2014/main" id="{FAC352BC-49E5-56BA-F0FB-BAD55A2B932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935763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2 Speakers">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3734396"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3734395"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4062632"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4062632"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4062632"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6513048"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6513047"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6841284"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6841284"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6841284"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7250841"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3890932"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94756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6688422"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674505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E1670524-6B1E-37BD-6229-D2D56CCB1DDD}"/>
              </a:ext>
            </a:extLst>
          </p:cNvPr>
          <p:cNvSpPr txBox="1"/>
          <p:nvPr userDrawn="1"/>
        </p:nvSpPr>
        <p:spPr>
          <a:xfrm>
            <a:off x="4472189" y="1709439"/>
            <a:ext cx="184731" cy="369332"/>
          </a:xfrm>
          <a:prstGeom prst="rect">
            <a:avLst/>
          </a:prstGeom>
          <a:noFill/>
        </p:spPr>
        <p:txBody>
          <a:bodyPr wrap="none" rtlCol="0">
            <a:noAutofit/>
          </a:bodyPr>
          <a:lstStyle/>
          <a:p>
            <a:endParaRPr lang="en-US"/>
          </a:p>
        </p:txBody>
      </p:sp>
      <p:sp>
        <p:nvSpPr>
          <p:cNvPr id="11" name="TextBox 10">
            <a:extLst>
              <a:ext uri="{FF2B5EF4-FFF2-40B4-BE49-F238E27FC236}">
                <a16:creationId xmlns:a16="http://schemas.microsoft.com/office/drawing/2014/main" id="{CBFC0B49-990C-97B7-1429-D3CBB4A9B2A1}"/>
              </a:ext>
            </a:extLst>
          </p:cNvPr>
          <p:cNvSpPr txBox="1"/>
          <p:nvPr userDrawn="1"/>
        </p:nvSpPr>
        <p:spPr>
          <a:xfrm>
            <a:off x="7250841" y="1709439"/>
            <a:ext cx="184731" cy="369332"/>
          </a:xfrm>
          <a:prstGeom prst="rect">
            <a:avLst/>
          </a:prstGeom>
          <a:noFill/>
        </p:spPr>
        <p:txBody>
          <a:bodyPr wrap="none" rtlCol="0">
            <a:noAutofit/>
          </a:bodyPr>
          <a:lstStyle/>
          <a:p>
            <a:endParaRPr lang="en-US"/>
          </a:p>
        </p:txBody>
      </p:sp>
      <p:pic>
        <p:nvPicPr>
          <p:cNvPr id="3" name="Graphic 2">
            <a:extLst>
              <a:ext uri="{FF2B5EF4-FFF2-40B4-BE49-F238E27FC236}">
                <a16:creationId xmlns:a16="http://schemas.microsoft.com/office/drawing/2014/main" id="{4DCA68D3-5EAB-151C-D0C5-081C8F2A95D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82225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age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4" name="Picture 13" descr="Shape&#10;&#10;Description automatically generated with medium confidence">
            <a:extLst>
              <a:ext uri="{FF2B5EF4-FFF2-40B4-BE49-F238E27FC236}">
                <a16:creationId xmlns:a16="http://schemas.microsoft.com/office/drawing/2014/main" id="{1E1FA847-09B4-48C7-625E-FEFBBB883779}"/>
              </a:ext>
            </a:extLst>
          </p:cNvPr>
          <p:cNvPicPr>
            <a:picLocks noChangeAspect="1"/>
          </p:cNvPicPr>
          <p:nvPr userDrawn="1"/>
        </p:nvPicPr>
        <p:blipFill>
          <a:blip r:embed="rId3"/>
          <a:stretch>
            <a:fillRect/>
          </a:stretch>
        </p:blipFill>
        <p:spPr>
          <a:xfrm>
            <a:off x="576474" y="5623210"/>
            <a:ext cx="2590800" cy="469900"/>
          </a:xfrm>
          <a:prstGeom prst="rect">
            <a:avLst/>
          </a:prstGeom>
        </p:spPr>
      </p:pic>
      <p:sp>
        <p:nvSpPr>
          <p:cNvPr id="2" name="Title Placeholder 1">
            <a:extLst>
              <a:ext uri="{FF2B5EF4-FFF2-40B4-BE49-F238E27FC236}">
                <a16:creationId xmlns:a16="http://schemas.microsoft.com/office/drawing/2014/main" id="{3CCEDF8D-ECC8-B228-852D-F275E7AB160B}"/>
              </a:ext>
            </a:extLst>
          </p:cNvPr>
          <p:cNvSpPr>
            <a:spLocks noGrp="1"/>
          </p:cNvSpPr>
          <p:nvPr>
            <p:ph type="title" hasCustomPrompt="1"/>
          </p:nvPr>
        </p:nvSpPr>
        <p:spPr>
          <a:xfrm>
            <a:off x="487830" y="1838714"/>
            <a:ext cx="6969278" cy="1695131"/>
          </a:xfrm>
          <a:prstGeom prst="rect">
            <a:avLst/>
          </a:prstGeom>
        </p:spPr>
        <p:txBody>
          <a:bodyPr vert="horz" lIns="91440" tIns="45720" rIns="91440" bIns="45720" rtlCol="0" anchor="b">
            <a:noAutofit/>
          </a:bodyPr>
          <a:lstStyle>
            <a:lvl1pPr>
              <a:defRPr sz="6000">
                <a:solidFill>
                  <a:schemeClr val="tx1"/>
                </a:solidFill>
              </a:defRPr>
            </a:lvl1pPr>
          </a:lstStyle>
          <a:p>
            <a:r>
              <a:rPr lang="en-US"/>
              <a:t>Presentation title goes here</a:t>
            </a:r>
          </a:p>
        </p:txBody>
      </p:sp>
      <p:sp>
        <p:nvSpPr>
          <p:cNvPr id="3" name="Text Placeholder 2">
            <a:extLst>
              <a:ext uri="{FF2B5EF4-FFF2-40B4-BE49-F238E27FC236}">
                <a16:creationId xmlns:a16="http://schemas.microsoft.com/office/drawing/2014/main" id="{9DA510A7-35FC-2882-61E3-410DBD16AD53}"/>
              </a:ext>
            </a:extLst>
          </p:cNvPr>
          <p:cNvSpPr>
            <a:spLocks noGrp="1"/>
          </p:cNvSpPr>
          <p:nvPr>
            <p:ph type="body" sz="quarter" idx="10" hasCustomPrompt="1"/>
          </p:nvPr>
        </p:nvSpPr>
        <p:spPr>
          <a:xfrm>
            <a:off x="487363" y="3721100"/>
            <a:ext cx="6064250" cy="1292225"/>
          </a:xfrm>
        </p:spPr>
        <p:txBody>
          <a:bodyPr>
            <a:noAutofit/>
          </a:bodyPr>
          <a:lstStyle>
            <a:lvl1pPr marL="0" indent="0">
              <a:lnSpc>
                <a:spcPct val="120000"/>
              </a:lnSpc>
              <a:spcBef>
                <a:spcPts val="0"/>
              </a:spcBef>
              <a:spcAft>
                <a:spcPts val="600"/>
              </a:spcAft>
              <a:buNone/>
              <a:defRPr sz="20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Presenter Name</a:t>
            </a:r>
          </a:p>
        </p:txBody>
      </p:sp>
      <p:pic>
        <p:nvPicPr>
          <p:cNvPr id="4" name="Picture 3" descr="Icon&#10;&#10;Description automatically generated">
            <a:extLst>
              <a:ext uri="{FF2B5EF4-FFF2-40B4-BE49-F238E27FC236}">
                <a16:creationId xmlns:a16="http://schemas.microsoft.com/office/drawing/2014/main" id="{F3EB0CEC-6EFF-6E89-9AB3-F164784F461A}"/>
              </a:ext>
            </a:extLst>
          </p:cNvPr>
          <p:cNvPicPr>
            <a:picLocks noChangeAspect="1"/>
          </p:cNvPicPr>
          <p:nvPr userDrawn="1"/>
        </p:nvPicPr>
        <p:blipFill>
          <a:blip r:embed="rId4"/>
          <a:stretch>
            <a:fillRect/>
          </a:stretch>
        </p:blipFill>
        <p:spPr>
          <a:xfrm>
            <a:off x="7329425" y="1282389"/>
            <a:ext cx="4081347" cy="4081347"/>
          </a:xfrm>
          <a:prstGeom prst="rect">
            <a:avLst/>
          </a:prstGeom>
        </p:spPr>
      </p:pic>
    </p:spTree>
    <p:extLst>
      <p:ext uri="{BB962C8B-B14F-4D97-AF65-F5344CB8AC3E}">
        <p14:creationId xmlns:p14="http://schemas.microsoft.com/office/powerpoint/2010/main" val="241871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3 Speakers">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426590"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426589"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2754826"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2754826"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2754826"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164383"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847917"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847916"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8176153"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8176153"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8176153"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585710"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583126"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263976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8015105"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8071740"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452FD0DB-2DD2-F171-CC64-674D8527F6DB}"/>
              </a:ext>
            </a:extLst>
          </p:cNvPr>
          <p:cNvSpPr txBox="1"/>
          <p:nvPr userDrawn="1"/>
        </p:nvSpPr>
        <p:spPr>
          <a:xfrm>
            <a:off x="3164383" y="1709439"/>
            <a:ext cx="184731" cy="369332"/>
          </a:xfrm>
          <a:prstGeom prst="rect">
            <a:avLst/>
          </a:prstGeom>
          <a:noFill/>
        </p:spPr>
        <p:txBody>
          <a:bodyPr wrap="none" rtlCol="0">
            <a:noAutofit/>
          </a:bodyPr>
          <a:lstStyle/>
          <a:p>
            <a:endParaRPr lang="en-US"/>
          </a:p>
        </p:txBody>
      </p:sp>
      <p:sp>
        <p:nvSpPr>
          <p:cNvPr id="11" name="TextBox 10">
            <a:extLst>
              <a:ext uri="{FF2B5EF4-FFF2-40B4-BE49-F238E27FC236}">
                <a16:creationId xmlns:a16="http://schemas.microsoft.com/office/drawing/2014/main" id="{D40BEBB2-2F60-5B9A-2505-F47741611087}"/>
              </a:ext>
            </a:extLst>
          </p:cNvPr>
          <p:cNvSpPr txBox="1"/>
          <p:nvPr userDrawn="1"/>
        </p:nvSpPr>
        <p:spPr>
          <a:xfrm>
            <a:off x="5943035" y="1709439"/>
            <a:ext cx="184731" cy="369332"/>
          </a:xfrm>
          <a:prstGeom prst="rect">
            <a:avLst/>
          </a:prstGeom>
          <a:noFill/>
        </p:spPr>
        <p:txBody>
          <a:bodyPr wrap="none" rtlCol="0">
            <a:noAutofit/>
          </a:bodyPr>
          <a:lstStyle/>
          <a:p>
            <a:endParaRPr lang="en-US"/>
          </a:p>
        </p:txBody>
      </p:sp>
      <p:sp>
        <p:nvSpPr>
          <p:cNvPr id="18" name="TextBox 17">
            <a:extLst>
              <a:ext uri="{FF2B5EF4-FFF2-40B4-BE49-F238E27FC236}">
                <a16:creationId xmlns:a16="http://schemas.microsoft.com/office/drawing/2014/main" id="{FECBC6F5-1912-5BD6-5D87-2878AD710A2A}"/>
              </a:ext>
            </a:extLst>
          </p:cNvPr>
          <p:cNvSpPr txBox="1"/>
          <p:nvPr userDrawn="1"/>
        </p:nvSpPr>
        <p:spPr>
          <a:xfrm>
            <a:off x="8585710" y="1709439"/>
            <a:ext cx="184731" cy="369332"/>
          </a:xfrm>
          <a:prstGeom prst="rect">
            <a:avLst/>
          </a:prstGeom>
          <a:noFill/>
        </p:spPr>
        <p:txBody>
          <a:bodyPr wrap="none" rtlCol="0">
            <a:noAutofit/>
          </a:bodyPr>
          <a:lstStyle/>
          <a:p>
            <a:endParaRPr lang="en-US"/>
          </a:p>
        </p:txBody>
      </p:sp>
      <p:pic>
        <p:nvPicPr>
          <p:cNvPr id="3" name="Graphic 2">
            <a:extLst>
              <a:ext uri="{FF2B5EF4-FFF2-40B4-BE49-F238E27FC236}">
                <a16:creationId xmlns:a16="http://schemas.microsoft.com/office/drawing/2014/main" id="{23CC7056-2D94-7D72-66D1-A77FFE313E3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912132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5 Speakers">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6" name="Picture 15" descr="Shape, circle&#10;&#10;Description automatically generated">
            <a:extLst>
              <a:ext uri="{FF2B5EF4-FFF2-40B4-BE49-F238E27FC236}">
                <a16:creationId xmlns:a16="http://schemas.microsoft.com/office/drawing/2014/main" id="{9BF814FB-7DF0-3C95-D87F-EAD4BF8039D4}"/>
              </a:ext>
            </a:extLst>
          </p:cNvPr>
          <p:cNvPicPr>
            <a:picLocks noChangeAspect="1"/>
          </p:cNvPicPr>
          <p:nvPr/>
        </p:nvPicPr>
        <p:blipFill>
          <a:blip r:embed="rId3"/>
          <a:stretch>
            <a:fillRect/>
          </a:stretch>
        </p:blipFill>
        <p:spPr>
          <a:xfrm>
            <a:off x="789160" y="1529859"/>
            <a:ext cx="1470225" cy="1470225"/>
          </a:xfrm>
          <a:prstGeom prst="rect">
            <a:avLst/>
          </a:prstGeom>
        </p:spPr>
      </p:pic>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622609"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622608"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31" name="Text Placeholder 28">
            <a:extLst>
              <a:ext uri="{FF2B5EF4-FFF2-40B4-BE49-F238E27FC236}">
                <a16:creationId xmlns:a16="http://schemas.microsoft.com/office/drawing/2014/main" id="{B7280583-C490-D264-4A54-F541339AE0D1}"/>
              </a:ext>
            </a:extLst>
          </p:cNvPr>
          <p:cNvSpPr>
            <a:spLocks noGrp="1"/>
          </p:cNvSpPr>
          <p:nvPr>
            <p:ph type="body" sz="quarter" idx="24" hasCustomPrompt="1"/>
          </p:nvPr>
        </p:nvSpPr>
        <p:spPr>
          <a:xfrm>
            <a:off x="950845"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32" name="Text Placeholder 28">
            <a:extLst>
              <a:ext uri="{FF2B5EF4-FFF2-40B4-BE49-F238E27FC236}">
                <a16:creationId xmlns:a16="http://schemas.microsoft.com/office/drawing/2014/main" id="{BE35FB18-786A-6F11-BBDC-004BDCA05B4E}"/>
              </a:ext>
            </a:extLst>
          </p:cNvPr>
          <p:cNvSpPr>
            <a:spLocks noGrp="1"/>
          </p:cNvSpPr>
          <p:nvPr>
            <p:ph type="body" sz="quarter" idx="25" hasCustomPrompt="1"/>
          </p:nvPr>
        </p:nvSpPr>
        <p:spPr>
          <a:xfrm>
            <a:off x="950845"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33" name="Text Placeholder 28">
            <a:extLst>
              <a:ext uri="{FF2B5EF4-FFF2-40B4-BE49-F238E27FC236}">
                <a16:creationId xmlns:a16="http://schemas.microsoft.com/office/drawing/2014/main" id="{3878FF4E-2E62-612E-9E08-2BCA56778708}"/>
              </a:ext>
            </a:extLst>
          </p:cNvPr>
          <p:cNvSpPr>
            <a:spLocks noGrp="1"/>
          </p:cNvSpPr>
          <p:nvPr>
            <p:ph type="body" sz="quarter" idx="26" hasCustomPrompt="1"/>
          </p:nvPr>
        </p:nvSpPr>
        <p:spPr>
          <a:xfrm>
            <a:off x="950845"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45" name="TextBox 44">
            <a:extLst>
              <a:ext uri="{FF2B5EF4-FFF2-40B4-BE49-F238E27FC236}">
                <a16:creationId xmlns:a16="http://schemas.microsoft.com/office/drawing/2014/main" id="{67C2CDFF-D79E-5C59-DEDA-7A1C17CE5703}"/>
              </a:ext>
            </a:extLst>
          </p:cNvPr>
          <p:cNvSpPr txBox="1"/>
          <p:nvPr/>
        </p:nvSpPr>
        <p:spPr>
          <a:xfrm>
            <a:off x="1360402" y="1709439"/>
            <a:ext cx="184731" cy="369332"/>
          </a:xfrm>
          <a:prstGeom prst="rect">
            <a:avLst/>
          </a:prstGeom>
          <a:noFill/>
        </p:spPr>
        <p:txBody>
          <a:bodyPr wrap="none" rtlCol="0">
            <a:noAutofit/>
          </a:bodyPr>
          <a:lstStyle/>
          <a:p>
            <a:endParaRPr lang="en-US"/>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821348"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821347"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3149584"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3149584"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3149584"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559141"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577250"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577249"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7905486"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7905486"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7905486"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315043" y="1709439"/>
            <a:ext cx="184731" cy="369332"/>
          </a:xfrm>
          <a:prstGeom prst="rect">
            <a:avLst/>
          </a:prstGeom>
          <a:noFill/>
        </p:spPr>
        <p:txBody>
          <a:bodyPr wrap="none" rtlCol="0">
            <a:noAutofit/>
          </a:bodyPr>
          <a:lstStyle/>
          <a:p>
            <a:endParaRPr lang="en-US"/>
          </a:p>
        </p:txBody>
      </p:sp>
      <p:sp>
        <p:nvSpPr>
          <p:cNvPr id="85" name="Text Placeholder 28">
            <a:extLst>
              <a:ext uri="{FF2B5EF4-FFF2-40B4-BE49-F238E27FC236}">
                <a16:creationId xmlns:a16="http://schemas.microsoft.com/office/drawing/2014/main" id="{752896DB-38BE-9ED6-7F15-945A8C3E3001}"/>
              </a:ext>
            </a:extLst>
          </p:cNvPr>
          <p:cNvSpPr>
            <a:spLocks noGrp="1"/>
          </p:cNvSpPr>
          <p:nvPr>
            <p:ph type="body" sz="quarter" idx="48" hasCustomPrompt="1"/>
          </p:nvPr>
        </p:nvSpPr>
        <p:spPr>
          <a:xfrm>
            <a:off x="9967365"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86" name="Text Placeholder 28">
            <a:extLst>
              <a:ext uri="{FF2B5EF4-FFF2-40B4-BE49-F238E27FC236}">
                <a16:creationId xmlns:a16="http://schemas.microsoft.com/office/drawing/2014/main" id="{78A7A44A-A4E6-567A-15F6-7C7B8C6330EB}"/>
              </a:ext>
            </a:extLst>
          </p:cNvPr>
          <p:cNvSpPr>
            <a:spLocks noGrp="1"/>
          </p:cNvSpPr>
          <p:nvPr>
            <p:ph type="body" sz="quarter" idx="49" hasCustomPrompt="1"/>
          </p:nvPr>
        </p:nvSpPr>
        <p:spPr>
          <a:xfrm>
            <a:off x="9967364"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87" name="Text Placeholder 28">
            <a:extLst>
              <a:ext uri="{FF2B5EF4-FFF2-40B4-BE49-F238E27FC236}">
                <a16:creationId xmlns:a16="http://schemas.microsoft.com/office/drawing/2014/main" id="{8A955994-E8D8-7F85-5E08-707E1FD59BD7}"/>
              </a:ext>
            </a:extLst>
          </p:cNvPr>
          <p:cNvSpPr>
            <a:spLocks noGrp="1"/>
          </p:cNvSpPr>
          <p:nvPr>
            <p:ph type="body" sz="quarter" idx="50" hasCustomPrompt="1"/>
          </p:nvPr>
        </p:nvSpPr>
        <p:spPr>
          <a:xfrm>
            <a:off x="10295601"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88" name="Text Placeholder 28">
            <a:extLst>
              <a:ext uri="{FF2B5EF4-FFF2-40B4-BE49-F238E27FC236}">
                <a16:creationId xmlns:a16="http://schemas.microsoft.com/office/drawing/2014/main" id="{B1F35EAF-4F1E-36CF-7C2F-9384A176ED84}"/>
              </a:ext>
            </a:extLst>
          </p:cNvPr>
          <p:cNvSpPr>
            <a:spLocks noGrp="1"/>
          </p:cNvSpPr>
          <p:nvPr>
            <p:ph type="body" sz="quarter" idx="51" hasCustomPrompt="1"/>
          </p:nvPr>
        </p:nvSpPr>
        <p:spPr>
          <a:xfrm>
            <a:off x="10295601"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89" name="Text Placeholder 28">
            <a:extLst>
              <a:ext uri="{FF2B5EF4-FFF2-40B4-BE49-F238E27FC236}">
                <a16:creationId xmlns:a16="http://schemas.microsoft.com/office/drawing/2014/main" id="{3EFFEC20-7764-E4D5-65EE-1DE037D2F4D1}"/>
              </a:ext>
            </a:extLst>
          </p:cNvPr>
          <p:cNvSpPr>
            <a:spLocks noGrp="1"/>
          </p:cNvSpPr>
          <p:nvPr>
            <p:ph type="body" sz="quarter" idx="52" hasCustomPrompt="1"/>
          </p:nvPr>
        </p:nvSpPr>
        <p:spPr>
          <a:xfrm>
            <a:off x="10295601"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90" name="TextBox 89">
            <a:extLst>
              <a:ext uri="{FF2B5EF4-FFF2-40B4-BE49-F238E27FC236}">
                <a16:creationId xmlns:a16="http://schemas.microsoft.com/office/drawing/2014/main" id="{7BF730E1-EA3E-4C3D-BF56-5E8EA202BDE4}"/>
              </a:ext>
            </a:extLst>
          </p:cNvPr>
          <p:cNvSpPr txBox="1"/>
          <p:nvPr/>
        </p:nvSpPr>
        <p:spPr>
          <a:xfrm>
            <a:off x="10705158"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5" name="Picture Placeholder 22">
            <a:extLst>
              <a:ext uri="{FF2B5EF4-FFF2-40B4-BE49-F238E27FC236}">
                <a16:creationId xmlns:a16="http://schemas.microsoft.com/office/drawing/2014/main" id="{07BB0EA6-A8AD-342C-AC19-55E55915F879}"/>
              </a:ext>
            </a:extLst>
          </p:cNvPr>
          <p:cNvSpPr>
            <a:spLocks noGrp="1"/>
          </p:cNvSpPr>
          <p:nvPr>
            <p:ph type="pic" sz="quarter" idx="53" hasCustomPrompt="1"/>
          </p:nvPr>
        </p:nvSpPr>
        <p:spPr>
          <a:xfrm>
            <a:off x="84579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977884"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034519"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7744438"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7801073"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92" name="Picture 91" descr="Shape, circle&#10;&#10;Description automatically generated">
            <a:extLst>
              <a:ext uri="{FF2B5EF4-FFF2-40B4-BE49-F238E27FC236}">
                <a16:creationId xmlns:a16="http://schemas.microsoft.com/office/drawing/2014/main" id="{29D08FCF-F6FC-BC6A-CCE7-4A2EE890BB2E}"/>
              </a:ext>
            </a:extLst>
          </p:cNvPr>
          <p:cNvPicPr>
            <a:picLocks noChangeAspect="1"/>
          </p:cNvPicPr>
          <p:nvPr/>
        </p:nvPicPr>
        <p:blipFill>
          <a:blip r:embed="rId3"/>
          <a:stretch>
            <a:fillRect/>
          </a:stretch>
        </p:blipFill>
        <p:spPr>
          <a:xfrm>
            <a:off x="10137443" y="1529859"/>
            <a:ext cx="1470225" cy="1470225"/>
          </a:xfrm>
          <a:prstGeom prst="rect">
            <a:avLst/>
          </a:prstGeom>
        </p:spPr>
      </p:pic>
      <p:sp>
        <p:nvSpPr>
          <p:cNvPr id="93" name="Picture Placeholder 22">
            <a:extLst>
              <a:ext uri="{FF2B5EF4-FFF2-40B4-BE49-F238E27FC236}">
                <a16:creationId xmlns:a16="http://schemas.microsoft.com/office/drawing/2014/main" id="{E23C9E85-5198-D37D-43AD-B4654F3B008E}"/>
              </a:ext>
            </a:extLst>
          </p:cNvPr>
          <p:cNvSpPr>
            <a:spLocks noGrp="1"/>
          </p:cNvSpPr>
          <p:nvPr>
            <p:ph type="pic" sz="quarter" idx="57" hasCustomPrompt="1"/>
          </p:nvPr>
        </p:nvSpPr>
        <p:spPr>
          <a:xfrm>
            <a:off x="10194078"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7" name="TextBox 6">
            <a:extLst>
              <a:ext uri="{FF2B5EF4-FFF2-40B4-BE49-F238E27FC236}">
                <a16:creationId xmlns:a16="http://schemas.microsoft.com/office/drawing/2014/main" id="{4D874D28-51A4-38B4-9826-FEFD51A5C56F}"/>
              </a:ext>
            </a:extLst>
          </p:cNvPr>
          <p:cNvSpPr txBox="1"/>
          <p:nvPr userDrawn="1"/>
        </p:nvSpPr>
        <p:spPr>
          <a:xfrm>
            <a:off x="1360402" y="1709439"/>
            <a:ext cx="184731" cy="369332"/>
          </a:xfrm>
          <a:prstGeom prst="rect">
            <a:avLst/>
          </a:prstGeom>
          <a:noFill/>
        </p:spPr>
        <p:txBody>
          <a:bodyPr wrap="none" rtlCol="0">
            <a:noAutofit/>
          </a:bodyPr>
          <a:lstStyle/>
          <a:p>
            <a:endParaRPr lang="en-US"/>
          </a:p>
        </p:txBody>
      </p:sp>
      <p:sp>
        <p:nvSpPr>
          <p:cNvPr id="12" name="TextBox 11">
            <a:extLst>
              <a:ext uri="{FF2B5EF4-FFF2-40B4-BE49-F238E27FC236}">
                <a16:creationId xmlns:a16="http://schemas.microsoft.com/office/drawing/2014/main" id="{E56F85C3-80A7-0DF2-1D70-7380D726E367}"/>
              </a:ext>
            </a:extLst>
          </p:cNvPr>
          <p:cNvSpPr txBox="1"/>
          <p:nvPr userDrawn="1"/>
        </p:nvSpPr>
        <p:spPr>
          <a:xfrm>
            <a:off x="3559141" y="1709439"/>
            <a:ext cx="184731" cy="369332"/>
          </a:xfrm>
          <a:prstGeom prst="rect">
            <a:avLst/>
          </a:prstGeom>
          <a:noFill/>
        </p:spPr>
        <p:txBody>
          <a:bodyPr wrap="none" rtlCol="0">
            <a:noAutofit/>
          </a:bodyPr>
          <a:lstStyle/>
          <a:p>
            <a:endParaRPr lang="en-US"/>
          </a:p>
        </p:txBody>
      </p:sp>
      <p:sp>
        <p:nvSpPr>
          <p:cNvPr id="26" name="TextBox 25">
            <a:extLst>
              <a:ext uri="{FF2B5EF4-FFF2-40B4-BE49-F238E27FC236}">
                <a16:creationId xmlns:a16="http://schemas.microsoft.com/office/drawing/2014/main" id="{16A8204D-08D7-F713-1376-62E311E51F14}"/>
              </a:ext>
            </a:extLst>
          </p:cNvPr>
          <p:cNvSpPr txBox="1"/>
          <p:nvPr userDrawn="1"/>
        </p:nvSpPr>
        <p:spPr>
          <a:xfrm>
            <a:off x="5943035" y="1709439"/>
            <a:ext cx="184731" cy="369332"/>
          </a:xfrm>
          <a:prstGeom prst="rect">
            <a:avLst/>
          </a:prstGeom>
          <a:noFill/>
        </p:spPr>
        <p:txBody>
          <a:bodyPr wrap="none" rtlCol="0">
            <a:noAutofit/>
          </a:bodyPr>
          <a:lstStyle/>
          <a:p>
            <a:endParaRPr lang="en-US"/>
          </a:p>
        </p:txBody>
      </p:sp>
      <p:sp>
        <p:nvSpPr>
          <p:cNvPr id="40" name="TextBox 39">
            <a:extLst>
              <a:ext uri="{FF2B5EF4-FFF2-40B4-BE49-F238E27FC236}">
                <a16:creationId xmlns:a16="http://schemas.microsoft.com/office/drawing/2014/main" id="{4A56CC14-B03D-3135-0257-8087FB1725C3}"/>
              </a:ext>
            </a:extLst>
          </p:cNvPr>
          <p:cNvSpPr txBox="1"/>
          <p:nvPr userDrawn="1"/>
        </p:nvSpPr>
        <p:spPr>
          <a:xfrm>
            <a:off x="8315043" y="1709439"/>
            <a:ext cx="184731" cy="369332"/>
          </a:xfrm>
          <a:prstGeom prst="rect">
            <a:avLst/>
          </a:prstGeom>
          <a:noFill/>
        </p:spPr>
        <p:txBody>
          <a:bodyPr wrap="none" rtlCol="0">
            <a:noAutofit/>
          </a:bodyPr>
          <a:lstStyle/>
          <a:p>
            <a:endParaRPr lang="en-US"/>
          </a:p>
        </p:txBody>
      </p:sp>
      <p:sp>
        <p:nvSpPr>
          <p:cNvPr id="78" name="TextBox 77">
            <a:extLst>
              <a:ext uri="{FF2B5EF4-FFF2-40B4-BE49-F238E27FC236}">
                <a16:creationId xmlns:a16="http://schemas.microsoft.com/office/drawing/2014/main" id="{88D76A97-2617-8069-7973-B12900E35440}"/>
              </a:ext>
            </a:extLst>
          </p:cNvPr>
          <p:cNvSpPr txBox="1"/>
          <p:nvPr userDrawn="1"/>
        </p:nvSpPr>
        <p:spPr>
          <a:xfrm>
            <a:off x="10705158" y="1709439"/>
            <a:ext cx="184731" cy="369332"/>
          </a:xfrm>
          <a:prstGeom prst="rect">
            <a:avLst/>
          </a:prstGeom>
          <a:noFill/>
        </p:spPr>
        <p:txBody>
          <a:bodyPr wrap="none" rtlCol="0">
            <a:noAutofit/>
          </a:bodyPr>
          <a:lstStyle/>
          <a:p>
            <a:endParaRPr lang="en-US"/>
          </a:p>
        </p:txBody>
      </p:sp>
      <p:pic>
        <p:nvPicPr>
          <p:cNvPr id="2" name="Graphic 1">
            <a:extLst>
              <a:ext uri="{FF2B5EF4-FFF2-40B4-BE49-F238E27FC236}">
                <a16:creationId xmlns:a16="http://schemas.microsoft.com/office/drawing/2014/main" id="{2D39BD67-D974-3D38-FB10-21B86F4D8BD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2211573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peaker no photo whit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A482A6-EDE0-A48D-C0F1-B48A6AAA257D}"/>
              </a:ext>
            </a:extLst>
          </p:cNvPr>
          <p:cNvPicPr>
            <a:picLocks noChangeAspect="1"/>
          </p:cNvPicPr>
          <p:nvPr userDrawn="1"/>
        </p:nvPicPr>
        <p:blipFill rotWithShape="1">
          <a:blip r:embed="rId2"/>
          <a:srcRect l="3898" r="67011"/>
          <a:stretch/>
        </p:blipFill>
        <p:spPr>
          <a:xfrm>
            <a:off x="-8023" y="0"/>
            <a:ext cx="3990109"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p:nvPr>
        </p:nvSpPr>
        <p:spPr>
          <a:xfrm>
            <a:off x="4683242" y="2140294"/>
            <a:ext cx="7243287" cy="3319734"/>
          </a:xfrm>
          <a:prstGeom prst="rect">
            <a:avLst/>
          </a:prstGeom>
        </p:spPr>
        <p:txBody>
          <a:bodyPr vert="horz" lIns="91440" tIns="45720" rIns="91440" bIns="45720" rtlCol="0">
            <a:noAutofit/>
          </a:bodyPr>
          <a:lstStyle>
            <a:lvl1pPr marL="0" indent="0">
              <a:buNone/>
              <a:defRPr sz="1200"/>
            </a:lvl1pPr>
            <a:lvl2pPr>
              <a:defRPr sz="1200"/>
            </a:lvl2pPr>
            <a:lvl3pPr>
              <a:defRPr sz="1200"/>
            </a:lvl3pPr>
            <a:lvl4pPr>
              <a:defRPr sz="1200"/>
            </a:lvl4pPr>
            <a:lvl5pPr>
              <a:defRPr sz="1200"/>
            </a:lvl5pPr>
          </a:lstStyle>
          <a:p>
            <a:pPr lvl="0"/>
            <a:r>
              <a:rPr lang="en-US">
                <a:effectLst/>
              </a:rPr>
              <a:t>Click to edit Master text styles</a:t>
            </a:r>
          </a:p>
          <a:p>
            <a:pPr lvl="1"/>
            <a:r>
              <a:rPr lang="en-US">
                <a:effectLst/>
              </a:rPr>
              <a:t>Second level</a:t>
            </a:r>
          </a:p>
          <a:p>
            <a:pPr lvl="2"/>
            <a:r>
              <a:rPr lang="en-US">
                <a:effectLst/>
              </a:rPr>
              <a:t>Third level</a:t>
            </a:r>
          </a:p>
          <a:p>
            <a:pPr lvl="3"/>
            <a:r>
              <a:rPr lang="en-US">
                <a:effectLst/>
              </a:rPr>
              <a:t>Fourth level</a:t>
            </a:r>
          </a:p>
          <a:p>
            <a:pPr lvl="4"/>
            <a:r>
              <a:rPr lang="en-US">
                <a:effectLst/>
              </a:rPr>
              <a:t>Fifth level</a:t>
            </a:r>
            <a:endParaRPr lang="en-US"/>
          </a:p>
        </p:txBody>
      </p:sp>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137652" y="869644"/>
            <a:ext cx="3736258" cy="393700"/>
          </a:xfrm>
        </p:spPr>
        <p:txBody>
          <a:bodyPr>
            <a:noAutofit/>
          </a:bodyPr>
          <a:lstStyle>
            <a:lvl1pPr marL="0" indent="0" algn="ctr">
              <a:buNone/>
              <a:defRPr sz="2400">
                <a:solidFill>
                  <a:schemeClr val="tx1"/>
                </a:solidFill>
              </a:defRPr>
            </a:lvl1pPr>
          </a:lstStyle>
          <a:p>
            <a:pPr lvl="0"/>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137653" y="1373178"/>
            <a:ext cx="3736258" cy="322262"/>
          </a:xfrm>
        </p:spPr>
        <p:txBody>
          <a:bodyPr anchor="b">
            <a:noAutofit/>
          </a:bodyPr>
          <a:lstStyle>
            <a:lvl1pPr marL="0" indent="0" algn="ctr">
              <a:lnSpc>
                <a:spcPct val="100000"/>
              </a:lnSpc>
              <a:spcBef>
                <a:spcPts val="0"/>
              </a:spcBef>
              <a:buNone/>
              <a:defRPr sz="2000">
                <a:solidFill>
                  <a:schemeClr val="tx1"/>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137652" y="1791676"/>
            <a:ext cx="3736258" cy="322262"/>
          </a:xfrm>
        </p:spPr>
        <p:txBody>
          <a:bodyPr>
            <a:noAutofit/>
          </a:bodyPr>
          <a:lstStyle>
            <a:lvl1pPr marL="0" indent="0" algn="ctr">
              <a:buNone/>
              <a:defRPr sz="1400">
                <a:solidFill>
                  <a:schemeClr val="tx1">
                    <a:lumMod val="50000"/>
                    <a:lumOff val="50000"/>
                  </a:schemeClr>
                </a:solidFill>
              </a:defRPr>
            </a:lvl1pPr>
          </a:lstStyle>
          <a:p>
            <a:pPr lvl="0"/>
            <a:r>
              <a:rPr lang="en-US"/>
              <a:t>Title</a:t>
            </a:r>
          </a:p>
        </p:txBody>
      </p:sp>
      <p:sp>
        <p:nvSpPr>
          <p:cNvPr id="7" name="Slide Number Placeholder 5">
            <a:extLst>
              <a:ext uri="{FF2B5EF4-FFF2-40B4-BE49-F238E27FC236}">
                <a16:creationId xmlns:a16="http://schemas.microsoft.com/office/drawing/2014/main" id="{77FCA503-8A49-D763-AB1A-6006B8616C7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052688457"/>
      </p:ext>
    </p:extLst>
  </p:cSld>
  <p:clrMapOvr>
    <a:masterClrMapping/>
  </p:clrMapOvr>
  <p:extLst>
    <p:ext uri="{DCECCB84-F9BA-43D5-87BE-67443E8EF086}">
      <p15:sldGuideLst xmlns:p15="http://schemas.microsoft.com/office/powerpoint/2012/main">
        <p15:guide id="1" pos="249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 Speaker + Description whit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49CA6E-E050-5E6D-72DD-A4BB165A777D}"/>
              </a:ext>
            </a:extLst>
          </p:cNvPr>
          <p:cNvPicPr>
            <a:picLocks noChangeAspect="1"/>
          </p:cNvPicPr>
          <p:nvPr userDrawn="1"/>
        </p:nvPicPr>
        <p:blipFill rotWithShape="1">
          <a:blip r:embed="rId2"/>
          <a:srcRect l="3898" r="67011"/>
          <a:stretch/>
        </p:blipFill>
        <p:spPr>
          <a:xfrm>
            <a:off x="0" y="228600"/>
            <a:ext cx="3990109"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hasCustomPrompt="1"/>
          </p:nvPr>
        </p:nvSpPr>
        <p:spPr>
          <a:xfrm>
            <a:off x="4683242" y="2140294"/>
            <a:ext cx="7243287" cy="3319734"/>
          </a:xfrm>
          <a:prstGeom prst="rect">
            <a:avLst/>
          </a:prstGeom>
        </p:spPr>
        <p:txBody>
          <a:bodyPr vert="horz" lIns="91440" tIns="45720" rIns="91440" bIns="45720" rtlCol="0">
            <a:noAutofit/>
          </a:bodyPr>
          <a:lstStyle>
            <a:lvl1pPr marL="9525" indent="0">
              <a:lnSpc>
                <a:spcPct val="110000"/>
              </a:lnSpc>
              <a:spcBef>
                <a:spcPts val="0"/>
              </a:spcBef>
              <a:spcAft>
                <a:spcPts val="600"/>
              </a:spcAft>
              <a:buFont typeface="Arial" panose="020B0604020202020204" pitchFamily="34" charset="0"/>
              <a:buNone/>
              <a:tabLst/>
              <a:defRPr sz="1200"/>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p:txBody>
      </p:sp>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137652" y="869644"/>
            <a:ext cx="3736258"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12" name="Slide Number Placeholder 5">
            <a:extLst>
              <a:ext uri="{FF2B5EF4-FFF2-40B4-BE49-F238E27FC236}">
                <a16:creationId xmlns:a16="http://schemas.microsoft.com/office/drawing/2014/main" id="{C66DA22D-0CF5-3EA8-B9BA-216F3E911ABA}"/>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19" name="Text Placeholder 28">
            <a:extLst>
              <a:ext uri="{FF2B5EF4-FFF2-40B4-BE49-F238E27FC236}">
                <a16:creationId xmlns:a16="http://schemas.microsoft.com/office/drawing/2014/main" id="{5B66CEE3-4EB4-F4CF-B2F4-AA4FF1630271}"/>
              </a:ext>
            </a:extLst>
          </p:cNvPr>
          <p:cNvSpPr>
            <a:spLocks noGrp="1"/>
          </p:cNvSpPr>
          <p:nvPr>
            <p:ph type="body" sz="quarter" idx="22" hasCustomPrompt="1"/>
          </p:nvPr>
        </p:nvSpPr>
        <p:spPr>
          <a:xfrm>
            <a:off x="1020132" y="3127232"/>
            <a:ext cx="1799268" cy="322262"/>
          </a:xfrm>
        </p:spPr>
        <p:txBody>
          <a:bodyPr>
            <a:noAutofit/>
          </a:bodyPr>
          <a:lstStyle>
            <a:lvl1pPr marL="0" indent="0" algn="ctr">
              <a:buFont typeface="Arial" panose="020B0604020202020204" pitchFamily="34" charset="0"/>
              <a:buNone/>
              <a:defRPr sz="1600">
                <a:solidFill>
                  <a:schemeClr val="tx1"/>
                </a:solidFill>
              </a:defRPr>
            </a:lvl1pPr>
          </a:lstStyle>
          <a:p>
            <a:pPr lvl="0"/>
            <a:r>
              <a:rPr lang="en-US"/>
              <a:t>Speaker name</a:t>
            </a:r>
          </a:p>
        </p:txBody>
      </p:sp>
      <p:sp>
        <p:nvSpPr>
          <p:cNvPr id="21" name="Text Placeholder 28">
            <a:extLst>
              <a:ext uri="{FF2B5EF4-FFF2-40B4-BE49-F238E27FC236}">
                <a16:creationId xmlns:a16="http://schemas.microsoft.com/office/drawing/2014/main" id="{0C9BC0D5-1483-15E4-7D17-1377E3F1A142}"/>
              </a:ext>
            </a:extLst>
          </p:cNvPr>
          <p:cNvSpPr>
            <a:spLocks noGrp="1"/>
          </p:cNvSpPr>
          <p:nvPr>
            <p:ph type="body" sz="quarter" idx="23" hasCustomPrompt="1"/>
          </p:nvPr>
        </p:nvSpPr>
        <p:spPr>
          <a:xfrm>
            <a:off x="1020131" y="3506507"/>
            <a:ext cx="1799268" cy="322262"/>
          </a:xfrm>
        </p:spPr>
        <p:txBody>
          <a:bodyPr>
            <a:noAutofit/>
          </a:bodyPr>
          <a:lstStyle>
            <a:lvl1pPr marL="0" indent="0" algn="ctr">
              <a:buFont typeface="Arial" panose="020B0604020202020204" pitchFamily="34" charset="0"/>
              <a:buNone/>
              <a:defRPr sz="1400">
                <a:solidFill>
                  <a:schemeClr val="tx1">
                    <a:lumMod val="50000"/>
                    <a:lumOff val="50000"/>
                  </a:schemeClr>
                </a:solidFill>
              </a:defRPr>
            </a:lvl1pPr>
          </a:lstStyle>
          <a:p>
            <a:pPr lvl="0"/>
            <a:r>
              <a:rPr lang="en-US"/>
              <a:t>Title</a:t>
            </a:r>
          </a:p>
        </p:txBody>
      </p:sp>
      <p:sp>
        <p:nvSpPr>
          <p:cNvPr id="23" name="Text Placeholder 28">
            <a:extLst>
              <a:ext uri="{FF2B5EF4-FFF2-40B4-BE49-F238E27FC236}">
                <a16:creationId xmlns:a16="http://schemas.microsoft.com/office/drawing/2014/main" id="{26F677C7-1D40-D3A0-9E99-ECE5C453ACD6}"/>
              </a:ext>
            </a:extLst>
          </p:cNvPr>
          <p:cNvSpPr>
            <a:spLocks noGrp="1"/>
          </p:cNvSpPr>
          <p:nvPr>
            <p:ph type="body" sz="quarter" idx="24" hasCustomPrompt="1"/>
          </p:nvPr>
        </p:nvSpPr>
        <p:spPr>
          <a:xfrm>
            <a:off x="1257308" y="4472051"/>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25" name="Text Placeholder 28">
            <a:extLst>
              <a:ext uri="{FF2B5EF4-FFF2-40B4-BE49-F238E27FC236}">
                <a16:creationId xmlns:a16="http://schemas.microsoft.com/office/drawing/2014/main" id="{D57A91D8-09DC-B62E-149D-CBB3526862B5}"/>
              </a:ext>
            </a:extLst>
          </p:cNvPr>
          <p:cNvSpPr>
            <a:spLocks noGrp="1"/>
          </p:cNvSpPr>
          <p:nvPr>
            <p:ph type="body" sz="quarter" idx="25" hasCustomPrompt="1"/>
          </p:nvPr>
        </p:nvSpPr>
        <p:spPr>
          <a:xfrm>
            <a:off x="1257308" y="4807460"/>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26" name="Text Placeholder 28">
            <a:extLst>
              <a:ext uri="{FF2B5EF4-FFF2-40B4-BE49-F238E27FC236}">
                <a16:creationId xmlns:a16="http://schemas.microsoft.com/office/drawing/2014/main" id="{9A3D985C-DC71-452D-C407-67660EEC5447}"/>
              </a:ext>
            </a:extLst>
          </p:cNvPr>
          <p:cNvSpPr>
            <a:spLocks noGrp="1"/>
          </p:cNvSpPr>
          <p:nvPr>
            <p:ph type="body" sz="quarter" idx="26" hasCustomPrompt="1"/>
          </p:nvPr>
        </p:nvSpPr>
        <p:spPr>
          <a:xfrm>
            <a:off x="1257308" y="5142869"/>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pic>
        <p:nvPicPr>
          <p:cNvPr id="28" name="Picture 27" descr="Shape, circle&#10;&#10;Description automatically generated">
            <a:extLst>
              <a:ext uri="{FF2B5EF4-FFF2-40B4-BE49-F238E27FC236}">
                <a16:creationId xmlns:a16="http://schemas.microsoft.com/office/drawing/2014/main" id="{59C40CD3-E573-763F-3762-969C1243EA88}"/>
              </a:ext>
            </a:extLst>
          </p:cNvPr>
          <p:cNvPicPr>
            <a:picLocks noChangeAspect="1"/>
          </p:cNvPicPr>
          <p:nvPr userDrawn="1"/>
        </p:nvPicPr>
        <p:blipFill>
          <a:blip r:embed="rId3"/>
          <a:stretch>
            <a:fillRect/>
          </a:stretch>
        </p:blipFill>
        <p:spPr>
          <a:xfrm>
            <a:off x="1200673" y="1529859"/>
            <a:ext cx="1470225" cy="1470225"/>
          </a:xfrm>
          <a:prstGeom prst="rect">
            <a:avLst/>
          </a:prstGeom>
        </p:spPr>
      </p:pic>
      <p:sp>
        <p:nvSpPr>
          <p:cNvPr id="34" name="Picture Placeholder 22">
            <a:extLst>
              <a:ext uri="{FF2B5EF4-FFF2-40B4-BE49-F238E27FC236}">
                <a16:creationId xmlns:a16="http://schemas.microsoft.com/office/drawing/2014/main" id="{1C7D8435-555F-F461-65DF-3C465E675DAB}"/>
              </a:ext>
            </a:extLst>
          </p:cNvPr>
          <p:cNvSpPr>
            <a:spLocks noGrp="1"/>
          </p:cNvSpPr>
          <p:nvPr>
            <p:ph type="pic" sz="quarter" idx="57" hasCustomPrompt="1"/>
          </p:nvPr>
        </p:nvSpPr>
        <p:spPr>
          <a:xfrm>
            <a:off x="1257308"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spTree>
    <p:extLst>
      <p:ext uri="{BB962C8B-B14F-4D97-AF65-F5344CB8AC3E}">
        <p14:creationId xmlns:p14="http://schemas.microsoft.com/office/powerpoint/2010/main" val="19318941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 Speaker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8" name="TextBox 57">
            <a:extLst>
              <a:ext uri="{FF2B5EF4-FFF2-40B4-BE49-F238E27FC236}">
                <a16:creationId xmlns:a16="http://schemas.microsoft.com/office/drawing/2014/main" id="{4D5FF771-F2FD-90F5-F645-BF9D4DFED683}"/>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54864"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7" name="Text Placeholder 28">
            <a:extLst>
              <a:ext uri="{FF2B5EF4-FFF2-40B4-BE49-F238E27FC236}">
                <a16:creationId xmlns:a16="http://schemas.microsoft.com/office/drawing/2014/main" id="{63B5F1ED-6838-47B4-F145-355E1F362216}"/>
              </a:ext>
            </a:extLst>
          </p:cNvPr>
          <p:cNvSpPr>
            <a:spLocks noGrp="1"/>
          </p:cNvSpPr>
          <p:nvPr>
            <p:ph type="body" sz="quarter" idx="55" hasCustomPrompt="1"/>
          </p:nvPr>
        </p:nvSpPr>
        <p:spPr>
          <a:xfrm>
            <a:off x="4798003" y="3182494"/>
            <a:ext cx="2635533" cy="396389"/>
          </a:xfrm>
        </p:spPr>
        <p:txBody>
          <a:bodyPr>
            <a:noAutofit/>
          </a:bodyPr>
          <a:lstStyle>
            <a:lvl1pPr marL="0" indent="0" algn="ctr">
              <a:buNone/>
              <a:defRPr sz="1600">
                <a:solidFill>
                  <a:schemeClr val="tx1"/>
                </a:solidFill>
              </a:defRPr>
            </a:lvl1pPr>
          </a:lstStyle>
          <a:p>
            <a:pPr lvl="0"/>
            <a:r>
              <a:rPr lang="en-US"/>
              <a:t>Speaker name</a:t>
            </a:r>
          </a:p>
        </p:txBody>
      </p:sp>
      <p:sp>
        <p:nvSpPr>
          <p:cNvPr id="8" name="Text Placeholder 28">
            <a:extLst>
              <a:ext uri="{FF2B5EF4-FFF2-40B4-BE49-F238E27FC236}">
                <a16:creationId xmlns:a16="http://schemas.microsoft.com/office/drawing/2014/main" id="{A6A47642-66A7-9F1A-D25B-E25BA5D5C2B9}"/>
              </a:ext>
            </a:extLst>
          </p:cNvPr>
          <p:cNvSpPr>
            <a:spLocks noGrp="1"/>
          </p:cNvSpPr>
          <p:nvPr>
            <p:ph type="body" sz="quarter" idx="56" hasCustomPrompt="1"/>
          </p:nvPr>
        </p:nvSpPr>
        <p:spPr>
          <a:xfrm>
            <a:off x="4798002" y="3561769"/>
            <a:ext cx="2635533" cy="396389"/>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9" name="Text Placeholder 28">
            <a:extLst>
              <a:ext uri="{FF2B5EF4-FFF2-40B4-BE49-F238E27FC236}">
                <a16:creationId xmlns:a16="http://schemas.microsoft.com/office/drawing/2014/main" id="{FF698A9D-E7AD-03A6-79BD-751A9A321400}"/>
              </a:ext>
            </a:extLst>
          </p:cNvPr>
          <p:cNvSpPr>
            <a:spLocks noGrp="1"/>
          </p:cNvSpPr>
          <p:nvPr>
            <p:ph type="body" sz="quarter" idx="57" hasCustomPrompt="1"/>
          </p:nvPr>
        </p:nvSpPr>
        <p:spPr>
          <a:xfrm>
            <a:off x="5126240" y="4527314"/>
            <a:ext cx="2216248" cy="250323"/>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10" name="Text Placeholder 28">
            <a:extLst>
              <a:ext uri="{FF2B5EF4-FFF2-40B4-BE49-F238E27FC236}">
                <a16:creationId xmlns:a16="http://schemas.microsoft.com/office/drawing/2014/main" id="{E27513C7-D6C8-817F-D268-950CD4D9F0D5}"/>
              </a:ext>
            </a:extLst>
          </p:cNvPr>
          <p:cNvSpPr>
            <a:spLocks noGrp="1"/>
          </p:cNvSpPr>
          <p:nvPr>
            <p:ph type="body" sz="quarter" idx="58" hasCustomPrompt="1"/>
          </p:nvPr>
        </p:nvSpPr>
        <p:spPr>
          <a:xfrm>
            <a:off x="5126240" y="4862723"/>
            <a:ext cx="2216248" cy="250323"/>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11" name="Text Placeholder 28">
            <a:extLst>
              <a:ext uri="{FF2B5EF4-FFF2-40B4-BE49-F238E27FC236}">
                <a16:creationId xmlns:a16="http://schemas.microsoft.com/office/drawing/2014/main" id="{44E30DDD-551F-D025-7FE6-EC473288ABE4}"/>
              </a:ext>
            </a:extLst>
          </p:cNvPr>
          <p:cNvSpPr>
            <a:spLocks noGrp="1"/>
          </p:cNvSpPr>
          <p:nvPr>
            <p:ph type="body" sz="quarter" idx="59" hasCustomPrompt="1"/>
          </p:nvPr>
        </p:nvSpPr>
        <p:spPr>
          <a:xfrm>
            <a:off x="5126240" y="5198132"/>
            <a:ext cx="2216248" cy="250323"/>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12" name="TextBox 11">
            <a:extLst>
              <a:ext uri="{FF2B5EF4-FFF2-40B4-BE49-F238E27FC236}">
                <a16:creationId xmlns:a16="http://schemas.microsoft.com/office/drawing/2014/main" id="{A41B68C3-355C-78C4-B2F0-1653246EE3AB}"/>
              </a:ext>
            </a:extLst>
          </p:cNvPr>
          <p:cNvSpPr txBox="1"/>
          <p:nvPr/>
        </p:nvSpPr>
        <p:spPr>
          <a:xfrm>
            <a:off x="5932037" y="1709439"/>
            <a:ext cx="184731" cy="369332"/>
          </a:xfrm>
          <a:prstGeom prst="rect">
            <a:avLst/>
          </a:prstGeom>
          <a:noFill/>
        </p:spPr>
        <p:txBody>
          <a:bodyPr wrap="none" rtlCol="0">
            <a:noAutofit/>
          </a:bodyPr>
          <a:lstStyle/>
          <a:p>
            <a:endParaRPr lang="en-US"/>
          </a:p>
        </p:txBody>
      </p:sp>
      <p:pic>
        <p:nvPicPr>
          <p:cNvPr id="13" name="Picture 12" descr="Shape, circle&#10;&#10;Description automatically generated">
            <a:extLst>
              <a:ext uri="{FF2B5EF4-FFF2-40B4-BE49-F238E27FC236}">
                <a16:creationId xmlns:a16="http://schemas.microsoft.com/office/drawing/2014/main" id="{16AF2194-A3F3-F2F5-05F3-2C9B49FB8A04}"/>
              </a:ext>
            </a:extLst>
          </p:cNvPr>
          <p:cNvPicPr>
            <a:picLocks noChangeAspect="1"/>
          </p:cNvPicPr>
          <p:nvPr/>
        </p:nvPicPr>
        <p:blipFill>
          <a:blip r:embed="rId3"/>
          <a:stretch>
            <a:fillRect/>
          </a:stretch>
        </p:blipFill>
        <p:spPr>
          <a:xfrm>
            <a:off x="5350780" y="1529859"/>
            <a:ext cx="1470225" cy="1470225"/>
          </a:xfrm>
          <a:prstGeom prst="rect">
            <a:avLst/>
          </a:prstGeom>
        </p:spPr>
      </p:pic>
      <p:sp>
        <p:nvSpPr>
          <p:cNvPr id="14" name="Picture Placeholder 22">
            <a:extLst>
              <a:ext uri="{FF2B5EF4-FFF2-40B4-BE49-F238E27FC236}">
                <a16:creationId xmlns:a16="http://schemas.microsoft.com/office/drawing/2014/main" id="{8A84D1FA-8372-A591-C8B1-65DD218827B0}"/>
              </a:ext>
            </a:extLst>
          </p:cNvPr>
          <p:cNvSpPr>
            <a:spLocks noGrp="1"/>
          </p:cNvSpPr>
          <p:nvPr>
            <p:ph type="pic" sz="quarter" idx="60" hasCustomPrompt="1"/>
          </p:nvPr>
        </p:nvSpPr>
        <p:spPr>
          <a:xfrm>
            <a:off x="540741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2" name="TextBox 1">
            <a:extLst>
              <a:ext uri="{FF2B5EF4-FFF2-40B4-BE49-F238E27FC236}">
                <a16:creationId xmlns:a16="http://schemas.microsoft.com/office/drawing/2014/main" id="{A7142834-029D-EA24-055D-87AD282922CC}"/>
              </a:ext>
            </a:extLst>
          </p:cNvPr>
          <p:cNvSpPr txBox="1"/>
          <p:nvPr userDrawn="1"/>
        </p:nvSpPr>
        <p:spPr>
          <a:xfrm>
            <a:off x="4472189" y="1709439"/>
            <a:ext cx="184731" cy="369332"/>
          </a:xfrm>
          <a:prstGeom prst="rect">
            <a:avLst/>
          </a:prstGeom>
          <a:noFill/>
        </p:spPr>
        <p:txBody>
          <a:bodyPr wrap="none" rtlCol="0">
            <a:noAutofit/>
          </a:bodyPr>
          <a:lstStyle/>
          <a:p>
            <a:endParaRPr lang="en-US"/>
          </a:p>
        </p:txBody>
      </p:sp>
      <p:sp>
        <p:nvSpPr>
          <p:cNvPr id="22" name="TextBox 21">
            <a:extLst>
              <a:ext uri="{FF2B5EF4-FFF2-40B4-BE49-F238E27FC236}">
                <a16:creationId xmlns:a16="http://schemas.microsoft.com/office/drawing/2014/main" id="{D37D0441-D13D-EA7D-2E61-0BCB77300C31}"/>
              </a:ext>
            </a:extLst>
          </p:cNvPr>
          <p:cNvSpPr txBox="1"/>
          <p:nvPr userDrawn="1"/>
        </p:nvSpPr>
        <p:spPr>
          <a:xfrm>
            <a:off x="5932037" y="1709439"/>
            <a:ext cx="184731" cy="369332"/>
          </a:xfrm>
          <a:prstGeom prst="rect">
            <a:avLst/>
          </a:prstGeom>
          <a:noFill/>
        </p:spPr>
        <p:txBody>
          <a:bodyPr wrap="none" rtlCol="0">
            <a:noAutofit/>
          </a:bodyPr>
          <a:lstStyle/>
          <a:p>
            <a:endParaRPr lang="en-US"/>
          </a:p>
        </p:txBody>
      </p:sp>
    </p:spTree>
    <p:extLst>
      <p:ext uri="{BB962C8B-B14F-4D97-AF65-F5344CB8AC3E}">
        <p14:creationId xmlns:p14="http://schemas.microsoft.com/office/powerpoint/2010/main" val="24198610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Speakers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3734396"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3734395"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4062632"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4062632"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4062632"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6513048"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6513047"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6841284"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6841284"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6841284"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7250841"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userDrawn="1"/>
        </p:nvPicPr>
        <p:blipFill>
          <a:blip r:embed="rId3"/>
          <a:stretch>
            <a:fillRect/>
          </a:stretch>
        </p:blipFill>
        <p:spPr>
          <a:xfrm>
            <a:off x="3890932"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94756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userDrawn="1"/>
        </p:nvPicPr>
        <p:blipFill>
          <a:blip r:embed="rId3"/>
          <a:stretch>
            <a:fillRect/>
          </a:stretch>
        </p:blipFill>
        <p:spPr>
          <a:xfrm>
            <a:off x="6688422"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674505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BDB645F7-A204-508A-1BF9-6F8A012B3200}"/>
              </a:ext>
            </a:extLst>
          </p:cNvPr>
          <p:cNvSpPr txBox="1"/>
          <p:nvPr userDrawn="1"/>
        </p:nvSpPr>
        <p:spPr>
          <a:xfrm>
            <a:off x="4472189" y="1709439"/>
            <a:ext cx="184731" cy="369332"/>
          </a:xfrm>
          <a:prstGeom prst="rect">
            <a:avLst/>
          </a:prstGeom>
          <a:noFill/>
        </p:spPr>
        <p:txBody>
          <a:bodyPr wrap="none" rtlCol="0">
            <a:noAutofit/>
          </a:bodyPr>
          <a:lstStyle/>
          <a:p>
            <a:endParaRPr lang="en-US"/>
          </a:p>
        </p:txBody>
      </p:sp>
      <p:sp>
        <p:nvSpPr>
          <p:cNvPr id="11" name="TextBox 10">
            <a:extLst>
              <a:ext uri="{FF2B5EF4-FFF2-40B4-BE49-F238E27FC236}">
                <a16:creationId xmlns:a16="http://schemas.microsoft.com/office/drawing/2014/main" id="{DAA4B03F-F341-3421-FD75-962BD17B3760}"/>
              </a:ext>
            </a:extLst>
          </p:cNvPr>
          <p:cNvSpPr txBox="1"/>
          <p:nvPr userDrawn="1"/>
        </p:nvSpPr>
        <p:spPr>
          <a:xfrm>
            <a:off x="7250841" y="1709439"/>
            <a:ext cx="184731" cy="369332"/>
          </a:xfrm>
          <a:prstGeom prst="rect">
            <a:avLst/>
          </a:prstGeom>
          <a:noFill/>
        </p:spPr>
        <p:txBody>
          <a:bodyPr wrap="none" rtlCol="0">
            <a:noAutofit/>
          </a:bodyPr>
          <a:lstStyle/>
          <a:p>
            <a:endParaRPr lang="en-US"/>
          </a:p>
        </p:txBody>
      </p:sp>
    </p:spTree>
    <p:extLst>
      <p:ext uri="{BB962C8B-B14F-4D97-AF65-F5344CB8AC3E}">
        <p14:creationId xmlns:p14="http://schemas.microsoft.com/office/powerpoint/2010/main" val="29988336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peakers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426590"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426589"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2754826"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2754826"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2754826"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164383" y="1709439"/>
            <a:ext cx="184731" cy="369332"/>
          </a:xfrm>
          <a:prstGeom prst="rect">
            <a:avLst/>
          </a:prstGeom>
          <a:noFill/>
        </p:spPr>
        <p:txBody>
          <a:bodyPr wrap="none" rtlCol="0">
            <a:noAutofit/>
          </a:bodyPr>
          <a:lstStyle/>
          <a:p>
            <a:endParaRPr lang="en-US">
              <a:solidFill>
                <a:schemeClr val="tx1"/>
              </a:solidFill>
            </a:endParaRPr>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solidFill>
                <a:schemeClr val="tx1"/>
              </a:solidFill>
            </a:endParaRPr>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847917"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847916"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8176153"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8176153"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8176153"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585710" y="1709439"/>
            <a:ext cx="184731" cy="369332"/>
          </a:xfrm>
          <a:prstGeom prst="rect">
            <a:avLst/>
          </a:prstGeom>
          <a:noFill/>
        </p:spPr>
        <p:txBody>
          <a:bodyPr wrap="none" rtlCol="0">
            <a:noAutofit/>
          </a:bodyPr>
          <a:lstStyle/>
          <a:p>
            <a:endParaRPr lang="en-US">
              <a:solidFill>
                <a:schemeClr val="tx1"/>
              </a:solidFill>
            </a:endParaRPr>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userDrawn="1"/>
        </p:nvPicPr>
        <p:blipFill>
          <a:blip r:embed="rId3"/>
          <a:stretch>
            <a:fillRect/>
          </a:stretch>
        </p:blipFill>
        <p:spPr>
          <a:xfrm>
            <a:off x="2583126"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2639761"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userDrawn="1"/>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userDrawn="1"/>
        </p:nvPicPr>
        <p:blipFill>
          <a:blip r:embed="rId3"/>
          <a:stretch>
            <a:fillRect/>
          </a:stretch>
        </p:blipFill>
        <p:spPr>
          <a:xfrm>
            <a:off x="8015105"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8071740"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sp>
        <p:nvSpPr>
          <p:cNvPr id="6" name="TextBox 5">
            <a:extLst>
              <a:ext uri="{FF2B5EF4-FFF2-40B4-BE49-F238E27FC236}">
                <a16:creationId xmlns:a16="http://schemas.microsoft.com/office/drawing/2014/main" id="{0332D81A-A4B8-0273-554D-2969BC864F9F}"/>
              </a:ext>
            </a:extLst>
          </p:cNvPr>
          <p:cNvSpPr txBox="1"/>
          <p:nvPr userDrawn="1"/>
        </p:nvSpPr>
        <p:spPr>
          <a:xfrm>
            <a:off x="3164383" y="1709439"/>
            <a:ext cx="184731" cy="369332"/>
          </a:xfrm>
          <a:prstGeom prst="rect">
            <a:avLst/>
          </a:prstGeom>
          <a:noFill/>
        </p:spPr>
        <p:txBody>
          <a:bodyPr wrap="none" rtlCol="0">
            <a:noAutofit/>
          </a:bodyPr>
          <a:lstStyle/>
          <a:p>
            <a:endParaRPr lang="en-US">
              <a:solidFill>
                <a:schemeClr val="tx1"/>
              </a:solidFill>
            </a:endParaRPr>
          </a:p>
        </p:txBody>
      </p:sp>
      <p:sp>
        <p:nvSpPr>
          <p:cNvPr id="11" name="TextBox 10">
            <a:extLst>
              <a:ext uri="{FF2B5EF4-FFF2-40B4-BE49-F238E27FC236}">
                <a16:creationId xmlns:a16="http://schemas.microsoft.com/office/drawing/2014/main" id="{D64E2932-CE62-B913-12DA-6A86A31FDCA6}"/>
              </a:ext>
            </a:extLst>
          </p:cNvPr>
          <p:cNvSpPr txBox="1"/>
          <p:nvPr userDrawn="1"/>
        </p:nvSpPr>
        <p:spPr>
          <a:xfrm>
            <a:off x="5943035" y="1709439"/>
            <a:ext cx="184731" cy="369332"/>
          </a:xfrm>
          <a:prstGeom prst="rect">
            <a:avLst/>
          </a:prstGeom>
          <a:noFill/>
        </p:spPr>
        <p:txBody>
          <a:bodyPr wrap="none" rtlCol="0">
            <a:noAutofit/>
          </a:bodyPr>
          <a:lstStyle/>
          <a:p>
            <a:endParaRPr lang="en-US">
              <a:solidFill>
                <a:schemeClr val="tx1"/>
              </a:solidFill>
            </a:endParaRPr>
          </a:p>
        </p:txBody>
      </p:sp>
      <p:sp>
        <p:nvSpPr>
          <p:cNvPr id="18" name="TextBox 17">
            <a:extLst>
              <a:ext uri="{FF2B5EF4-FFF2-40B4-BE49-F238E27FC236}">
                <a16:creationId xmlns:a16="http://schemas.microsoft.com/office/drawing/2014/main" id="{AD4E0BC3-AFDC-6CDE-69F7-45D728AE5A5B}"/>
              </a:ext>
            </a:extLst>
          </p:cNvPr>
          <p:cNvSpPr txBox="1"/>
          <p:nvPr userDrawn="1"/>
        </p:nvSpPr>
        <p:spPr>
          <a:xfrm>
            <a:off x="8585710" y="1709439"/>
            <a:ext cx="184731" cy="369332"/>
          </a:xfrm>
          <a:prstGeom prst="rect">
            <a:avLst/>
          </a:prstGeom>
          <a:noFill/>
        </p:spPr>
        <p:txBody>
          <a:bodyPr wrap="none" rtlCol="0">
            <a:noAutofit/>
          </a:bodyPr>
          <a:lstStyle/>
          <a:p>
            <a:endParaRPr lang="en-US">
              <a:solidFill>
                <a:schemeClr val="tx1"/>
              </a:solidFill>
            </a:endParaRPr>
          </a:p>
        </p:txBody>
      </p:sp>
    </p:spTree>
    <p:extLst>
      <p:ext uri="{BB962C8B-B14F-4D97-AF65-F5344CB8AC3E}">
        <p14:creationId xmlns:p14="http://schemas.microsoft.com/office/powerpoint/2010/main" val="24160667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 Speakers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6" name="Picture 15" descr="Shape, circle&#10;&#10;Description automatically generated">
            <a:extLst>
              <a:ext uri="{FF2B5EF4-FFF2-40B4-BE49-F238E27FC236}">
                <a16:creationId xmlns:a16="http://schemas.microsoft.com/office/drawing/2014/main" id="{9BF814FB-7DF0-3C95-D87F-EAD4BF8039D4}"/>
              </a:ext>
            </a:extLst>
          </p:cNvPr>
          <p:cNvPicPr>
            <a:picLocks noChangeAspect="1"/>
          </p:cNvPicPr>
          <p:nvPr userDrawn="1"/>
        </p:nvPicPr>
        <p:blipFill>
          <a:blip r:embed="rId3"/>
          <a:stretch>
            <a:fillRect/>
          </a:stretch>
        </p:blipFill>
        <p:spPr>
          <a:xfrm>
            <a:off x="789160" y="1529859"/>
            <a:ext cx="1470225" cy="1470225"/>
          </a:xfrm>
          <a:prstGeom prst="rect">
            <a:avLst/>
          </a:prstGeom>
        </p:spPr>
      </p:pic>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622609"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622608"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31" name="Text Placeholder 28">
            <a:extLst>
              <a:ext uri="{FF2B5EF4-FFF2-40B4-BE49-F238E27FC236}">
                <a16:creationId xmlns:a16="http://schemas.microsoft.com/office/drawing/2014/main" id="{B7280583-C490-D264-4A54-F541339AE0D1}"/>
              </a:ext>
            </a:extLst>
          </p:cNvPr>
          <p:cNvSpPr>
            <a:spLocks noGrp="1"/>
          </p:cNvSpPr>
          <p:nvPr>
            <p:ph type="body" sz="quarter" idx="24" hasCustomPrompt="1"/>
          </p:nvPr>
        </p:nvSpPr>
        <p:spPr>
          <a:xfrm>
            <a:off x="950845"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32" name="Text Placeholder 28">
            <a:extLst>
              <a:ext uri="{FF2B5EF4-FFF2-40B4-BE49-F238E27FC236}">
                <a16:creationId xmlns:a16="http://schemas.microsoft.com/office/drawing/2014/main" id="{BE35FB18-786A-6F11-BBDC-004BDCA05B4E}"/>
              </a:ext>
            </a:extLst>
          </p:cNvPr>
          <p:cNvSpPr>
            <a:spLocks noGrp="1"/>
          </p:cNvSpPr>
          <p:nvPr>
            <p:ph type="body" sz="quarter" idx="25" hasCustomPrompt="1"/>
          </p:nvPr>
        </p:nvSpPr>
        <p:spPr>
          <a:xfrm>
            <a:off x="950845"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33" name="Text Placeholder 28">
            <a:extLst>
              <a:ext uri="{FF2B5EF4-FFF2-40B4-BE49-F238E27FC236}">
                <a16:creationId xmlns:a16="http://schemas.microsoft.com/office/drawing/2014/main" id="{3878FF4E-2E62-612E-9E08-2BCA56778708}"/>
              </a:ext>
            </a:extLst>
          </p:cNvPr>
          <p:cNvSpPr>
            <a:spLocks noGrp="1"/>
          </p:cNvSpPr>
          <p:nvPr>
            <p:ph type="body" sz="quarter" idx="26" hasCustomPrompt="1"/>
          </p:nvPr>
        </p:nvSpPr>
        <p:spPr>
          <a:xfrm>
            <a:off x="950845"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45" name="TextBox 44">
            <a:extLst>
              <a:ext uri="{FF2B5EF4-FFF2-40B4-BE49-F238E27FC236}">
                <a16:creationId xmlns:a16="http://schemas.microsoft.com/office/drawing/2014/main" id="{67C2CDFF-D79E-5C59-DEDA-7A1C17CE5703}"/>
              </a:ext>
            </a:extLst>
          </p:cNvPr>
          <p:cNvSpPr txBox="1"/>
          <p:nvPr/>
        </p:nvSpPr>
        <p:spPr>
          <a:xfrm>
            <a:off x="1360402" y="1709439"/>
            <a:ext cx="184731" cy="369332"/>
          </a:xfrm>
          <a:prstGeom prst="rect">
            <a:avLst/>
          </a:prstGeom>
          <a:noFill/>
        </p:spPr>
        <p:txBody>
          <a:bodyPr wrap="none" rtlCol="0">
            <a:noAutofit/>
          </a:bodyPr>
          <a:lstStyle/>
          <a:p>
            <a:endParaRPr lang="en-US"/>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821348" y="3182495"/>
            <a:ext cx="1799268" cy="322262"/>
          </a:xfrm>
        </p:spPr>
        <p:txBody>
          <a:bodyPr>
            <a:noAutofit/>
          </a:bodyPr>
          <a:lstStyle>
            <a:lvl1pPr marL="0" indent="0" algn="ctr">
              <a:buNone/>
              <a:defRPr sz="1600">
                <a:solidFill>
                  <a:srgbClr val="3D3D3D"/>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821347"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3149584"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3149584"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3149584"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559141"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rgbClr val="3D3D3D"/>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577250"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577249"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7905486"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7905486"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7905486"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315043" y="1709439"/>
            <a:ext cx="184731" cy="369332"/>
          </a:xfrm>
          <a:prstGeom prst="rect">
            <a:avLst/>
          </a:prstGeom>
          <a:noFill/>
        </p:spPr>
        <p:txBody>
          <a:bodyPr wrap="none" rtlCol="0">
            <a:noAutofit/>
          </a:bodyPr>
          <a:lstStyle/>
          <a:p>
            <a:endParaRPr lang="en-US"/>
          </a:p>
        </p:txBody>
      </p:sp>
      <p:sp>
        <p:nvSpPr>
          <p:cNvPr id="85" name="Text Placeholder 28">
            <a:extLst>
              <a:ext uri="{FF2B5EF4-FFF2-40B4-BE49-F238E27FC236}">
                <a16:creationId xmlns:a16="http://schemas.microsoft.com/office/drawing/2014/main" id="{752896DB-38BE-9ED6-7F15-945A8C3E3001}"/>
              </a:ext>
            </a:extLst>
          </p:cNvPr>
          <p:cNvSpPr>
            <a:spLocks noGrp="1"/>
          </p:cNvSpPr>
          <p:nvPr>
            <p:ph type="body" sz="quarter" idx="48" hasCustomPrompt="1"/>
          </p:nvPr>
        </p:nvSpPr>
        <p:spPr>
          <a:xfrm>
            <a:off x="9967365" y="3182495"/>
            <a:ext cx="1799268" cy="322262"/>
          </a:xfrm>
        </p:spPr>
        <p:txBody>
          <a:bodyPr>
            <a:noAutofit/>
          </a:bodyPr>
          <a:lstStyle>
            <a:lvl1pPr marL="0" indent="0" algn="ctr">
              <a:buNone/>
              <a:defRPr sz="1600">
                <a:solidFill>
                  <a:srgbClr val="3D3D3D"/>
                </a:solidFill>
              </a:defRPr>
            </a:lvl1pPr>
          </a:lstStyle>
          <a:p>
            <a:pPr lvl="0"/>
            <a:r>
              <a:rPr lang="en-US"/>
              <a:t>Speaker name</a:t>
            </a:r>
          </a:p>
        </p:txBody>
      </p:sp>
      <p:sp>
        <p:nvSpPr>
          <p:cNvPr id="86" name="Text Placeholder 28">
            <a:extLst>
              <a:ext uri="{FF2B5EF4-FFF2-40B4-BE49-F238E27FC236}">
                <a16:creationId xmlns:a16="http://schemas.microsoft.com/office/drawing/2014/main" id="{78A7A44A-A4E6-567A-15F6-7C7B8C6330EB}"/>
              </a:ext>
            </a:extLst>
          </p:cNvPr>
          <p:cNvSpPr>
            <a:spLocks noGrp="1"/>
          </p:cNvSpPr>
          <p:nvPr>
            <p:ph type="body" sz="quarter" idx="49" hasCustomPrompt="1"/>
          </p:nvPr>
        </p:nvSpPr>
        <p:spPr>
          <a:xfrm>
            <a:off x="9967364"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87" name="Text Placeholder 28">
            <a:extLst>
              <a:ext uri="{FF2B5EF4-FFF2-40B4-BE49-F238E27FC236}">
                <a16:creationId xmlns:a16="http://schemas.microsoft.com/office/drawing/2014/main" id="{8A955994-E8D8-7F85-5E08-707E1FD59BD7}"/>
              </a:ext>
            </a:extLst>
          </p:cNvPr>
          <p:cNvSpPr>
            <a:spLocks noGrp="1"/>
          </p:cNvSpPr>
          <p:nvPr>
            <p:ph type="body" sz="quarter" idx="50" hasCustomPrompt="1"/>
          </p:nvPr>
        </p:nvSpPr>
        <p:spPr>
          <a:xfrm>
            <a:off x="10295601"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88" name="Text Placeholder 28">
            <a:extLst>
              <a:ext uri="{FF2B5EF4-FFF2-40B4-BE49-F238E27FC236}">
                <a16:creationId xmlns:a16="http://schemas.microsoft.com/office/drawing/2014/main" id="{B1F35EAF-4F1E-36CF-7C2F-9384A176ED84}"/>
              </a:ext>
            </a:extLst>
          </p:cNvPr>
          <p:cNvSpPr>
            <a:spLocks noGrp="1"/>
          </p:cNvSpPr>
          <p:nvPr>
            <p:ph type="body" sz="quarter" idx="51" hasCustomPrompt="1"/>
          </p:nvPr>
        </p:nvSpPr>
        <p:spPr>
          <a:xfrm>
            <a:off x="10295601"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89" name="Text Placeholder 28">
            <a:extLst>
              <a:ext uri="{FF2B5EF4-FFF2-40B4-BE49-F238E27FC236}">
                <a16:creationId xmlns:a16="http://schemas.microsoft.com/office/drawing/2014/main" id="{3EFFEC20-7764-E4D5-65EE-1DE037D2F4D1}"/>
              </a:ext>
            </a:extLst>
          </p:cNvPr>
          <p:cNvSpPr>
            <a:spLocks noGrp="1"/>
          </p:cNvSpPr>
          <p:nvPr>
            <p:ph type="body" sz="quarter" idx="52" hasCustomPrompt="1"/>
          </p:nvPr>
        </p:nvSpPr>
        <p:spPr>
          <a:xfrm>
            <a:off x="10295601"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90" name="TextBox 89">
            <a:extLst>
              <a:ext uri="{FF2B5EF4-FFF2-40B4-BE49-F238E27FC236}">
                <a16:creationId xmlns:a16="http://schemas.microsoft.com/office/drawing/2014/main" id="{7BF730E1-EA3E-4C3D-BF56-5E8EA202BDE4}"/>
              </a:ext>
            </a:extLst>
          </p:cNvPr>
          <p:cNvSpPr txBox="1"/>
          <p:nvPr/>
        </p:nvSpPr>
        <p:spPr>
          <a:xfrm>
            <a:off x="10705158"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5" name="Picture Placeholder 22">
            <a:extLst>
              <a:ext uri="{FF2B5EF4-FFF2-40B4-BE49-F238E27FC236}">
                <a16:creationId xmlns:a16="http://schemas.microsoft.com/office/drawing/2014/main" id="{07BB0EA6-A8AD-342C-AC19-55E55915F879}"/>
              </a:ext>
            </a:extLst>
          </p:cNvPr>
          <p:cNvSpPr>
            <a:spLocks noGrp="1"/>
          </p:cNvSpPr>
          <p:nvPr>
            <p:ph type="pic" sz="quarter" idx="53" hasCustomPrompt="1"/>
          </p:nvPr>
        </p:nvSpPr>
        <p:spPr>
          <a:xfrm>
            <a:off x="84579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977884"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034519"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7744438"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7801073"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92" name="Picture 91" descr="Shape, circle&#10;&#10;Description automatically generated">
            <a:extLst>
              <a:ext uri="{FF2B5EF4-FFF2-40B4-BE49-F238E27FC236}">
                <a16:creationId xmlns:a16="http://schemas.microsoft.com/office/drawing/2014/main" id="{29D08FCF-F6FC-BC6A-CCE7-4A2EE890BB2E}"/>
              </a:ext>
            </a:extLst>
          </p:cNvPr>
          <p:cNvPicPr>
            <a:picLocks noChangeAspect="1"/>
          </p:cNvPicPr>
          <p:nvPr/>
        </p:nvPicPr>
        <p:blipFill>
          <a:blip r:embed="rId3"/>
          <a:stretch>
            <a:fillRect/>
          </a:stretch>
        </p:blipFill>
        <p:spPr>
          <a:xfrm>
            <a:off x="10137443" y="1529859"/>
            <a:ext cx="1470225" cy="1470225"/>
          </a:xfrm>
          <a:prstGeom prst="rect">
            <a:avLst/>
          </a:prstGeom>
        </p:spPr>
      </p:pic>
      <p:sp>
        <p:nvSpPr>
          <p:cNvPr id="93" name="Picture Placeholder 22">
            <a:extLst>
              <a:ext uri="{FF2B5EF4-FFF2-40B4-BE49-F238E27FC236}">
                <a16:creationId xmlns:a16="http://schemas.microsoft.com/office/drawing/2014/main" id="{E23C9E85-5198-D37D-43AD-B4654F3B008E}"/>
              </a:ext>
            </a:extLst>
          </p:cNvPr>
          <p:cNvSpPr>
            <a:spLocks noGrp="1"/>
          </p:cNvSpPr>
          <p:nvPr>
            <p:ph type="pic" sz="quarter" idx="57" hasCustomPrompt="1"/>
          </p:nvPr>
        </p:nvSpPr>
        <p:spPr>
          <a:xfrm>
            <a:off x="10194078"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7" name="TextBox 6">
            <a:extLst>
              <a:ext uri="{FF2B5EF4-FFF2-40B4-BE49-F238E27FC236}">
                <a16:creationId xmlns:a16="http://schemas.microsoft.com/office/drawing/2014/main" id="{D33FB191-CFF0-A19D-BCB9-BA8E98A0924E}"/>
              </a:ext>
            </a:extLst>
          </p:cNvPr>
          <p:cNvSpPr txBox="1"/>
          <p:nvPr userDrawn="1"/>
        </p:nvSpPr>
        <p:spPr>
          <a:xfrm>
            <a:off x="1360402" y="1709439"/>
            <a:ext cx="184731" cy="369332"/>
          </a:xfrm>
          <a:prstGeom prst="rect">
            <a:avLst/>
          </a:prstGeom>
          <a:noFill/>
        </p:spPr>
        <p:txBody>
          <a:bodyPr wrap="none" rtlCol="0">
            <a:noAutofit/>
          </a:bodyPr>
          <a:lstStyle/>
          <a:p>
            <a:endParaRPr lang="en-US"/>
          </a:p>
        </p:txBody>
      </p:sp>
      <p:sp>
        <p:nvSpPr>
          <p:cNvPr id="12" name="TextBox 11">
            <a:extLst>
              <a:ext uri="{FF2B5EF4-FFF2-40B4-BE49-F238E27FC236}">
                <a16:creationId xmlns:a16="http://schemas.microsoft.com/office/drawing/2014/main" id="{D2AF9F21-069B-8BA2-8582-D66B100E5397}"/>
              </a:ext>
            </a:extLst>
          </p:cNvPr>
          <p:cNvSpPr txBox="1"/>
          <p:nvPr userDrawn="1"/>
        </p:nvSpPr>
        <p:spPr>
          <a:xfrm>
            <a:off x="3559141" y="1709439"/>
            <a:ext cx="184731" cy="369332"/>
          </a:xfrm>
          <a:prstGeom prst="rect">
            <a:avLst/>
          </a:prstGeom>
          <a:noFill/>
        </p:spPr>
        <p:txBody>
          <a:bodyPr wrap="none" rtlCol="0">
            <a:noAutofit/>
          </a:bodyPr>
          <a:lstStyle/>
          <a:p>
            <a:endParaRPr lang="en-US"/>
          </a:p>
        </p:txBody>
      </p:sp>
      <p:sp>
        <p:nvSpPr>
          <p:cNvPr id="26" name="TextBox 25">
            <a:extLst>
              <a:ext uri="{FF2B5EF4-FFF2-40B4-BE49-F238E27FC236}">
                <a16:creationId xmlns:a16="http://schemas.microsoft.com/office/drawing/2014/main" id="{21F62077-8815-8B2F-EBF0-FB62C1871C3B}"/>
              </a:ext>
            </a:extLst>
          </p:cNvPr>
          <p:cNvSpPr txBox="1"/>
          <p:nvPr userDrawn="1"/>
        </p:nvSpPr>
        <p:spPr>
          <a:xfrm>
            <a:off x="5943035" y="1709439"/>
            <a:ext cx="184731" cy="369332"/>
          </a:xfrm>
          <a:prstGeom prst="rect">
            <a:avLst/>
          </a:prstGeom>
          <a:noFill/>
        </p:spPr>
        <p:txBody>
          <a:bodyPr wrap="none" rtlCol="0">
            <a:noAutofit/>
          </a:bodyPr>
          <a:lstStyle/>
          <a:p>
            <a:endParaRPr lang="en-US"/>
          </a:p>
        </p:txBody>
      </p:sp>
      <p:sp>
        <p:nvSpPr>
          <p:cNvPr id="40" name="TextBox 39">
            <a:extLst>
              <a:ext uri="{FF2B5EF4-FFF2-40B4-BE49-F238E27FC236}">
                <a16:creationId xmlns:a16="http://schemas.microsoft.com/office/drawing/2014/main" id="{75B854F8-5086-D37C-F008-1663CB896B84}"/>
              </a:ext>
            </a:extLst>
          </p:cNvPr>
          <p:cNvSpPr txBox="1"/>
          <p:nvPr userDrawn="1"/>
        </p:nvSpPr>
        <p:spPr>
          <a:xfrm>
            <a:off x="8315043" y="1709439"/>
            <a:ext cx="184731" cy="369332"/>
          </a:xfrm>
          <a:prstGeom prst="rect">
            <a:avLst/>
          </a:prstGeom>
          <a:noFill/>
        </p:spPr>
        <p:txBody>
          <a:bodyPr wrap="none" rtlCol="0">
            <a:noAutofit/>
          </a:bodyPr>
          <a:lstStyle/>
          <a:p>
            <a:endParaRPr lang="en-US"/>
          </a:p>
        </p:txBody>
      </p:sp>
      <p:sp>
        <p:nvSpPr>
          <p:cNvPr id="78" name="TextBox 77">
            <a:extLst>
              <a:ext uri="{FF2B5EF4-FFF2-40B4-BE49-F238E27FC236}">
                <a16:creationId xmlns:a16="http://schemas.microsoft.com/office/drawing/2014/main" id="{EF4C87EE-DFF7-7806-8D27-AD03B02E051B}"/>
              </a:ext>
            </a:extLst>
          </p:cNvPr>
          <p:cNvSpPr txBox="1"/>
          <p:nvPr userDrawn="1"/>
        </p:nvSpPr>
        <p:spPr>
          <a:xfrm>
            <a:off x="10705158" y="1709439"/>
            <a:ext cx="184731" cy="369332"/>
          </a:xfrm>
          <a:prstGeom prst="rect">
            <a:avLst/>
          </a:prstGeom>
          <a:noFill/>
        </p:spPr>
        <p:txBody>
          <a:bodyPr wrap="none" rtlCol="0">
            <a:noAutofit/>
          </a:bodyPr>
          <a:lstStyle/>
          <a:p>
            <a:endParaRPr lang="en-US"/>
          </a:p>
        </p:txBody>
      </p:sp>
    </p:spTree>
    <p:extLst>
      <p:ext uri="{BB962C8B-B14F-4D97-AF65-F5344CB8AC3E}">
        <p14:creationId xmlns:p14="http://schemas.microsoft.com/office/powerpoint/2010/main" val="10158830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ata Statistic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FA4411-352D-CCE3-1901-AD5218BE99F4}"/>
              </a:ext>
            </a:extLst>
          </p:cNvPr>
          <p:cNvSpPr/>
          <p:nvPr userDrawn="1"/>
        </p:nvSpPr>
        <p:spPr>
          <a:xfrm>
            <a:off x="568842" y="1158949"/>
            <a:ext cx="366823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Rectangle 15">
            <a:extLst>
              <a:ext uri="{FF2B5EF4-FFF2-40B4-BE49-F238E27FC236}">
                <a16:creationId xmlns:a16="http://schemas.microsoft.com/office/drawing/2014/main" id="{E4675C12-43CE-571C-4D0E-6ED0F3551996}"/>
              </a:ext>
            </a:extLst>
          </p:cNvPr>
          <p:cNvSpPr/>
          <p:nvPr/>
        </p:nvSpPr>
        <p:spPr>
          <a:xfrm>
            <a:off x="4237075" y="3593805"/>
            <a:ext cx="3742660"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54F28CA1-6B77-4741-53EA-33F37941D97C}"/>
              </a:ext>
            </a:extLst>
          </p:cNvPr>
          <p:cNvSpPr/>
          <p:nvPr/>
        </p:nvSpPr>
        <p:spPr>
          <a:xfrm>
            <a:off x="7979735" y="1158949"/>
            <a:ext cx="366823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12" name="Text Placeholder 11">
            <a:extLst>
              <a:ext uri="{FF2B5EF4-FFF2-40B4-BE49-F238E27FC236}">
                <a16:creationId xmlns:a16="http://schemas.microsoft.com/office/drawing/2014/main" id="{CC24F24C-47C0-4409-83B2-267CBDF87C3A}"/>
              </a:ext>
            </a:extLst>
          </p:cNvPr>
          <p:cNvSpPr>
            <a:spLocks noGrp="1"/>
          </p:cNvSpPr>
          <p:nvPr>
            <p:ph type="body" sz="quarter" idx="13" hasCustomPrompt="1"/>
          </p:nvPr>
        </p:nvSpPr>
        <p:spPr>
          <a:xfrm>
            <a:off x="632479" y="1299041"/>
            <a:ext cx="1418197" cy="166320"/>
          </a:xfrm>
        </p:spPr>
        <p:txBody>
          <a:bodyPr>
            <a:noAutofit/>
          </a:bodyPr>
          <a:lstStyle>
            <a:lvl1pPr marL="0" indent="0">
              <a:buNone/>
              <a:defRPr sz="600"/>
            </a:lvl1pPr>
          </a:lstStyle>
          <a:p>
            <a:pPr lvl="0"/>
            <a:r>
              <a:rPr lang="en-US"/>
              <a:t>LOREM IPSUM DOLOR</a:t>
            </a:r>
          </a:p>
        </p:txBody>
      </p:sp>
      <p:sp>
        <p:nvSpPr>
          <p:cNvPr id="23" name="Text Placeholder 11">
            <a:extLst>
              <a:ext uri="{FF2B5EF4-FFF2-40B4-BE49-F238E27FC236}">
                <a16:creationId xmlns:a16="http://schemas.microsoft.com/office/drawing/2014/main" id="{57CC8D96-E981-DF47-3A5B-89C57B150358}"/>
              </a:ext>
            </a:extLst>
          </p:cNvPr>
          <p:cNvSpPr>
            <a:spLocks noGrp="1"/>
          </p:cNvSpPr>
          <p:nvPr>
            <p:ph type="body" sz="quarter" idx="14" hasCustomPrompt="1"/>
          </p:nvPr>
        </p:nvSpPr>
        <p:spPr>
          <a:xfrm>
            <a:off x="4350591" y="1299041"/>
            <a:ext cx="1418197" cy="166320"/>
          </a:xfrm>
        </p:spPr>
        <p:txBody>
          <a:bodyPr>
            <a:noAutofit/>
          </a:bodyPr>
          <a:lstStyle>
            <a:lvl1pPr marL="0" indent="0">
              <a:buNone/>
              <a:defRPr sz="600"/>
            </a:lvl1pPr>
          </a:lstStyle>
          <a:p>
            <a:pPr lvl="0"/>
            <a:r>
              <a:rPr lang="en-US"/>
              <a:t>LOREM IPSUM DOLOR</a:t>
            </a:r>
          </a:p>
        </p:txBody>
      </p:sp>
      <p:sp>
        <p:nvSpPr>
          <p:cNvPr id="24" name="Text Placeholder 11">
            <a:extLst>
              <a:ext uri="{FF2B5EF4-FFF2-40B4-BE49-F238E27FC236}">
                <a16:creationId xmlns:a16="http://schemas.microsoft.com/office/drawing/2014/main" id="{C4E4A75A-2DFF-A05D-0A33-5B5940FE02B6}"/>
              </a:ext>
            </a:extLst>
          </p:cNvPr>
          <p:cNvSpPr>
            <a:spLocks noGrp="1"/>
          </p:cNvSpPr>
          <p:nvPr>
            <p:ph type="body" sz="quarter" idx="15" hasCustomPrompt="1"/>
          </p:nvPr>
        </p:nvSpPr>
        <p:spPr>
          <a:xfrm>
            <a:off x="8135938" y="1299041"/>
            <a:ext cx="1418197" cy="166320"/>
          </a:xfrm>
        </p:spPr>
        <p:txBody>
          <a:bodyPr>
            <a:noAutofit/>
          </a:bodyPr>
          <a:lstStyle>
            <a:lvl1pPr marL="0" indent="0">
              <a:buNone/>
              <a:defRPr sz="600"/>
            </a:lvl1pPr>
          </a:lstStyle>
          <a:p>
            <a:pPr lvl="0"/>
            <a:r>
              <a:rPr lang="en-US"/>
              <a:t>LOREM IPSUM DOLOR</a:t>
            </a:r>
          </a:p>
        </p:txBody>
      </p:sp>
      <p:sp>
        <p:nvSpPr>
          <p:cNvPr id="25" name="Text Placeholder 11">
            <a:extLst>
              <a:ext uri="{FF2B5EF4-FFF2-40B4-BE49-F238E27FC236}">
                <a16:creationId xmlns:a16="http://schemas.microsoft.com/office/drawing/2014/main" id="{36F6A005-430E-7FBF-2EFA-A28CE11EB798}"/>
              </a:ext>
            </a:extLst>
          </p:cNvPr>
          <p:cNvSpPr>
            <a:spLocks noGrp="1"/>
          </p:cNvSpPr>
          <p:nvPr>
            <p:ph type="body" sz="quarter" idx="16" hasCustomPrompt="1"/>
          </p:nvPr>
        </p:nvSpPr>
        <p:spPr>
          <a:xfrm>
            <a:off x="632479" y="3840535"/>
            <a:ext cx="1418197" cy="166320"/>
          </a:xfrm>
        </p:spPr>
        <p:txBody>
          <a:bodyPr>
            <a:noAutofit/>
          </a:bodyPr>
          <a:lstStyle>
            <a:lvl1pPr marL="0" indent="0">
              <a:buNone/>
              <a:defRPr sz="600"/>
            </a:lvl1pPr>
          </a:lstStyle>
          <a:p>
            <a:pPr lvl="0"/>
            <a:r>
              <a:rPr lang="en-US"/>
              <a:t>LOREM IPSUM DOLOR</a:t>
            </a:r>
          </a:p>
        </p:txBody>
      </p:sp>
      <p:sp>
        <p:nvSpPr>
          <p:cNvPr id="26" name="Text Placeholder 11">
            <a:extLst>
              <a:ext uri="{FF2B5EF4-FFF2-40B4-BE49-F238E27FC236}">
                <a16:creationId xmlns:a16="http://schemas.microsoft.com/office/drawing/2014/main" id="{C6FE1E8B-854D-AEA9-36CE-3D1BB7B51AB2}"/>
              </a:ext>
            </a:extLst>
          </p:cNvPr>
          <p:cNvSpPr>
            <a:spLocks noGrp="1"/>
          </p:cNvSpPr>
          <p:nvPr>
            <p:ph type="body" sz="quarter" idx="17" hasCustomPrompt="1"/>
          </p:nvPr>
        </p:nvSpPr>
        <p:spPr>
          <a:xfrm>
            <a:off x="4350591" y="3840535"/>
            <a:ext cx="1418197" cy="166320"/>
          </a:xfrm>
        </p:spPr>
        <p:txBody>
          <a:bodyPr>
            <a:noAutofit/>
          </a:bodyPr>
          <a:lstStyle>
            <a:lvl1pPr marL="0" indent="0">
              <a:buNone/>
              <a:defRPr sz="600"/>
            </a:lvl1pPr>
          </a:lstStyle>
          <a:p>
            <a:pPr lvl="0"/>
            <a:r>
              <a:rPr lang="en-US"/>
              <a:t>LOREM IPSUM DOLOR</a:t>
            </a:r>
          </a:p>
        </p:txBody>
      </p:sp>
      <p:sp>
        <p:nvSpPr>
          <p:cNvPr id="27" name="Text Placeholder 11">
            <a:extLst>
              <a:ext uri="{FF2B5EF4-FFF2-40B4-BE49-F238E27FC236}">
                <a16:creationId xmlns:a16="http://schemas.microsoft.com/office/drawing/2014/main" id="{DB89BB06-4494-73D1-25F4-1EB3BA9F3F25}"/>
              </a:ext>
            </a:extLst>
          </p:cNvPr>
          <p:cNvSpPr>
            <a:spLocks noGrp="1"/>
          </p:cNvSpPr>
          <p:nvPr>
            <p:ph type="body" sz="quarter" idx="18" hasCustomPrompt="1"/>
          </p:nvPr>
        </p:nvSpPr>
        <p:spPr>
          <a:xfrm>
            <a:off x="8135938" y="3840535"/>
            <a:ext cx="1418197" cy="166320"/>
          </a:xfrm>
        </p:spPr>
        <p:txBody>
          <a:bodyPr>
            <a:noAutofit/>
          </a:bodyPr>
          <a:lstStyle>
            <a:lvl1pPr marL="0" indent="0">
              <a:buNone/>
              <a:defRPr sz="600"/>
            </a:lvl1pPr>
          </a:lstStyle>
          <a:p>
            <a:pPr lvl="0"/>
            <a:r>
              <a:rPr lang="en-US"/>
              <a:t>LOREM IPSUM DOLOR</a:t>
            </a:r>
          </a:p>
        </p:txBody>
      </p:sp>
      <p:sp>
        <p:nvSpPr>
          <p:cNvPr id="15" name="Text Placeholder 14">
            <a:extLst>
              <a:ext uri="{FF2B5EF4-FFF2-40B4-BE49-F238E27FC236}">
                <a16:creationId xmlns:a16="http://schemas.microsoft.com/office/drawing/2014/main" id="{6DA82594-D6E6-4F8C-5E41-F2F4CB488B81}"/>
              </a:ext>
            </a:extLst>
          </p:cNvPr>
          <p:cNvSpPr>
            <a:spLocks noGrp="1"/>
          </p:cNvSpPr>
          <p:nvPr>
            <p:ph type="body" sz="quarter" idx="19" hasCustomPrompt="1"/>
          </p:nvPr>
        </p:nvSpPr>
        <p:spPr>
          <a:xfrm>
            <a:off x="8135938" y="1782482"/>
            <a:ext cx="3428533" cy="1423988"/>
          </a:xfrm>
        </p:spPr>
        <p:txBody>
          <a:bodyPr>
            <a:noAutofit/>
          </a:bodyPr>
          <a:lstStyle>
            <a:lvl1pPr marL="0" indent="0" algn="l">
              <a:buNone/>
              <a:defRPr sz="6000"/>
            </a:lvl1pPr>
          </a:lstStyle>
          <a:p>
            <a:pPr lvl="0"/>
            <a:r>
              <a:rPr lang="en-US"/>
              <a:t>+23%</a:t>
            </a:r>
          </a:p>
        </p:txBody>
      </p:sp>
      <p:sp>
        <p:nvSpPr>
          <p:cNvPr id="28" name="Text Placeholder 14">
            <a:extLst>
              <a:ext uri="{FF2B5EF4-FFF2-40B4-BE49-F238E27FC236}">
                <a16:creationId xmlns:a16="http://schemas.microsoft.com/office/drawing/2014/main" id="{CFD0FD3B-A54D-A925-4E99-0845AA7154A8}"/>
              </a:ext>
            </a:extLst>
          </p:cNvPr>
          <p:cNvSpPr>
            <a:spLocks noGrp="1"/>
          </p:cNvSpPr>
          <p:nvPr>
            <p:ph type="body" sz="quarter" idx="20" hasCustomPrompt="1"/>
          </p:nvPr>
        </p:nvSpPr>
        <p:spPr>
          <a:xfrm>
            <a:off x="4350591" y="4275063"/>
            <a:ext cx="3428533" cy="1423988"/>
          </a:xfrm>
        </p:spPr>
        <p:txBody>
          <a:bodyPr>
            <a:noAutofit/>
          </a:bodyPr>
          <a:lstStyle>
            <a:lvl1pPr marL="0" indent="0">
              <a:buNone/>
              <a:defRPr sz="6000"/>
            </a:lvl1pPr>
          </a:lstStyle>
          <a:p>
            <a:pPr lvl="0"/>
            <a:r>
              <a:rPr lang="en-US"/>
              <a:t>Rocket ABC</a:t>
            </a:r>
          </a:p>
        </p:txBody>
      </p:sp>
      <p:sp>
        <p:nvSpPr>
          <p:cNvPr id="29" name="Text Placeholder 14">
            <a:extLst>
              <a:ext uri="{FF2B5EF4-FFF2-40B4-BE49-F238E27FC236}">
                <a16:creationId xmlns:a16="http://schemas.microsoft.com/office/drawing/2014/main" id="{D15158DB-0947-955E-D012-8BFA5272666D}"/>
              </a:ext>
            </a:extLst>
          </p:cNvPr>
          <p:cNvSpPr>
            <a:spLocks noGrp="1"/>
          </p:cNvSpPr>
          <p:nvPr>
            <p:ph type="body" sz="quarter" idx="21" hasCustomPrompt="1"/>
          </p:nvPr>
        </p:nvSpPr>
        <p:spPr>
          <a:xfrm>
            <a:off x="571967" y="4275063"/>
            <a:ext cx="3428533" cy="1423988"/>
          </a:xfrm>
        </p:spPr>
        <p:txBody>
          <a:bodyPr>
            <a:noAutofit/>
          </a:bodyPr>
          <a:lstStyle>
            <a:lvl1pPr marL="0" indent="0" algn="l">
              <a:buNone/>
              <a:defRPr sz="6000"/>
            </a:lvl1pPr>
          </a:lstStyle>
          <a:p>
            <a:pPr lvl="0"/>
            <a:r>
              <a:rPr lang="en-US"/>
              <a:t>-23%</a:t>
            </a:r>
          </a:p>
        </p:txBody>
      </p:sp>
      <p:sp>
        <p:nvSpPr>
          <p:cNvPr id="8" name="Text Placeholder 14">
            <a:extLst>
              <a:ext uri="{FF2B5EF4-FFF2-40B4-BE49-F238E27FC236}">
                <a16:creationId xmlns:a16="http://schemas.microsoft.com/office/drawing/2014/main" id="{54055399-5904-F228-A3AF-C49C7D55C457}"/>
              </a:ext>
            </a:extLst>
          </p:cNvPr>
          <p:cNvSpPr>
            <a:spLocks noGrp="1"/>
          </p:cNvSpPr>
          <p:nvPr>
            <p:ph type="body" sz="quarter" idx="22" hasCustomPrompt="1"/>
          </p:nvPr>
        </p:nvSpPr>
        <p:spPr>
          <a:xfrm>
            <a:off x="627529" y="1782482"/>
            <a:ext cx="3428533" cy="1423988"/>
          </a:xfrm>
        </p:spPr>
        <p:txBody>
          <a:bodyPr>
            <a:noAutofit/>
          </a:bodyPr>
          <a:lstStyle>
            <a:lvl1pPr marL="0" indent="0" algn="l">
              <a:buNone/>
              <a:defRPr sz="6000"/>
            </a:lvl1pPr>
          </a:lstStyle>
          <a:p>
            <a:pPr lvl="0"/>
            <a:r>
              <a:rPr lang="en-US"/>
              <a:t>$12M</a:t>
            </a:r>
          </a:p>
        </p:txBody>
      </p:sp>
      <p:sp>
        <p:nvSpPr>
          <p:cNvPr id="10" name="Text Placeholder 14">
            <a:extLst>
              <a:ext uri="{FF2B5EF4-FFF2-40B4-BE49-F238E27FC236}">
                <a16:creationId xmlns:a16="http://schemas.microsoft.com/office/drawing/2014/main" id="{FA82581E-944B-9E0E-78A8-AC3000A718F5}"/>
              </a:ext>
            </a:extLst>
          </p:cNvPr>
          <p:cNvSpPr>
            <a:spLocks noGrp="1"/>
          </p:cNvSpPr>
          <p:nvPr>
            <p:ph type="body" sz="quarter" idx="23" hasCustomPrompt="1"/>
          </p:nvPr>
        </p:nvSpPr>
        <p:spPr>
          <a:xfrm>
            <a:off x="4393277" y="1793050"/>
            <a:ext cx="3428533" cy="1423988"/>
          </a:xfrm>
        </p:spPr>
        <p:txBody>
          <a:bodyPr>
            <a:noAutofit/>
          </a:bodyPr>
          <a:lstStyle>
            <a:lvl1pPr marL="0" indent="0" algn="l">
              <a:buNone/>
              <a:defRPr sz="6000"/>
            </a:lvl1pPr>
          </a:lstStyle>
          <a:p>
            <a:pPr lvl="0"/>
            <a:r>
              <a:rPr lang="en-US"/>
              <a:t>01%</a:t>
            </a:r>
          </a:p>
        </p:txBody>
      </p:sp>
      <p:sp>
        <p:nvSpPr>
          <p:cNvPr id="13" name="Text Placeholder 14">
            <a:extLst>
              <a:ext uri="{FF2B5EF4-FFF2-40B4-BE49-F238E27FC236}">
                <a16:creationId xmlns:a16="http://schemas.microsoft.com/office/drawing/2014/main" id="{6342297B-F955-D556-A0C4-88263E95703A}"/>
              </a:ext>
            </a:extLst>
          </p:cNvPr>
          <p:cNvSpPr>
            <a:spLocks noGrp="1"/>
          </p:cNvSpPr>
          <p:nvPr>
            <p:ph type="body" sz="quarter" idx="24" hasCustomPrompt="1"/>
          </p:nvPr>
        </p:nvSpPr>
        <p:spPr>
          <a:xfrm>
            <a:off x="8135938" y="4275063"/>
            <a:ext cx="3428533" cy="1423988"/>
          </a:xfrm>
        </p:spPr>
        <p:txBody>
          <a:bodyPr>
            <a:noAutofit/>
          </a:bodyPr>
          <a:lstStyle>
            <a:lvl1pPr marL="0" indent="0" algn="l">
              <a:buNone/>
              <a:defRPr sz="6000"/>
            </a:lvl1pPr>
          </a:lstStyle>
          <a:p>
            <a:pPr lvl="0"/>
            <a:r>
              <a:rPr lang="en-US"/>
              <a:t>$32B</a:t>
            </a:r>
          </a:p>
        </p:txBody>
      </p:sp>
      <p:sp>
        <p:nvSpPr>
          <p:cNvPr id="5" name="Slide Number Placeholder 5">
            <a:extLst>
              <a:ext uri="{FF2B5EF4-FFF2-40B4-BE49-F238E27FC236}">
                <a16:creationId xmlns:a16="http://schemas.microsoft.com/office/drawing/2014/main" id="{6E299301-BFEB-5F17-0227-3C7B6EEDA32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4177451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ata Statistics Colo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A448090-3443-E9B1-6A7D-C7994B5F3D2C}"/>
              </a:ext>
            </a:extLst>
          </p:cNvPr>
          <p:cNvSpPr/>
          <p:nvPr/>
        </p:nvSpPr>
        <p:spPr>
          <a:xfrm>
            <a:off x="7979734" y="3593805"/>
            <a:ext cx="3640299"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Rectangle 5">
            <a:extLst>
              <a:ext uri="{FF2B5EF4-FFF2-40B4-BE49-F238E27FC236}">
                <a16:creationId xmlns:a16="http://schemas.microsoft.com/office/drawing/2014/main" id="{4C682912-1CA7-A225-46F1-B749A8BDF46A}"/>
              </a:ext>
            </a:extLst>
          </p:cNvPr>
          <p:cNvSpPr/>
          <p:nvPr userDrawn="1"/>
        </p:nvSpPr>
        <p:spPr>
          <a:xfrm>
            <a:off x="4237074" y="1158949"/>
            <a:ext cx="3815368"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 name="Rectangle 3">
            <a:extLst>
              <a:ext uri="{FF2B5EF4-FFF2-40B4-BE49-F238E27FC236}">
                <a16:creationId xmlns:a16="http://schemas.microsoft.com/office/drawing/2014/main" id="{B697BC0F-D5B4-27F9-5AE7-620F1792A7E6}"/>
              </a:ext>
            </a:extLst>
          </p:cNvPr>
          <p:cNvSpPr/>
          <p:nvPr/>
        </p:nvSpPr>
        <p:spPr>
          <a:xfrm>
            <a:off x="544033" y="3593805"/>
            <a:ext cx="369304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65FA4411-352D-CCE3-1901-AD5218BE99F4}"/>
              </a:ext>
            </a:extLst>
          </p:cNvPr>
          <p:cNvSpPr/>
          <p:nvPr/>
        </p:nvSpPr>
        <p:spPr>
          <a:xfrm>
            <a:off x="568842" y="1158949"/>
            <a:ext cx="3668232" cy="24348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Rectangle 15">
            <a:extLst>
              <a:ext uri="{FF2B5EF4-FFF2-40B4-BE49-F238E27FC236}">
                <a16:creationId xmlns:a16="http://schemas.microsoft.com/office/drawing/2014/main" id="{E4675C12-43CE-571C-4D0E-6ED0F3551996}"/>
              </a:ext>
            </a:extLst>
          </p:cNvPr>
          <p:cNvSpPr/>
          <p:nvPr/>
        </p:nvSpPr>
        <p:spPr>
          <a:xfrm>
            <a:off x="4237075" y="3593805"/>
            <a:ext cx="3742660" cy="24348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54F28CA1-6B77-4741-53EA-33F37941D97C}"/>
              </a:ext>
            </a:extLst>
          </p:cNvPr>
          <p:cNvSpPr/>
          <p:nvPr/>
        </p:nvSpPr>
        <p:spPr>
          <a:xfrm>
            <a:off x="7979735" y="1158949"/>
            <a:ext cx="3668232" cy="24348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2"/>
              </a:solidFill>
            </a:endParaRPr>
          </a:p>
        </p:txBody>
      </p:sp>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12" name="Text Placeholder 11">
            <a:extLst>
              <a:ext uri="{FF2B5EF4-FFF2-40B4-BE49-F238E27FC236}">
                <a16:creationId xmlns:a16="http://schemas.microsoft.com/office/drawing/2014/main" id="{CC24F24C-47C0-4409-83B2-267CBDF87C3A}"/>
              </a:ext>
            </a:extLst>
          </p:cNvPr>
          <p:cNvSpPr>
            <a:spLocks noGrp="1"/>
          </p:cNvSpPr>
          <p:nvPr>
            <p:ph type="body" sz="quarter" idx="13" hasCustomPrompt="1"/>
          </p:nvPr>
        </p:nvSpPr>
        <p:spPr>
          <a:xfrm>
            <a:off x="632479" y="1299041"/>
            <a:ext cx="1418197" cy="166320"/>
          </a:xfrm>
        </p:spPr>
        <p:txBody>
          <a:bodyPr>
            <a:noAutofit/>
          </a:bodyPr>
          <a:lstStyle>
            <a:lvl1pPr marL="0" indent="0">
              <a:buNone/>
              <a:defRPr sz="600">
                <a:solidFill>
                  <a:schemeClr val="bg2"/>
                </a:solidFill>
              </a:defRPr>
            </a:lvl1pPr>
          </a:lstStyle>
          <a:p>
            <a:pPr lvl="0"/>
            <a:r>
              <a:rPr lang="en-US"/>
              <a:t>LOREM IPSUM DOLOR</a:t>
            </a:r>
          </a:p>
        </p:txBody>
      </p:sp>
      <p:sp>
        <p:nvSpPr>
          <p:cNvPr id="23" name="Text Placeholder 11">
            <a:extLst>
              <a:ext uri="{FF2B5EF4-FFF2-40B4-BE49-F238E27FC236}">
                <a16:creationId xmlns:a16="http://schemas.microsoft.com/office/drawing/2014/main" id="{57CC8D96-E981-DF47-3A5B-89C57B150358}"/>
              </a:ext>
            </a:extLst>
          </p:cNvPr>
          <p:cNvSpPr>
            <a:spLocks noGrp="1"/>
          </p:cNvSpPr>
          <p:nvPr>
            <p:ph type="body" sz="quarter" idx="14" hasCustomPrompt="1"/>
          </p:nvPr>
        </p:nvSpPr>
        <p:spPr>
          <a:xfrm>
            <a:off x="4350591" y="1299041"/>
            <a:ext cx="1418197" cy="166320"/>
          </a:xfrm>
        </p:spPr>
        <p:txBody>
          <a:bodyPr>
            <a:noAutofit/>
          </a:bodyPr>
          <a:lstStyle>
            <a:lvl1pPr marL="0" indent="0">
              <a:buNone/>
              <a:defRPr sz="600"/>
            </a:lvl1pPr>
          </a:lstStyle>
          <a:p>
            <a:pPr lvl="0"/>
            <a:r>
              <a:rPr lang="en-US"/>
              <a:t>LOREM IPSUM DOLOR</a:t>
            </a:r>
          </a:p>
        </p:txBody>
      </p:sp>
      <p:sp>
        <p:nvSpPr>
          <p:cNvPr id="24" name="Text Placeholder 11">
            <a:extLst>
              <a:ext uri="{FF2B5EF4-FFF2-40B4-BE49-F238E27FC236}">
                <a16:creationId xmlns:a16="http://schemas.microsoft.com/office/drawing/2014/main" id="{C4E4A75A-2DFF-A05D-0A33-5B5940FE02B6}"/>
              </a:ext>
            </a:extLst>
          </p:cNvPr>
          <p:cNvSpPr>
            <a:spLocks noGrp="1"/>
          </p:cNvSpPr>
          <p:nvPr>
            <p:ph type="body" sz="quarter" idx="15" hasCustomPrompt="1"/>
          </p:nvPr>
        </p:nvSpPr>
        <p:spPr>
          <a:xfrm>
            <a:off x="8135938" y="1299041"/>
            <a:ext cx="1418197" cy="166320"/>
          </a:xfrm>
        </p:spPr>
        <p:txBody>
          <a:bodyPr>
            <a:noAutofit/>
          </a:bodyPr>
          <a:lstStyle>
            <a:lvl1pPr marL="0" indent="0">
              <a:buNone/>
              <a:defRPr sz="600">
                <a:solidFill>
                  <a:schemeClr val="bg2"/>
                </a:solidFill>
              </a:defRPr>
            </a:lvl1pPr>
          </a:lstStyle>
          <a:p>
            <a:pPr lvl="0"/>
            <a:r>
              <a:rPr lang="en-US"/>
              <a:t>LOREM IPSUM DOLOR</a:t>
            </a:r>
          </a:p>
        </p:txBody>
      </p:sp>
      <p:sp>
        <p:nvSpPr>
          <p:cNvPr id="25" name="Text Placeholder 11">
            <a:extLst>
              <a:ext uri="{FF2B5EF4-FFF2-40B4-BE49-F238E27FC236}">
                <a16:creationId xmlns:a16="http://schemas.microsoft.com/office/drawing/2014/main" id="{36F6A005-430E-7FBF-2EFA-A28CE11EB798}"/>
              </a:ext>
            </a:extLst>
          </p:cNvPr>
          <p:cNvSpPr>
            <a:spLocks noGrp="1"/>
          </p:cNvSpPr>
          <p:nvPr>
            <p:ph type="body" sz="quarter" idx="16" hasCustomPrompt="1"/>
          </p:nvPr>
        </p:nvSpPr>
        <p:spPr>
          <a:xfrm>
            <a:off x="632479" y="3840535"/>
            <a:ext cx="1418197" cy="166320"/>
          </a:xfrm>
        </p:spPr>
        <p:txBody>
          <a:bodyPr>
            <a:noAutofit/>
          </a:bodyPr>
          <a:lstStyle>
            <a:lvl1pPr marL="0" indent="0">
              <a:buNone/>
              <a:defRPr sz="600"/>
            </a:lvl1pPr>
          </a:lstStyle>
          <a:p>
            <a:pPr lvl="0"/>
            <a:r>
              <a:rPr lang="en-US"/>
              <a:t>LOREM IPSUM DOLOR</a:t>
            </a:r>
          </a:p>
        </p:txBody>
      </p:sp>
      <p:sp>
        <p:nvSpPr>
          <p:cNvPr id="26" name="Text Placeholder 11">
            <a:extLst>
              <a:ext uri="{FF2B5EF4-FFF2-40B4-BE49-F238E27FC236}">
                <a16:creationId xmlns:a16="http://schemas.microsoft.com/office/drawing/2014/main" id="{C6FE1E8B-854D-AEA9-36CE-3D1BB7B51AB2}"/>
              </a:ext>
            </a:extLst>
          </p:cNvPr>
          <p:cNvSpPr>
            <a:spLocks noGrp="1"/>
          </p:cNvSpPr>
          <p:nvPr>
            <p:ph type="body" sz="quarter" idx="17" hasCustomPrompt="1"/>
          </p:nvPr>
        </p:nvSpPr>
        <p:spPr>
          <a:xfrm>
            <a:off x="4350591" y="3840535"/>
            <a:ext cx="1418197" cy="166320"/>
          </a:xfrm>
        </p:spPr>
        <p:txBody>
          <a:bodyPr>
            <a:noAutofit/>
          </a:bodyPr>
          <a:lstStyle>
            <a:lvl1pPr marL="0" indent="0">
              <a:buNone/>
              <a:defRPr sz="600">
                <a:solidFill>
                  <a:schemeClr val="bg2"/>
                </a:solidFill>
              </a:defRPr>
            </a:lvl1pPr>
          </a:lstStyle>
          <a:p>
            <a:pPr lvl="0"/>
            <a:r>
              <a:rPr lang="en-US"/>
              <a:t>LOREM IPSUM DOLOR</a:t>
            </a:r>
          </a:p>
        </p:txBody>
      </p:sp>
      <p:sp>
        <p:nvSpPr>
          <p:cNvPr id="27" name="Text Placeholder 11">
            <a:extLst>
              <a:ext uri="{FF2B5EF4-FFF2-40B4-BE49-F238E27FC236}">
                <a16:creationId xmlns:a16="http://schemas.microsoft.com/office/drawing/2014/main" id="{DB89BB06-4494-73D1-25F4-1EB3BA9F3F25}"/>
              </a:ext>
            </a:extLst>
          </p:cNvPr>
          <p:cNvSpPr>
            <a:spLocks noGrp="1"/>
          </p:cNvSpPr>
          <p:nvPr>
            <p:ph type="body" sz="quarter" idx="18" hasCustomPrompt="1"/>
          </p:nvPr>
        </p:nvSpPr>
        <p:spPr>
          <a:xfrm>
            <a:off x="8135938" y="3840535"/>
            <a:ext cx="1418197" cy="166320"/>
          </a:xfrm>
        </p:spPr>
        <p:txBody>
          <a:bodyPr>
            <a:noAutofit/>
          </a:bodyPr>
          <a:lstStyle>
            <a:lvl1pPr marL="0" indent="0">
              <a:buNone/>
              <a:defRPr sz="600"/>
            </a:lvl1pPr>
          </a:lstStyle>
          <a:p>
            <a:pPr lvl="0"/>
            <a:r>
              <a:rPr lang="en-US"/>
              <a:t>LOREM IPSUM DOLOR</a:t>
            </a:r>
          </a:p>
        </p:txBody>
      </p:sp>
      <p:sp>
        <p:nvSpPr>
          <p:cNvPr id="15" name="Text Placeholder 14">
            <a:extLst>
              <a:ext uri="{FF2B5EF4-FFF2-40B4-BE49-F238E27FC236}">
                <a16:creationId xmlns:a16="http://schemas.microsoft.com/office/drawing/2014/main" id="{6DA82594-D6E6-4F8C-5E41-F2F4CB488B81}"/>
              </a:ext>
            </a:extLst>
          </p:cNvPr>
          <p:cNvSpPr>
            <a:spLocks noGrp="1"/>
          </p:cNvSpPr>
          <p:nvPr>
            <p:ph type="body" sz="quarter" idx="19" hasCustomPrompt="1"/>
          </p:nvPr>
        </p:nvSpPr>
        <p:spPr>
          <a:xfrm>
            <a:off x="8135938" y="1782482"/>
            <a:ext cx="3428533" cy="1423988"/>
          </a:xfrm>
        </p:spPr>
        <p:txBody>
          <a:bodyPr>
            <a:noAutofit/>
          </a:bodyPr>
          <a:lstStyle>
            <a:lvl1pPr marL="0" indent="0" algn="l">
              <a:buNone/>
              <a:defRPr sz="6000">
                <a:solidFill>
                  <a:schemeClr val="bg2"/>
                </a:solidFill>
              </a:defRPr>
            </a:lvl1pPr>
          </a:lstStyle>
          <a:p>
            <a:pPr lvl="0"/>
            <a:r>
              <a:rPr lang="en-US"/>
              <a:t>+23%</a:t>
            </a:r>
          </a:p>
        </p:txBody>
      </p:sp>
      <p:sp>
        <p:nvSpPr>
          <p:cNvPr id="28" name="Text Placeholder 14">
            <a:extLst>
              <a:ext uri="{FF2B5EF4-FFF2-40B4-BE49-F238E27FC236}">
                <a16:creationId xmlns:a16="http://schemas.microsoft.com/office/drawing/2014/main" id="{CFD0FD3B-A54D-A925-4E99-0845AA7154A8}"/>
              </a:ext>
            </a:extLst>
          </p:cNvPr>
          <p:cNvSpPr>
            <a:spLocks noGrp="1"/>
          </p:cNvSpPr>
          <p:nvPr>
            <p:ph type="body" sz="quarter" idx="20" hasCustomPrompt="1"/>
          </p:nvPr>
        </p:nvSpPr>
        <p:spPr>
          <a:xfrm>
            <a:off x="4350591" y="4275063"/>
            <a:ext cx="3428533" cy="1447186"/>
          </a:xfrm>
        </p:spPr>
        <p:txBody>
          <a:bodyPr>
            <a:noAutofit/>
          </a:bodyPr>
          <a:lstStyle>
            <a:lvl1pPr marL="0" indent="0">
              <a:buNone/>
              <a:defRPr sz="6000">
                <a:solidFill>
                  <a:schemeClr val="bg2"/>
                </a:solidFill>
              </a:defRPr>
            </a:lvl1pPr>
          </a:lstStyle>
          <a:p>
            <a:pPr lvl="0"/>
            <a:r>
              <a:rPr lang="en-US"/>
              <a:t>Rocket ABC</a:t>
            </a:r>
          </a:p>
        </p:txBody>
      </p:sp>
      <p:sp>
        <p:nvSpPr>
          <p:cNvPr id="29" name="Text Placeholder 14">
            <a:extLst>
              <a:ext uri="{FF2B5EF4-FFF2-40B4-BE49-F238E27FC236}">
                <a16:creationId xmlns:a16="http://schemas.microsoft.com/office/drawing/2014/main" id="{D15158DB-0947-955E-D012-8BFA5272666D}"/>
              </a:ext>
            </a:extLst>
          </p:cNvPr>
          <p:cNvSpPr>
            <a:spLocks noGrp="1"/>
          </p:cNvSpPr>
          <p:nvPr>
            <p:ph type="body" sz="quarter" idx="21" hasCustomPrompt="1"/>
          </p:nvPr>
        </p:nvSpPr>
        <p:spPr>
          <a:xfrm>
            <a:off x="571967" y="4275063"/>
            <a:ext cx="3428533" cy="1423988"/>
          </a:xfrm>
        </p:spPr>
        <p:txBody>
          <a:bodyPr>
            <a:noAutofit/>
          </a:bodyPr>
          <a:lstStyle>
            <a:lvl1pPr marL="0" indent="0" algn="l">
              <a:buNone/>
              <a:defRPr sz="6000"/>
            </a:lvl1pPr>
          </a:lstStyle>
          <a:p>
            <a:pPr lvl="0"/>
            <a:r>
              <a:rPr lang="en-US"/>
              <a:t>-23%</a:t>
            </a:r>
          </a:p>
        </p:txBody>
      </p:sp>
      <p:sp>
        <p:nvSpPr>
          <p:cNvPr id="8" name="Text Placeholder 14">
            <a:extLst>
              <a:ext uri="{FF2B5EF4-FFF2-40B4-BE49-F238E27FC236}">
                <a16:creationId xmlns:a16="http://schemas.microsoft.com/office/drawing/2014/main" id="{54055399-5904-F228-A3AF-C49C7D55C457}"/>
              </a:ext>
            </a:extLst>
          </p:cNvPr>
          <p:cNvSpPr>
            <a:spLocks noGrp="1"/>
          </p:cNvSpPr>
          <p:nvPr>
            <p:ph type="body" sz="quarter" idx="22" hasCustomPrompt="1"/>
          </p:nvPr>
        </p:nvSpPr>
        <p:spPr>
          <a:xfrm>
            <a:off x="627529" y="1782482"/>
            <a:ext cx="3428533" cy="1423988"/>
          </a:xfrm>
        </p:spPr>
        <p:txBody>
          <a:bodyPr>
            <a:noAutofit/>
          </a:bodyPr>
          <a:lstStyle>
            <a:lvl1pPr marL="0" indent="0" algn="l">
              <a:buNone/>
              <a:defRPr sz="6000">
                <a:solidFill>
                  <a:schemeClr val="bg2"/>
                </a:solidFill>
              </a:defRPr>
            </a:lvl1pPr>
          </a:lstStyle>
          <a:p>
            <a:pPr lvl="0"/>
            <a:r>
              <a:rPr lang="en-US"/>
              <a:t>$12M</a:t>
            </a:r>
          </a:p>
        </p:txBody>
      </p:sp>
      <p:sp>
        <p:nvSpPr>
          <p:cNvPr id="10" name="Text Placeholder 14">
            <a:extLst>
              <a:ext uri="{FF2B5EF4-FFF2-40B4-BE49-F238E27FC236}">
                <a16:creationId xmlns:a16="http://schemas.microsoft.com/office/drawing/2014/main" id="{FA82581E-944B-9E0E-78A8-AC3000A718F5}"/>
              </a:ext>
            </a:extLst>
          </p:cNvPr>
          <p:cNvSpPr>
            <a:spLocks noGrp="1"/>
          </p:cNvSpPr>
          <p:nvPr>
            <p:ph type="body" sz="quarter" idx="23" hasCustomPrompt="1"/>
          </p:nvPr>
        </p:nvSpPr>
        <p:spPr>
          <a:xfrm>
            <a:off x="4393277" y="1793050"/>
            <a:ext cx="3428533" cy="1423988"/>
          </a:xfrm>
        </p:spPr>
        <p:txBody>
          <a:bodyPr>
            <a:noAutofit/>
          </a:bodyPr>
          <a:lstStyle>
            <a:lvl1pPr marL="0" indent="0" algn="l">
              <a:buNone/>
              <a:defRPr sz="6000"/>
            </a:lvl1pPr>
          </a:lstStyle>
          <a:p>
            <a:pPr lvl="0"/>
            <a:r>
              <a:rPr lang="en-US"/>
              <a:t>01%</a:t>
            </a:r>
          </a:p>
        </p:txBody>
      </p:sp>
      <p:sp>
        <p:nvSpPr>
          <p:cNvPr id="13" name="Text Placeholder 14">
            <a:extLst>
              <a:ext uri="{FF2B5EF4-FFF2-40B4-BE49-F238E27FC236}">
                <a16:creationId xmlns:a16="http://schemas.microsoft.com/office/drawing/2014/main" id="{6342297B-F955-D556-A0C4-88263E95703A}"/>
              </a:ext>
            </a:extLst>
          </p:cNvPr>
          <p:cNvSpPr>
            <a:spLocks noGrp="1"/>
          </p:cNvSpPr>
          <p:nvPr>
            <p:ph type="body" sz="quarter" idx="24" hasCustomPrompt="1"/>
          </p:nvPr>
        </p:nvSpPr>
        <p:spPr>
          <a:xfrm>
            <a:off x="8135938" y="4275063"/>
            <a:ext cx="3428533" cy="1423988"/>
          </a:xfrm>
        </p:spPr>
        <p:txBody>
          <a:bodyPr>
            <a:noAutofit/>
          </a:bodyPr>
          <a:lstStyle>
            <a:lvl1pPr marL="0" indent="0" algn="l">
              <a:buNone/>
              <a:defRPr sz="6000"/>
            </a:lvl1pPr>
          </a:lstStyle>
          <a:p>
            <a:pPr lvl="0"/>
            <a:r>
              <a:rPr lang="en-US"/>
              <a:t>$32B</a:t>
            </a:r>
          </a:p>
        </p:txBody>
      </p:sp>
      <p:sp>
        <p:nvSpPr>
          <p:cNvPr id="14" name="Slide Number Placeholder 5">
            <a:extLst>
              <a:ext uri="{FF2B5EF4-FFF2-40B4-BE49-F238E27FC236}">
                <a16:creationId xmlns:a16="http://schemas.microsoft.com/office/drawing/2014/main" id="{85A54BC4-4AB8-B62B-93FF-440ED25349F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193371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Purpl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DAA4F78E-A7B0-8656-C176-F1820629CD12}"/>
              </a:ext>
            </a:extLst>
          </p:cNvPr>
          <p:cNvSpPr>
            <a:spLocks noGrp="1"/>
          </p:cNvSpPr>
          <p:nvPr>
            <p:ph type="body" sz="quarter" idx="10" hasCustomPrompt="1"/>
          </p:nvPr>
        </p:nvSpPr>
        <p:spPr>
          <a:xfrm>
            <a:off x="587700" y="2456045"/>
            <a:ext cx="9891867" cy="3059112"/>
          </a:xfrm>
        </p:spPr>
        <p:txBody>
          <a:bodyPr lIns="0">
            <a:noAutofit/>
          </a:bodyPr>
          <a:lstStyle>
            <a:lvl1pPr marL="457200" indent="-457200">
              <a:lnSpc>
                <a:spcPct val="150000"/>
              </a:lnSpc>
              <a:buFont typeface="+mj-lt"/>
              <a:buAutoNum type="arabicPeriod"/>
              <a:tabLst>
                <a:tab pos="455613" algn="l"/>
              </a:tabLst>
              <a:defRPr sz="1600">
                <a:solidFill>
                  <a:schemeClr val="bg1"/>
                </a:solidFill>
              </a:defRPr>
            </a:lvl1pPr>
            <a:lvl2pPr marL="457200" indent="0">
              <a:buNone/>
              <a:defRPr/>
            </a:lvl2pPr>
          </a:lstStyle>
          <a:p>
            <a:r>
              <a:rPr lang="en-US"/>
              <a:t>List your agenda item here. Put your description here.</a:t>
            </a:r>
          </a:p>
          <a:p>
            <a:r>
              <a:rPr lang="en-US"/>
              <a:t>List your agenda item here</a:t>
            </a:r>
          </a:p>
          <a:p>
            <a:r>
              <a:rPr lang="en-US"/>
              <a:t>List your agenda item here</a:t>
            </a:r>
          </a:p>
          <a:p>
            <a:r>
              <a:rPr lang="en-US"/>
              <a:t>List your agenda item here</a:t>
            </a:r>
          </a:p>
          <a:p>
            <a:r>
              <a:rPr lang="en-US"/>
              <a:t>List your agenda item here</a:t>
            </a:r>
          </a:p>
          <a:p>
            <a:r>
              <a:rPr lang="en-US"/>
              <a:t>List your agenda item here</a:t>
            </a:r>
          </a:p>
        </p:txBody>
      </p:sp>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Title 1">
            <a:extLst>
              <a:ext uri="{FF2B5EF4-FFF2-40B4-BE49-F238E27FC236}">
                <a16:creationId xmlns:a16="http://schemas.microsoft.com/office/drawing/2014/main" id="{5F8CE788-E082-EC05-6C10-BA98FAA31E1A}"/>
              </a:ext>
            </a:extLst>
          </p:cNvPr>
          <p:cNvSpPr txBox="1">
            <a:spLocks/>
          </p:cNvSpPr>
          <p:nvPr userDrawn="1"/>
        </p:nvSpPr>
        <p:spPr>
          <a:xfrm>
            <a:off x="604326" y="391278"/>
            <a:ext cx="4660074" cy="938663"/>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6000">
                <a:solidFill>
                  <a:schemeClr val="bg1"/>
                </a:solidFill>
              </a:rPr>
              <a:t>Agenda</a:t>
            </a:r>
          </a:p>
        </p:txBody>
      </p:sp>
      <p:pic>
        <p:nvPicPr>
          <p:cNvPr id="6" name="Graphic 5">
            <a:extLst>
              <a:ext uri="{FF2B5EF4-FFF2-40B4-BE49-F238E27FC236}">
                <a16:creationId xmlns:a16="http://schemas.microsoft.com/office/drawing/2014/main" id="{B00601AF-3AA4-2108-042B-8600B26A985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618000213"/>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ata multiple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D3B4A2A-16C7-7AE0-62B4-4625738364D1}"/>
              </a:ext>
            </a:extLst>
          </p:cNvPr>
          <p:cNvSpPr>
            <a:spLocks noGrp="1"/>
          </p:cNvSpPr>
          <p:nvPr>
            <p:ph type="body" sz="quarter" idx="13" hasCustomPrompt="1"/>
          </p:nvPr>
        </p:nvSpPr>
        <p:spPr>
          <a:xfrm>
            <a:off x="1592263" y="1514476"/>
            <a:ext cx="9174162" cy="1072468"/>
          </a:xfrm>
        </p:spPr>
        <p:txBody>
          <a:bodyPr>
            <a:noAutofit/>
          </a:bodyPr>
          <a:lstStyle>
            <a:lvl1pPr marL="0" indent="0" algn="l">
              <a:buNone/>
              <a:defRPr sz="3600"/>
            </a:lvl1pPr>
          </a:lstStyle>
          <a:p>
            <a:pPr algn="ctr"/>
            <a:r>
              <a:rPr lang="en-US"/>
              <a:t>Enter subtitle here</a:t>
            </a:r>
          </a:p>
        </p:txBody>
      </p:sp>
      <p:cxnSp>
        <p:nvCxnSpPr>
          <p:cNvPr id="20" name="Straight Connector 19">
            <a:extLst>
              <a:ext uri="{FF2B5EF4-FFF2-40B4-BE49-F238E27FC236}">
                <a16:creationId xmlns:a16="http://schemas.microsoft.com/office/drawing/2014/main" id="{7DA8C213-82E6-874E-044C-506F078BE33C}"/>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5" name="Slide Number Placeholder 5">
            <a:extLst>
              <a:ext uri="{FF2B5EF4-FFF2-40B4-BE49-F238E27FC236}">
                <a16:creationId xmlns:a16="http://schemas.microsoft.com/office/drawing/2014/main" id="{63326668-5744-F39E-E3D3-ADF9B1010B6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Content Placeholder 2">
            <a:extLst>
              <a:ext uri="{FF2B5EF4-FFF2-40B4-BE49-F238E27FC236}">
                <a16:creationId xmlns:a16="http://schemas.microsoft.com/office/drawing/2014/main" id="{88E83F84-0486-D2F8-DC56-69F4BC5D8707}"/>
              </a:ext>
            </a:extLst>
          </p:cNvPr>
          <p:cNvSpPr>
            <a:spLocks noGrp="1"/>
          </p:cNvSpPr>
          <p:nvPr>
            <p:ph sz="quarter" idx="22" hasCustomPrompt="1"/>
          </p:nvPr>
        </p:nvSpPr>
        <p:spPr>
          <a:xfrm>
            <a:off x="7721918" y="2859088"/>
            <a:ext cx="2671762" cy="2654300"/>
          </a:xfrm>
        </p:spPr>
        <p:txBody>
          <a:bodyPr>
            <a:noAutofit/>
          </a:bodyPr>
          <a:lstStyle>
            <a:lvl1pPr marL="0" indent="0" algn="ctr">
              <a:buNone/>
              <a:defRPr sz="1600"/>
            </a:lvl1pPr>
            <a:lvl2pPr>
              <a:defRPr sz="1400"/>
            </a:lvl2pPr>
            <a:lvl3pPr>
              <a:defRPr sz="1200"/>
            </a:lvl3pPr>
            <a:lvl4pPr>
              <a:defRPr sz="1100"/>
            </a:lvl4pPr>
            <a:lvl5pPr>
              <a:defRPr sz="1100"/>
            </a:lvl5pPr>
          </a:lstStyle>
          <a:p>
            <a:pPr lvl="0"/>
            <a:r>
              <a:rPr lang="en-US"/>
              <a:t>Chart / Photo / Table</a:t>
            </a:r>
          </a:p>
        </p:txBody>
      </p:sp>
      <p:sp>
        <p:nvSpPr>
          <p:cNvPr id="3" name="Content Placeholder 2">
            <a:extLst>
              <a:ext uri="{FF2B5EF4-FFF2-40B4-BE49-F238E27FC236}">
                <a16:creationId xmlns:a16="http://schemas.microsoft.com/office/drawing/2014/main" id="{DC373280-F9E7-27BF-3005-99672527BD9C}"/>
              </a:ext>
            </a:extLst>
          </p:cNvPr>
          <p:cNvSpPr>
            <a:spLocks noGrp="1"/>
          </p:cNvSpPr>
          <p:nvPr>
            <p:ph sz="quarter" idx="21" hasCustomPrompt="1"/>
          </p:nvPr>
        </p:nvSpPr>
        <p:spPr>
          <a:xfrm>
            <a:off x="4765358" y="2859088"/>
            <a:ext cx="2671762" cy="2654300"/>
          </a:xfrm>
        </p:spPr>
        <p:txBody>
          <a:bodyPr>
            <a:noAutofit/>
          </a:bodyPr>
          <a:lstStyle>
            <a:lvl1pPr marL="0" indent="0" algn="ctr">
              <a:buNone/>
              <a:defRPr sz="1600"/>
            </a:lvl1pPr>
            <a:lvl2pPr>
              <a:defRPr sz="1400"/>
            </a:lvl2pPr>
            <a:lvl3pPr>
              <a:defRPr sz="1200"/>
            </a:lvl3pPr>
            <a:lvl4pPr>
              <a:defRPr sz="1100"/>
            </a:lvl4pPr>
            <a:lvl5pPr>
              <a:defRPr sz="1100"/>
            </a:lvl5pPr>
          </a:lstStyle>
          <a:p>
            <a:pPr lvl="0"/>
            <a:r>
              <a:rPr lang="en-US"/>
              <a:t>Chart / Photo / Table</a:t>
            </a:r>
          </a:p>
        </p:txBody>
      </p:sp>
      <p:sp>
        <p:nvSpPr>
          <p:cNvPr id="7" name="Content Placeholder 2">
            <a:extLst>
              <a:ext uri="{FF2B5EF4-FFF2-40B4-BE49-F238E27FC236}">
                <a16:creationId xmlns:a16="http://schemas.microsoft.com/office/drawing/2014/main" id="{47504FB9-E088-A9CC-B914-7E40D6FA76E1}"/>
              </a:ext>
            </a:extLst>
          </p:cNvPr>
          <p:cNvSpPr>
            <a:spLocks noGrp="1"/>
          </p:cNvSpPr>
          <p:nvPr>
            <p:ph sz="quarter" idx="20" hasCustomPrompt="1"/>
          </p:nvPr>
        </p:nvSpPr>
        <p:spPr>
          <a:xfrm>
            <a:off x="1788478" y="2859088"/>
            <a:ext cx="2671762" cy="2654300"/>
          </a:xfrm>
        </p:spPr>
        <p:txBody>
          <a:bodyPr>
            <a:noAutofit/>
          </a:bodyPr>
          <a:lstStyle>
            <a:lvl1pPr marL="0" indent="0" algn="ctr">
              <a:buNone/>
              <a:defRPr sz="1600"/>
            </a:lvl1pPr>
            <a:lvl2pPr>
              <a:defRPr sz="1400"/>
            </a:lvl2pPr>
            <a:lvl3pPr>
              <a:defRPr sz="1200"/>
            </a:lvl3pPr>
            <a:lvl4pPr>
              <a:defRPr sz="1100"/>
            </a:lvl4pPr>
            <a:lvl5pPr>
              <a:defRPr sz="1100"/>
            </a:lvl5pPr>
          </a:lstStyle>
          <a:p>
            <a:pPr lvl="0"/>
            <a:r>
              <a:rPr lang="en-US"/>
              <a:t>Chart / Photo / Table</a:t>
            </a:r>
          </a:p>
        </p:txBody>
      </p:sp>
      <p:sp>
        <p:nvSpPr>
          <p:cNvPr id="4" name="Title 1">
            <a:extLst>
              <a:ext uri="{FF2B5EF4-FFF2-40B4-BE49-F238E27FC236}">
                <a16:creationId xmlns:a16="http://schemas.microsoft.com/office/drawing/2014/main" id="{1B668778-528B-C4AB-DB78-CA747F21451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Tree>
    <p:extLst>
      <p:ext uri="{BB962C8B-B14F-4D97-AF65-F5344CB8AC3E}">
        <p14:creationId xmlns:p14="http://schemas.microsoft.com/office/powerpoint/2010/main" val="23213134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ata Highligh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0F573-3213-4254-65D9-1DC37C575910}"/>
              </a:ext>
            </a:extLst>
          </p:cNvPr>
          <p:cNvPicPr>
            <a:picLocks noChangeAspect="1"/>
          </p:cNvPicPr>
          <p:nvPr userDrawn="1"/>
        </p:nvPicPr>
        <p:blipFill rotWithShape="1">
          <a:blip r:embed="rId2"/>
          <a:srcRect l="13260" r="42540"/>
          <a:stretch/>
        </p:blipFill>
        <p:spPr>
          <a:xfrm>
            <a:off x="6095999" y="0"/>
            <a:ext cx="6096000" cy="6858000"/>
          </a:xfrm>
          <a:prstGeom prst="rect">
            <a:avLst/>
          </a:prstGeom>
        </p:spPr>
      </p:pic>
      <p:sp>
        <p:nvSpPr>
          <p:cNvPr id="13" name="Chart Placeholder 12">
            <a:extLst>
              <a:ext uri="{FF2B5EF4-FFF2-40B4-BE49-F238E27FC236}">
                <a16:creationId xmlns:a16="http://schemas.microsoft.com/office/drawing/2014/main" id="{2E3C3E2C-021D-BA1E-E3EE-DE31C4E2B64F}"/>
              </a:ext>
            </a:extLst>
          </p:cNvPr>
          <p:cNvSpPr>
            <a:spLocks noGrp="1"/>
          </p:cNvSpPr>
          <p:nvPr>
            <p:ph type="chart" sz="quarter" idx="17"/>
          </p:nvPr>
        </p:nvSpPr>
        <p:spPr>
          <a:xfrm>
            <a:off x="7041823" y="461962"/>
            <a:ext cx="4270342" cy="3903293"/>
          </a:xfrm>
        </p:spPr>
        <p:txBody>
          <a:bodyPr/>
          <a:lstStyle>
            <a:lvl1pPr marL="0" indent="0" algn="ctr">
              <a:buNone/>
              <a:defRPr>
                <a:solidFill>
                  <a:schemeClr val="bg1"/>
                </a:solidFill>
              </a:defRPr>
            </a:lvl1pPr>
          </a:lstStyle>
          <a:p>
            <a:r>
              <a:rPr lang="en-US"/>
              <a:t>Click icon to add chart</a:t>
            </a:r>
          </a:p>
        </p:txBody>
      </p:sp>
      <p:sp>
        <p:nvSpPr>
          <p:cNvPr id="25" name="Text Placeholder 24">
            <a:extLst>
              <a:ext uri="{FF2B5EF4-FFF2-40B4-BE49-F238E27FC236}">
                <a16:creationId xmlns:a16="http://schemas.microsoft.com/office/drawing/2014/main" id="{956E3912-C6BC-1973-C5DC-643452A01CF1}"/>
              </a:ext>
            </a:extLst>
          </p:cNvPr>
          <p:cNvSpPr>
            <a:spLocks noGrp="1"/>
          </p:cNvSpPr>
          <p:nvPr>
            <p:ph type="body" sz="quarter" idx="13" hasCustomPrompt="1"/>
          </p:nvPr>
        </p:nvSpPr>
        <p:spPr>
          <a:xfrm>
            <a:off x="7348160" y="1764318"/>
            <a:ext cx="3591678" cy="1165225"/>
          </a:xfrm>
        </p:spPr>
        <p:txBody>
          <a:bodyPr>
            <a:noAutofit/>
          </a:bodyPr>
          <a:lstStyle>
            <a:lvl1pPr marL="0" indent="0" algn="ctr">
              <a:buNone/>
              <a:defRPr sz="5400" b="1">
                <a:solidFill>
                  <a:schemeClr val="bg2"/>
                </a:solidFill>
              </a:defRPr>
            </a:lvl1pPr>
          </a:lstStyle>
          <a:p>
            <a:pPr lvl="0"/>
            <a:r>
              <a:rPr lang="en-US"/>
              <a:t>X%</a:t>
            </a:r>
          </a:p>
        </p:txBody>
      </p:sp>
      <p:sp>
        <p:nvSpPr>
          <p:cNvPr id="11" name="Text Placeholder 24">
            <a:extLst>
              <a:ext uri="{FF2B5EF4-FFF2-40B4-BE49-F238E27FC236}">
                <a16:creationId xmlns:a16="http://schemas.microsoft.com/office/drawing/2014/main" id="{C0BDE03D-FBC7-86DE-9DC1-B35CA757C5F3}"/>
              </a:ext>
            </a:extLst>
          </p:cNvPr>
          <p:cNvSpPr>
            <a:spLocks noGrp="1"/>
          </p:cNvSpPr>
          <p:nvPr>
            <p:ph type="body" sz="quarter" idx="15" hasCustomPrompt="1"/>
          </p:nvPr>
        </p:nvSpPr>
        <p:spPr>
          <a:xfrm>
            <a:off x="7348160" y="3035394"/>
            <a:ext cx="3591678" cy="437638"/>
          </a:xfrm>
        </p:spPr>
        <p:txBody>
          <a:bodyPr>
            <a:noAutofit/>
          </a:bodyPr>
          <a:lstStyle>
            <a:lvl1pPr marL="0" indent="0" algn="ctr">
              <a:lnSpc>
                <a:spcPct val="100000"/>
              </a:lnSpc>
              <a:buNone/>
              <a:defRPr sz="1800">
                <a:solidFill>
                  <a:schemeClr val="bg2"/>
                </a:solidFill>
              </a:defRPr>
            </a:lvl1pPr>
          </a:lstStyle>
          <a:p>
            <a:pPr lvl="0"/>
            <a:r>
              <a:rPr lang="en-US"/>
              <a:t>LOREM IPSUM</a:t>
            </a:r>
          </a:p>
        </p:txBody>
      </p:sp>
      <p:sp>
        <p:nvSpPr>
          <p:cNvPr id="15" name="Text Placeholder 10">
            <a:extLst>
              <a:ext uri="{FF2B5EF4-FFF2-40B4-BE49-F238E27FC236}">
                <a16:creationId xmlns:a16="http://schemas.microsoft.com/office/drawing/2014/main" id="{DB042773-E0D2-486B-AD53-78DCFB81D535}"/>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6" name="Text Placeholder 10">
            <a:extLst>
              <a:ext uri="{FF2B5EF4-FFF2-40B4-BE49-F238E27FC236}">
                <a16:creationId xmlns:a16="http://schemas.microsoft.com/office/drawing/2014/main" id="{B0E50829-E564-7C04-CA68-9F16BC4E2663}"/>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sp>
        <p:nvSpPr>
          <p:cNvPr id="3" name="Slide Number Placeholder 5">
            <a:extLst>
              <a:ext uri="{FF2B5EF4-FFF2-40B4-BE49-F238E27FC236}">
                <a16:creationId xmlns:a16="http://schemas.microsoft.com/office/drawing/2014/main" id="{580B1CA7-881A-E70B-3EFC-BC8A0967D2A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8" name="Text Placeholder 24">
            <a:extLst>
              <a:ext uri="{FF2B5EF4-FFF2-40B4-BE49-F238E27FC236}">
                <a16:creationId xmlns:a16="http://schemas.microsoft.com/office/drawing/2014/main" id="{590D9FB2-0715-3498-28A4-0E9DA8FB2EBC}"/>
              </a:ext>
            </a:extLst>
          </p:cNvPr>
          <p:cNvSpPr>
            <a:spLocks noGrp="1"/>
          </p:cNvSpPr>
          <p:nvPr>
            <p:ph type="body" sz="quarter" idx="14" hasCustomPrompt="1"/>
          </p:nvPr>
        </p:nvSpPr>
        <p:spPr>
          <a:xfrm>
            <a:off x="6753100" y="4591251"/>
            <a:ext cx="4827637" cy="1299347"/>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bg1"/>
                </a:solidFill>
              </a:defRPr>
            </a:lvl1pPr>
          </a:lstStyle>
          <a:p>
            <a:pPr lvl="0"/>
            <a:r>
              <a:rPr lang="en-US"/>
              <a:t>This data point information and highlight info goes here. </a:t>
            </a:r>
          </a:p>
          <a:p>
            <a:pPr lvl="0"/>
            <a:r>
              <a:rPr lang="en-US"/>
              <a:t>Swap between colors if you have multiple slides.</a:t>
            </a:r>
          </a:p>
        </p:txBody>
      </p:sp>
      <p:pic>
        <p:nvPicPr>
          <p:cNvPr id="7" name="Graphic 6">
            <a:extLst>
              <a:ext uri="{FF2B5EF4-FFF2-40B4-BE49-F238E27FC236}">
                <a16:creationId xmlns:a16="http://schemas.microsoft.com/office/drawing/2014/main" id="{6C964C05-1B41-2673-5A39-00B00D7272F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9443453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ata Highlight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1EFB09-89C6-5BAF-A587-B01834069F10}"/>
              </a:ext>
            </a:extLst>
          </p:cNvPr>
          <p:cNvPicPr>
            <a:picLocks noChangeAspect="1"/>
          </p:cNvPicPr>
          <p:nvPr userDrawn="1"/>
        </p:nvPicPr>
        <p:blipFill rotWithShape="1">
          <a:blip r:embed="rId2"/>
          <a:srcRect l="13260" r="42540"/>
          <a:stretch/>
        </p:blipFill>
        <p:spPr>
          <a:xfrm>
            <a:off x="6095999" y="0"/>
            <a:ext cx="6096000" cy="6858000"/>
          </a:xfrm>
          <a:prstGeom prst="rect">
            <a:avLst/>
          </a:prstGeom>
        </p:spPr>
      </p:pic>
      <p:sp>
        <p:nvSpPr>
          <p:cNvPr id="3" name="Slide Number Placeholder 5">
            <a:extLst>
              <a:ext uri="{FF2B5EF4-FFF2-40B4-BE49-F238E27FC236}">
                <a16:creationId xmlns:a16="http://schemas.microsoft.com/office/drawing/2014/main" id="{FED3E6AB-3631-2195-6B67-60F2D63A3EAC}"/>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10" name="Text Placeholder 10">
            <a:extLst>
              <a:ext uri="{FF2B5EF4-FFF2-40B4-BE49-F238E27FC236}">
                <a16:creationId xmlns:a16="http://schemas.microsoft.com/office/drawing/2014/main" id="{9F49E664-8267-8747-FB97-F841264C2F31}"/>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2" name="Text Placeholder 10">
            <a:extLst>
              <a:ext uri="{FF2B5EF4-FFF2-40B4-BE49-F238E27FC236}">
                <a16:creationId xmlns:a16="http://schemas.microsoft.com/office/drawing/2014/main" id="{1578F8AF-794E-F707-FAE0-A61216F56EBA}"/>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sp>
        <p:nvSpPr>
          <p:cNvPr id="15" name="Text Placeholder 16">
            <a:extLst>
              <a:ext uri="{FF2B5EF4-FFF2-40B4-BE49-F238E27FC236}">
                <a16:creationId xmlns:a16="http://schemas.microsoft.com/office/drawing/2014/main" id="{C7A63CD8-EFFF-D84C-8BC2-E5C0DD5C7FBD}"/>
              </a:ext>
            </a:extLst>
          </p:cNvPr>
          <p:cNvSpPr>
            <a:spLocks noGrp="1"/>
          </p:cNvSpPr>
          <p:nvPr>
            <p:ph type="body" sz="quarter" idx="15" hasCustomPrompt="1"/>
          </p:nvPr>
        </p:nvSpPr>
        <p:spPr>
          <a:xfrm>
            <a:off x="7238787" y="2037360"/>
            <a:ext cx="2595370" cy="988294"/>
          </a:xfrm>
        </p:spPr>
        <p:txBody>
          <a:bodyPr>
            <a:noAutofit/>
          </a:bodyPr>
          <a:lstStyle>
            <a:lvl1pPr marL="0" indent="0" algn="l">
              <a:buNone/>
              <a:defRPr sz="7200">
                <a:solidFill>
                  <a:schemeClr val="bg1"/>
                </a:solidFill>
              </a:defRPr>
            </a:lvl1pPr>
          </a:lstStyle>
          <a:p>
            <a:pPr lvl="0"/>
            <a:r>
              <a:rPr lang="en-US"/>
              <a:t>20M</a:t>
            </a:r>
          </a:p>
        </p:txBody>
      </p:sp>
      <p:sp>
        <p:nvSpPr>
          <p:cNvPr id="16" name="Text Placeholder 16">
            <a:extLst>
              <a:ext uri="{FF2B5EF4-FFF2-40B4-BE49-F238E27FC236}">
                <a16:creationId xmlns:a16="http://schemas.microsoft.com/office/drawing/2014/main" id="{D74D59D3-DDD6-1A6E-1037-C89074057889}"/>
              </a:ext>
            </a:extLst>
          </p:cNvPr>
          <p:cNvSpPr>
            <a:spLocks noGrp="1"/>
          </p:cNvSpPr>
          <p:nvPr>
            <p:ph type="body" sz="quarter" idx="17" hasCustomPrompt="1"/>
          </p:nvPr>
        </p:nvSpPr>
        <p:spPr>
          <a:xfrm>
            <a:off x="7238787" y="3445801"/>
            <a:ext cx="3893920" cy="1559822"/>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bg1"/>
                </a:solidFill>
              </a:defRPr>
            </a:lvl1pPr>
          </a:lstStyle>
          <a:p>
            <a:pPr lvl="0"/>
            <a:r>
              <a:rPr lang="en-US"/>
              <a:t>This data point information and highlight info goes here. </a:t>
            </a:r>
          </a:p>
          <a:p>
            <a:pPr lvl="0"/>
            <a:r>
              <a:rPr lang="en-US"/>
              <a:t>Swap between colors if you have multiple slides.</a:t>
            </a:r>
          </a:p>
        </p:txBody>
      </p:sp>
      <p:cxnSp>
        <p:nvCxnSpPr>
          <p:cNvPr id="18" name="Straight Connector 17">
            <a:extLst>
              <a:ext uri="{FF2B5EF4-FFF2-40B4-BE49-F238E27FC236}">
                <a16:creationId xmlns:a16="http://schemas.microsoft.com/office/drawing/2014/main" id="{C833A825-EE30-308D-F188-09D5BEFA69C8}"/>
              </a:ext>
            </a:extLst>
          </p:cNvPr>
          <p:cNvCxnSpPr>
            <a:cxnSpLocks/>
          </p:cNvCxnSpPr>
          <p:nvPr userDrawn="1"/>
        </p:nvCxnSpPr>
        <p:spPr>
          <a:xfrm>
            <a:off x="7360317" y="3200400"/>
            <a:ext cx="1835940"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ED77C709-A8E2-627E-4AF1-5EED82077E1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1909602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ata Highlight Whi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F4CDA6-9967-05B6-FE25-FE8B5A367328}"/>
              </a:ext>
            </a:extLst>
          </p:cNvPr>
          <p:cNvPicPr>
            <a:picLocks noChangeAspect="1"/>
          </p:cNvPicPr>
          <p:nvPr userDrawn="1"/>
        </p:nvPicPr>
        <p:blipFill rotWithShape="1">
          <a:blip r:embed="rId2"/>
          <a:srcRect l="13738" r="41819"/>
          <a:stretch/>
        </p:blipFill>
        <p:spPr>
          <a:xfrm>
            <a:off x="6071937" y="0"/>
            <a:ext cx="6096000" cy="6858000"/>
          </a:xfrm>
          <a:prstGeom prst="rect">
            <a:avLst/>
          </a:prstGeom>
        </p:spPr>
      </p:pic>
      <p:sp>
        <p:nvSpPr>
          <p:cNvPr id="7" name="Chart Placeholder 12">
            <a:extLst>
              <a:ext uri="{FF2B5EF4-FFF2-40B4-BE49-F238E27FC236}">
                <a16:creationId xmlns:a16="http://schemas.microsoft.com/office/drawing/2014/main" id="{F1FF2B70-BF66-7000-E65A-24CB1783D8D0}"/>
              </a:ext>
            </a:extLst>
          </p:cNvPr>
          <p:cNvSpPr>
            <a:spLocks noGrp="1"/>
          </p:cNvSpPr>
          <p:nvPr>
            <p:ph type="chart" sz="quarter" idx="17"/>
          </p:nvPr>
        </p:nvSpPr>
        <p:spPr>
          <a:xfrm>
            <a:off x="7041823" y="461962"/>
            <a:ext cx="4270342" cy="3903293"/>
          </a:xfrm>
        </p:spPr>
        <p:txBody>
          <a:bodyPr/>
          <a:lstStyle>
            <a:lvl1pPr marL="0" indent="0" algn="ctr">
              <a:buNone/>
              <a:defRPr>
                <a:solidFill>
                  <a:schemeClr val="tx1"/>
                </a:solidFill>
              </a:defRPr>
            </a:lvl1pPr>
          </a:lstStyle>
          <a:p>
            <a:r>
              <a:rPr lang="en-US"/>
              <a:t>Click icon to add chart</a:t>
            </a:r>
          </a:p>
        </p:txBody>
      </p:sp>
      <p:sp>
        <p:nvSpPr>
          <p:cNvPr id="25" name="Text Placeholder 24">
            <a:extLst>
              <a:ext uri="{FF2B5EF4-FFF2-40B4-BE49-F238E27FC236}">
                <a16:creationId xmlns:a16="http://schemas.microsoft.com/office/drawing/2014/main" id="{956E3912-C6BC-1973-C5DC-643452A01CF1}"/>
              </a:ext>
            </a:extLst>
          </p:cNvPr>
          <p:cNvSpPr>
            <a:spLocks noGrp="1"/>
          </p:cNvSpPr>
          <p:nvPr>
            <p:ph type="body" sz="quarter" idx="13" hasCustomPrompt="1"/>
          </p:nvPr>
        </p:nvSpPr>
        <p:spPr>
          <a:xfrm>
            <a:off x="7348160" y="1764318"/>
            <a:ext cx="3591678" cy="1165225"/>
          </a:xfrm>
        </p:spPr>
        <p:txBody>
          <a:bodyPr>
            <a:noAutofit/>
          </a:bodyPr>
          <a:lstStyle>
            <a:lvl1pPr marL="0" indent="0" algn="ctr">
              <a:buNone/>
              <a:defRPr sz="6000" b="1">
                <a:solidFill>
                  <a:schemeClr val="tx1"/>
                </a:solidFill>
              </a:defRPr>
            </a:lvl1pPr>
          </a:lstStyle>
          <a:p>
            <a:pPr lvl="0"/>
            <a:r>
              <a:rPr lang="en-US"/>
              <a:t>X%</a:t>
            </a:r>
          </a:p>
        </p:txBody>
      </p:sp>
      <p:sp>
        <p:nvSpPr>
          <p:cNvPr id="11" name="Text Placeholder 24">
            <a:extLst>
              <a:ext uri="{FF2B5EF4-FFF2-40B4-BE49-F238E27FC236}">
                <a16:creationId xmlns:a16="http://schemas.microsoft.com/office/drawing/2014/main" id="{C0BDE03D-FBC7-86DE-9DC1-B35CA757C5F3}"/>
              </a:ext>
            </a:extLst>
          </p:cNvPr>
          <p:cNvSpPr>
            <a:spLocks noGrp="1"/>
          </p:cNvSpPr>
          <p:nvPr>
            <p:ph type="body" sz="quarter" idx="15" hasCustomPrompt="1"/>
          </p:nvPr>
        </p:nvSpPr>
        <p:spPr>
          <a:xfrm>
            <a:off x="7348160" y="3035394"/>
            <a:ext cx="3591678" cy="437638"/>
          </a:xfrm>
        </p:spPr>
        <p:txBody>
          <a:bodyPr>
            <a:noAutofit/>
          </a:bodyPr>
          <a:lstStyle>
            <a:lvl1pPr marL="0" indent="0" algn="ctr">
              <a:lnSpc>
                <a:spcPct val="100000"/>
              </a:lnSpc>
              <a:buNone/>
              <a:defRPr sz="1800">
                <a:solidFill>
                  <a:schemeClr val="tx1"/>
                </a:solidFill>
              </a:defRPr>
            </a:lvl1pPr>
          </a:lstStyle>
          <a:p>
            <a:pPr lvl="0"/>
            <a:r>
              <a:rPr lang="en-US"/>
              <a:t>LOREM IPSUM</a:t>
            </a:r>
          </a:p>
        </p:txBody>
      </p:sp>
      <p:sp>
        <p:nvSpPr>
          <p:cNvPr id="15" name="Text Placeholder 10">
            <a:extLst>
              <a:ext uri="{FF2B5EF4-FFF2-40B4-BE49-F238E27FC236}">
                <a16:creationId xmlns:a16="http://schemas.microsoft.com/office/drawing/2014/main" id="{DB042773-E0D2-486B-AD53-78DCFB81D535}"/>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6" name="Text Placeholder 10">
            <a:extLst>
              <a:ext uri="{FF2B5EF4-FFF2-40B4-BE49-F238E27FC236}">
                <a16:creationId xmlns:a16="http://schemas.microsoft.com/office/drawing/2014/main" id="{B0E50829-E564-7C04-CA68-9F16BC4E2663}"/>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sp>
        <p:nvSpPr>
          <p:cNvPr id="3" name="Slide Number Placeholder 5">
            <a:extLst>
              <a:ext uri="{FF2B5EF4-FFF2-40B4-BE49-F238E27FC236}">
                <a16:creationId xmlns:a16="http://schemas.microsoft.com/office/drawing/2014/main" id="{580B1CA7-881A-E70B-3EFC-BC8A0967D2A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5" name="Graphic 4">
            <a:extLst>
              <a:ext uri="{FF2B5EF4-FFF2-40B4-BE49-F238E27FC236}">
                <a16:creationId xmlns:a16="http://schemas.microsoft.com/office/drawing/2014/main" id="{93EF2304-774E-EB1E-9B7D-F6570112E7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4" name="Text Placeholder 24">
            <a:extLst>
              <a:ext uri="{FF2B5EF4-FFF2-40B4-BE49-F238E27FC236}">
                <a16:creationId xmlns:a16="http://schemas.microsoft.com/office/drawing/2014/main" id="{7AFC2A45-FAAE-CC97-23F8-AA9A0A2EF165}"/>
              </a:ext>
            </a:extLst>
          </p:cNvPr>
          <p:cNvSpPr>
            <a:spLocks noGrp="1"/>
          </p:cNvSpPr>
          <p:nvPr>
            <p:ph type="body" sz="quarter" idx="14" hasCustomPrompt="1"/>
          </p:nvPr>
        </p:nvSpPr>
        <p:spPr>
          <a:xfrm>
            <a:off x="6753100" y="4591251"/>
            <a:ext cx="4827637" cy="1299347"/>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tx1"/>
                </a:solidFill>
              </a:defRPr>
            </a:lvl1pPr>
          </a:lstStyle>
          <a:p>
            <a:pPr lvl="0"/>
            <a:r>
              <a:rPr lang="en-US"/>
              <a:t>This data point information and highlight info goes here. </a:t>
            </a:r>
          </a:p>
          <a:p>
            <a:pPr lvl="0"/>
            <a:r>
              <a:rPr lang="en-US"/>
              <a:t>Swap between colors if you have multiple slides.</a:t>
            </a:r>
          </a:p>
        </p:txBody>
      </p:sp>
    </p:spTree>
    <p:extLst>
      <p:ext uri="{BB962C8B-B14F-4D97-AF65-F5344CB8AC3E}">
        <p14:creationId xmlns:p14="http://schemas.microsoft.com/office/powerpoint/2010/main" val="37581615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ata Highlight 2 Whi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848C7D3-C7BA-49A9-BCF8-D3E798C94BFF}"/>
              </a:ext>
            </a:extLst>
          </p:cNvPr>
          <p:cNvPicPr>
            <a:picLocks noChangeAspect="1"/>
          </p:cNvPicPr>
          <p:nvPr userDrawn="1"/>
        </p:nvPicPr>
        <p:blipFill rotWithShape="1">
          <a:blip r:embed="rId2"/>
          <a:srcRect l="13738" r="41819"/>
          <a:stretch/>
        </p:blipFill>
        <p:spPr>
          <a:xfrm>
            <a:off x="6071937" y="0"/>
            <a:ext cx="6096000" cy="6858000"/>
          </a:xfrm>
          <a:prstGeom prst="rect">
            <a:avLst/>
          </a:prstGeom>
        </p:spPr>
      </p:pic>
      <p:sp>
        <p:nvSpPr>
          <p:cNvPr id="17" name="Text Placeholder 16">
            <a:extLst>
              <a:ext uri="{FF2B5EF4-FFF2-40B4-BE49-F238E27FC236}">
                <a16:creationId xmlns:a16="http://schemas.microsoft.com/office/drawing/2014/main" id="{48DAB59D-0A25-913C-CD7F-46B268E60D14}"/>
              </a:ext>
            </a:extLst>
          </p:cNvPr>
          <p:cNvSpPr>
            <a:spLocks noGrp="1"/>
          </p:cNvSpPr>
          <p:nvPr>
            <p:ph type="body" sz="quarter" idx="15" hasCustomPrompt="1"/>
          </p:nvPr>
        </p:nvSpPr>
        <p:spPr>
          <a:xfrm>
            <a:off x="7238787" y="2037360"/>
            <a:ext cx="2595370" cy="988294"/>
          </a:xfrm>
        </p:spPr>
        <p:txBody>
          <a:bodyPr>
            <a:noAutofit/>
          </a:bodyPr>
          <a:lstStyle>
            <a:lvl1pPr marL="0" indent="0" algn="l">
              <a:buNone/>
              <a:defRPr sz="7200">
                <a:solidFill>
                  <a:schemeClr val="tx1"/>
                </a:solidFill>
              </a:defRPr>
            </a:lvl1pPr>
          </a:lstStyle>
          <a:p>
            <a:pPr lvl="0"/>
            <a:r>
              <a:rPr lang="en-US"/>
              <a:t>20M</a:t>
            </a:r>
          </a:p>
        </p:txBody>
      </p:sp>
      <p:sp>
        <p:nvSpPr>
          <p:cNvPr id="3" name="Slide Number Placeholder 5">
            <a:extLst>
              <a:ext uri="{FF2B5EF4-FFF2-40B4-BE49-F238E27FC236}">
                <a16:creationId xmlns:a16="http://schemas.microsoft.com/office/drawing/2014/main" id="{FED3E6AB-3631-2195-6B67-60F2D63A3EAC}"/>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10" name="Text Placeholder 10">
            <a:extLst>
              <a:ext uri="{FF2B5EF4-FFF2-40B4-BE49-F238E27FC236}">
                <a16:creationId xmlns:a16="http://schemas.microsoft.com/office/drawing/2014/main" id="{9F49E664-8267-8747-FB97-F841264C2F31}"/>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2" name="Text Placeholder 10">
            <a:extLst>
              <a:ext uri="{FF2B5EF4-FFF2-40B4-BE49-F238E27FC236}">
                <a16:creationId xmlns:a16="http://schemas.microsoft.com/office/drawing/2014/main" id="{1578F8AF-794E-F707-FAE0-A61216F56EBA}"/>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pic>
        <p:nvPicPr>
          <p:cNvPr id="9" name="Graphic 8">
            <a:extLst>
              <a:ext uri="{FF2B5EF4-FFF2-40B4-BE49-F238E27FC236}">
                <a16:creationId xmlns:a16="http://schemas.microsoft.com/office/drawing/2014/main" id="{B7D09A19-D14D-BA98-C684-ECD47891DFA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4" name="Text Placeholder 16">
            <a:extLst>
              <a:ext uri="{FF2B5EF4-FFF2-40B4-BE49-F238E27FC236}">
                <a16:creationId xmlns:a16="http://schemas.microsoft.com/office/drawing/2014/main" id="{2F09696A-3AD3-41A1-1086-2ABFED4D9F18}"/>
              </a:ext>
            </a:extLst>
          </p:cNvPr>
          <p:cNvSpPr>
            <a:spLocks noGrp="1"/>
          </p:cNvSpPr>
          <p:nvPr>
            <p:ph type="body" sz="quarter" idx="17" hasCustomPrompt="1"/>
          </p:nvPr>
        </p:nvSpPr>
        <p:spPr>
          <a:xfrm>
            <a:off x="7238787" y="3445801"/>
            <a:ext cx="3893920" cy="1559822"/>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tx1"/>
                </a:solidFill>
              </a:defRPr>
            </a:lvl1pPr>
          </a:lstStyle>
          <a:p>
            <a:pPr lvl="0"/>
            <a:r>
              <a:rPr lang="en-US"/>
              <a:t>This data point information and highlight info goes here. </a:t>
            </a:r>
          </a:p>
          <a:p>
            <a:pPr lvl="0"/>
            <a:r>
              <a:rPr lang="en-US"/>
              <a:t>Swap between colors if you have multiple slides.</a:t>
            </a:r>
          </a:p>
        </p:txBody>
      </p:sp>
      <p:cxnSp>
        <p:nvCxnSpPr>
          <p:cNvPr id="5" name="Straight Connector 4">
            <a:extLst>
              <a:ext uri="{FF2B5EF4-FFF2-40B4-BE49-F238E27FC236}">
                <a16:creationId xmlns:a16="http://schemas.microsoft.com/office/drawing/2014/main" id="{0111BAC3-E75E-9C79-24B2-B4073EC3F99A}"/>
              </a:ext>
            </a:extLst>
          </p:cNvPr>
          <p:cNvCxnSpPr>
            <a:cxnSpLocks/>
          </p:cNvCxnSpPr>
          <p:nvPr userDrawn="1"/>
        </p:nvCxnSpPr>
        <p:spPr>
          <a:xfrm>
            <a:off x="7360317" y="3200400"/>
            <a:ext cx="1835940"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6072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uter &amp; Laptop">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7EACA75-C88D-B9E2-807E-ABE8ADC2888B}"/>
              </a:ext>
            </a:extLst>
          </p:cNvPr>
          <p:cNvGrpSpPr/>
          <p:nvPr userDrawn="1"/>
        </p:nvGrpSpPr>
        <p:grpSpPr>
          <a:xfrm>
            <a:off x="6086168" y="1547066"/>
            <a:ext cx="5229939" cy="4243382"/>
            <a:chOff x="6086168" y="1547066"/>
            <a:chExt cx="5229939" cy="4243382"/>
          </a:xfrm>
        </p:grpSpPr>
        <p:pic>
          <p:nvPicPr>
            <p:cNvPr id="22" name="Picture 21" descr="A picture containing text, electronics, display, monitor&#10;&#10;Description automatically generated">
              <a:extLst>
                <a:ext uri="{FF2B5EF4-FFF2-40B4-BE49-F238E27FC236}">
                  <a16:creationId xmlns:a16="http://schemas.microsoft.com/office/drawing/2014/main" id="{67CA3F72-E448-75C4-7B23-C7050E1BD6D7}"/>
                </a:ext>
              </a:extLst>
            </p:cNvPr>
            <p:cNvPicPr>
              <a:picLocks noChangeAspect="1"/>
            </p:cNvPicPr>
            <p:nvPr userDrawn="1"/>
          </p:nvPicPr>
          <p:blipFill>
            <a:blip r:embed="rId2"/>
            <a:stretch>
              <a:fillRect/>
            </a:stretch>
          </p:blipFill>
          <p:spPr>
            <a:xfrm>
              <a:off x="6086168" y="1547066"/>
              <a:ext cx="5229939" cy="4243382"/>
            </a:xfrm>
            <a:prstGeom prst="rect">
              <a:avLst/>
            </a:prstGeom>
          </p:spPr>
        </p:pic>
        <p:sp>
          <p:nvSpPr>
            <p:cNvPr id="23" name="Rectangle 22">
              <a:extLst>
                <a:ext uri="{FF2B5EF4-FFF2-40B4-BE49-F238E27FC236}">
                  <a16:creationId xmlns:a16="http://schemas.microsoft.com/office/drawing/2014/main" id="{AC59AD9D-2A6A-3DFD-E2F4-133281ACE997}"/>
                </a:ext>
              </a:extLst>
            </p:cNvPr>
            <p:cNvSpPr/>
            <p:nvPr userDrawn="1"/>
          </p:nvSpPr>
          <p:spPr>
            <a:xfrm>
              <a:off x="6272980" y="1700980"/>
              <a:ext cx="4886633" cy="27923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en-US"/>
            </a:p>
          </p:txBody>
        </p:sp>
      </p:grpSp>
      <p:grpSp>
        <p:nvGrpSpPr>
          <p:cNvPr id="16" name="Group 15">
            <a:extLst>
              <a:ext uri="{FF2B5EF4-FFF2-40B4-BE49-F238E27FC236}">
                <a16:creationId xmlns:a16="http://schemas.microsoft.com/office/drawing/2014/main" id="{0AD6571A-F126-BB8D-A1C8-E4F59A58F5F9}"/>
              </a:ext>
            </a:extLst>
          </p:cNvPr>
          <p:cNvGrpSpPr/>
          <p:nvPr userDrawn="1"/>
        </p:nvGrpSpPr>
        <p:grpSpPr>
          <a:xfrm>
            <a:off x="215400" y="2514600"/>
            <a:ext cx="6096000" cy="3479800"/>
            <a:chOff x="215400" y="2514600"/>
            <a:chExt cx="6096000" cy="3479800"/>
          </a:xfrm>
        </p:grpSpPr>
        <p:pic>
          <p:nvPicPr>
            <p:cNvPr id="17" name="Picture 16" descr="A picture containing text, monitor, computer, electronics&#10;&#10;Description automatically generated">
              <a:extLst>
                <a:ext uri="{FF2B5EF4-FFF2-40B4-BE49-F238E27FC236}">
                  <a16:creationId xmlns:a16="http://schemas.microsoft.com/office/drawing/2014/main" id="{ABB9EA9C-E225-5D33-A8F2-2C2A76E50A25}"/>
                </a:ext>
              </a:extLst>
            </p:cNvPr>
            <p:cNvPicPr>
              <a:picLocks noChangeAspect="1"/>
            </p:cNvPicPr>
            <p:nvPr userDrawn="1"/>
          </p:nvPicPr>
          <p:blipFill>
            <a:blip r:embed="rId3"/>
            <a:stretch>
              <a:fillRect/>
            </a:stretch>
          </p:blipFill>
          <p:spPr>
            <a:xfrm>
              <a:off x="215400" y="2514600"/>
              <a:ext cx="6096000" cy="3479800"/>
            </a:xfrm>
            <a:prstGeom prst="rect">
              <a:avLst/>
            </a:prstGeom>
          </p:spPr>
        </p:pic>
        <p:sp>
          <p:nvSpPr>
            <p:cNvPr id="18" name="Rectangle 17">
              <a:extLst>
                <a:ext uri="{FF2B5EF4-FFF2-40B4-BE49-F238E27FC236}">
                  <a16:creationId xmlns:a16="http://schemas.microsoft.com/office/drawing/2014/main" id="{887CBEC5-0BD2-59C7-BADE-4CDDC4F80B64}"/>
                </a:ext>
              </a:extLst>
            </p:cNvPr>
            <p:cNvSpPr/>
            <p:nvPr userDrawn="1"/>
          </p:nvSpPr>
          <p:spPr>
            <a:xfrm>
              <a:off x="1166850" y="2837935"/>
              <a:ext cx="4286865" cy="26877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cxnSp>
        <p:nvCxnSpPr>
          <p:cNvPr id="7" name="Straight Connector 6">
            <a:extLst>
              <a:ext uri="{FF2B5EF4-FFF2-40B4-BE49-F238E27FC236}">
                <a16:creationId xmlns:a16="http://schemas.microsoft.com/office/drawing/2014/main" id="{5170D730-AFA9-8089-5C7A-981D0AE8F9E0}"/>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7FB53A8-9326-D171-8580-A10EF57A532D}"/>
              </a:ext>
            </a:extLst>
          </p:cNvPr>
          <p:cNvSpPr>
            <a:spLocks noGrp="1"/>
          </p:cNvSpPr>
          <p:nvPr>
            <p:ph type="body" sz="quarter" idx="10" hasCustomPrompt="1"/>
          </p:nvPr>
        </p:nvSpPr>
        <p:spPr>
          <a:xfrm>
            <a:off x="553439" y="1222374"/>
            <a:ext cx="4475162" cy="365121"/>
          </a:xfrm>
        </p:spPr>
        <p:txBody>
          <a:bodyPr>
            <a:noAutofit/>
          </a:bodyPr>
          <a:lstStyle>
            <a:lvl1pPr marL="0" indent="0">
              <a:buNone/>
              <a:defRPr sz="2000" b="1"/>
            </a:lvl1pPr>
          </a:lstStyle>
          <a:p>
            <a:pPr lvl="0"/>
            <a:r>
              <a:rPr lang="en-US"/>
              <a:t>Mockup for screenshots</a:t>
            </a:r>
          </a:p>
        </p:txBody>
      </p:sp>
      <p:sp>
        <p:nvSpPr>
          <p:cNvPr id="15" name="Text Placeholder 14">
            <a:extLst>
              <a:ext uri="{FF2B5EF4-FFF2-40B4-BE49-F238E27FC236}">
                <a16:creationId xmlns:a16="http://schemas.microsoft.com/office/drawing/2014/main" id="{F60D8789-77BF-843D-0DF1-BE9F5FE0714A}"/>
              </a:ext>
            </a:extLst>
          </p:cNvPr>
          <p:cNvSpPr>
            <a:spLocks noGrp="1"/>
          </p:cNvSpPr>
          <p:nvPr>
            <p:ph type="body" sz="quarter" idx="11" hasCustomPrompt="1"/>
          </p:nvPr>
        </p:nvSpPr>
        <p:spPr>
          <a:xfrm>
            <a:off x="554038" y="1687513"/>
            <a:ext cx="4475162" cy="827087"/>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a:t>Insert screenshots onto your desired mockup below</a:t>
            </a:r>
          </a:p>
        </p:txBody>
      </p:sp>
      <p:sp>
        <p:nvSpPr>
          <p:cNvPr id="5" name="Slide Number Placeholder 5">
            <a:extLst>
              <a:ext uri="{FF2B5EF4-FFF2-40B4-BE49-F238E27FC236}">
                <a16:creationId xmlns:a16="http://schemas.microsoft.com/office/drawing/2014/main" id="{3E0BB26D-C1CE-B89A-11E5-7FE6624FF67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14" name="Straight Connector 13">
            <a:extLst>
              <a:ext uri="{FF2B5EF4-FFF2-40B4-BE49-F238E27FC236}">
                <a16:creationId xmlns:a16="http://schemas.microsoft.com/office/drawing/2014/main" id="{F19BCF6E-7D20-8511-E1C1-B991FEC179C9}"/>
              </a:ext>
            </a:extLst>
          </p:cNvPr>
          <p:cNvCxnSpPr>
            <a:cxnSpLocks/>
          </p:cNvCxnSpPr>
          <p:nvPr userDrawn="1"/>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24" name="Picture Placeholder 6">
            <a:extLst>
              <a:ext uri="{FF2B5EF4-FFF2-40B4-BE49-F238E27FC236}">
                <a16:creationId xmlns:a16="http://schemas.microsoft.com/office/drawing/2014/main" id="{FDEDCA26-FE69-2AA6-2A93-4FB98BFBB228}"/>
              </a:ext>
            </a:extLst>
          </p:cNvPr>
          <p:cNvSpPr>
            <a:spLocks noGrp="1"/>
          </p:cNvSpPr>
          <p:nvPr>
            <p:ph type="pic" sz="quarter" idx="12" hasCustomPrompt="1"/>
          </p:nvPr>
        </p:nvSpPr>
        <p:spPr>
          <a:xfrm>
            <a:off x="1201575" y="2997683"/>
            <a:ext cx="4206240" cy="2368296"/>
          </a:xfrm>
          <a:pattFill prst="pct5">
            <a:fgClr>
              <a:schemeClr val="accent1"/>
            </a:fgClr>
            <a:bgClr>
              <a:schemeClr val="bg1"/>
            </a:bgClr>
          </a:pattFill>
        </p:spPr>
        <p:txBody>
          <a:bodyPr anchor="ctr">
            <a:noAutofit/>
          </a:bodyPr>
          <a:lstStyle>
            <a:lvl1pPr marL="0" indent="0" algn="ctr">
              <a:buNone/>
              <a:defRPr/>
            </a:lvl1pPr>
          </a:lstStyle>
          <a:p>
            <a:r>
              <a:rPr lang="en-US"/>
              <a:t>16:9</a:t>
            </a:r>
          </a:p>
        </p:txBody>
      </p:sp>
      <p:sp>
        <p:nvSpPr>
          <p:cNvPr id="27" name="Picture Placeholder 6">
            <a:extLst>
              <a:ext uri="{FF2B5EF4-FFF2-40B4-BE49-F238E27FC236}">
                <a16:creationId xmlns:a16="http://schemas.microsoft.com/office/drawing/2014/main" id="{556ECB34-6A4A-EEEA-5520-04EE753F4A4C}"/>
              </a:ext>
            </a:extLst>
          </p:cNvPr>
          <p:cNvSpPr>
            <a:spLocks noGrp="1"/>
          </p:cNvSpPr>
          <p:nvPr>
            <p:ph type="pic" sz="quarter" idx="13" hasCustomPrompt="1"/>
          </p:nvPr>
        </p:nvSpPr>
        <p:spPr>
          <a:xfrm>
            <a:off x="6236419" y="1722038"/>
            <a:ext cx="4959406" cy="2792361"/>
          </a:xfrm>
          <a:pattFill prst="pct5">
            <a:fgClr>
              <a:schemeClr val="accent1"/>
            </a:fgClr>
            <a:bgClr>
              <a:schemeClr val="bg1"/>
            </a:bgClr>
          </a:pattFill>
        </p:spPr>
        <p:txBody>
          <a:bodyPr anchor="ctr">
            <a:noAutofit/>
          </a:bodyPr>
          <a:lstStyle>
            <a:lvl1pPr marL="0" indent="0" algn="ctr">
              <a:buNone/>
              <a:defRPr/>
            </a:lvl1pPr>
          </a:lstStyle>
          <a:p>
            <a:r>
              <a:rPr lang="en-US"/>
              <a:t>16:9</a:t>
            </a:r>
          </a:p>
        </p:txBody>
      </p:sp>
      <p:sp>
        <p:nvSpPr>
          <p:cNvPr id="9" name="Title 1">
            <a:extLst>
              <a:ext uri="{FF2B5EF4-FFF2-40B4-BE49-F238E27FC236}">
                <a16:creationId xmlns:a16="http://schemas.microsoft.com/office/drawing/2014/main" id="{A47E06D5-A445-8A2E-D351-3545341261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Shapes and elements</a:t>
            </a:r>
          </a:p>
        </p:txBody>
      </p:sp>
    </p:spTree>
    <p:extLst>
      <p:ext uri="{BB962C8B-B14F-4D97-AF65-F5344CB8AC3E}">
        <p14:creationId xmlns:p14="http://schemas.microsoft.com/office/powerpoint/2010/main" val="37645063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lumns icon">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1190848"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8"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13" name="Oval 12">
            <a:extLst>
              <a:ext uri="{FF2B5EF4-FFF2-40B4-BE49-F238E27FC236}">
                <a16:creationId xmlns:a16="http://schemas.microsoft.com/office/drawing/2014/main" id="{1BA3BC46-44F8-D916-A199-74189737E875}"/>
              </a:ext>
            </a:extLst>
          </p:cNvPr>
          <p:cNvSpPr/>
          <p:nvPr/>
        </p:nvSpPr>
        <p:spPr>
          <a:xfrm>
            <a:off x="1775288"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17" name="Text Placeholder 10">
            <a:extLst>
              <a:ext uri="{FF2B5EF4-FFF2-40B4-BE49-F238E27FC236}">
                <a16:creationId xmlns:a16="http://schemas.microsoft.com/office/drawing/2014/main" id="{F607A508-013D-A33C-3C12-B2558D4D646E}"/>
              </a:ext>
            </a:extLst>
          </p:cNvPr>
          <p:cNvSpPr>
            <a:spLocks noGrp="1"/>
          </p:cNvSpPr>
          <p:nvPr>
            <p:ph type="body" sz="quarter" idx="15" hasCustomPrompt="1"/>
          </p:nvPr>
        </p:nvSpPr>
        <p:spPr>
          <a:xfrm>
            <a:off x="3848987"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18" name="Text Placeholder 10">
            <a:extLst>
              <a:ext uri="{FF2B5EF4-FFF2-40B4-BE49-F238E27FC236}">
                <a16:creationId xmlns:a16="http://schemas.microsoft.com/office/drawing/2014/main" id="{503E5A21-0690-AD16-4928-EC63339BC903}"/>
              </a:ext>
            </a:extLst>
          </p:cNvPr>
          <p:cNvSpPr>
            <a:spLocks noGrp="1"/>
          </p:cNvSpPr>
          <p:nvPr>
            <p:ph type="body" sz="quarter" idx="16" hasCustomPrompt="1"/>
          </p:nvPr>
        </p:nvSpPr>
        <p:spPr>
          <a:xfrm>
            <a:off x="3848987"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19" name="Oval 18">
            <a:extLst>
              <a:ext uri="{FF2B5EF4-FFF2-40B4-BE49-F238E27FC236}">
                <a16:creationId xmlns:a16="http://schemas.microsoft.com/office/drawing/2014/main" id="{E9281CC7-03E3-C0C3-5DC9-877B675C564F}"/>
              </a:ext>
            </a:extLst>
          </p:cNvPr>
          <p:cNvSpPr/>
          <p:nvPr/>
        </p:nvSpPr>
        <p:spPr>
          <a:xfrm>
            <a:off x="4433427"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20" name="Text Placeholder 10">
            <a:extLst>
              <a:ext uri="{FF2B5EF4-FFF2-40B4-BE49-F238E27FC236}">
                <a16:creationId xmlns:a16="http://schemas.microsoft.com/office/drawing/2014/main" id="{C229A465-48AB-6D21-E76E-BE9740BD6314}"/>
              </a:ext>
            </a:extLst>
          </p:cNvPr>
          <p:cNvSpPr>
            <a:spLocks noGrp="1"/>
          </p:cNvSpPr>
          <p:nvPr>
            <p:ph type="body" sz="quarter" idx="17" hasCustomPrompt="1"/>
          </p:nvPr>
        </p:nvSpPr>
        <p:spPr>
          <a:xfrm>
            <a:off x="6485862"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21" name="Text Placeholder 10">
            <a:extLst>
              <a:ext uri="{FF2B5EF4-FFF2-40B4-BE49-F238E27FC236}">
                <a16:creationId xmlns:a16="http://schemas.microsoft.com/office/drawing/2014/main" id="{2E1080A6-F419-A8E3-375F-F402F6066C15}"/>
              </a:ext>
            </a:extLst>
          </p:cNvPr>
          <p:cNvSpPr>
            <a:spLocks noGrp="1"/>
          </p:cNvSpPr>
          <p:nvPr>
            <p:ph type="body" sz="quarter" idx="18" hasCustomPrompt="1"/>
          </p:nvPr>
        </p:nvSpPr>
        <p:spPr>
          <a:xfrm>
            <a:off x="6485862"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22" name="Oval 21">
            <a:extLst>
              <a:ext uri="{FF2B5EF4-FFF2-40B4-BE49-F238E27FC236}">
                <a16:creationId xmlns:a16="http://schemas.microsoft.com/office/drawing/2014/main" id="{DA656649-10D4-37AF-FCEC-62692AD58D0B}"/>
              </a:ext>
            </a:extLst>
          </p:cNvPr>
          <p:cNvSpPr/>
          <p:nvPr/>
        </p:nvSpPr>
        <p:spPr>
          <a:xfrm>
            <a:off x="7070302"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23" name="Text Placeholder 10">
            <a:extLst>
              <a:ext uri="{FF2B5EF4-FFF2-40B4-BE49-F238E27FC236}">
                <a16:creationId xmlns:a16="http://schemas.microsoft.com/office/drawing/2014/main" id="{94141CC9-C83D-5202-C801-B3055DBD91B4}"/>
              </a:ext>
            </a:extLst>
          </p:cNvPr>
          <p:cNvSpPr>
            <a:spLocks noGrp="1"/>
          </p:cNvSpPr>
          <p:nvPr>
            <p:ph type="body" sz="quarter" idx="19" hasCustomPrompt="1"/>
          </p:nvPr>
        </p:nvSpPr>
        <p:spPr>
          <a:xfrm>
            <a:off x="9080206"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24" name="Text Placeholder 10">
            <a:extLst>
              <a:ext uri="{FF2B5EF4-FFF2-40B4-BE49-F238E27FC236}">
                <a16:creationId xmlns:a16="http://schemas.microsoft.com/office/drawing/2014/main" id="{A0849FA8-A7DD-DAD7-EAC3-6B9EF0CB0636}"/>
              </a:ext>
            </a:extLst>
          </p:cNvPr>
          <p:cNvSpPr>
            <a:spLocks noGrp="1"/>
          </p:cNvSpPr>
          <p:nvPr>
            <p:ph type="body" sz="quarter" idx="20" hasCustomPrompt="1"/>
          </p:nvPr>
        </p:nvSpPr>
        <p:spPr>
          <a:xfrm>
            <a:off x="9080206"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25" name="Oval 24">
            <a:extLst>
              <a:ext uri="{FF2B5EF4-FFF2-40B4-BE49-F238E27FC236}">
                <a16:creationId xmlns:a16="http://schemas.microsoft.com/office/drawing/2014/main" id="{1E244291-CD85-D332-C1A9-EFE4DFBF8CF7}"/>
              </a:ext>
            </a:extLst>
          </p:cNvPr>
          <p:cNvSpPr/>
          <p:nvPr/>
        </p:nvSpPr>
        <p:spPr>
          <a:xfrm>
            <a:off x="9664646"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Picture Placeholder 22">
            <a:extLst>
              <a:ext uri="{FF2B5EF4-FFF2-40B4-BE49-F238E27FC236}">
                <a16:creationId xmlns:a16="http://schemas.microsoft.com/office/drawing/2014/main" id="{31057023-CB6B-9E9A-D0D7-7CD29331B681}"/>
              </a:ext>
            </a:extLst>
          </p:cNvPr>
          <p:cNvSpPr>
            <a:spLocks noGrp="1"/>
          </p:cNvSpPr>
          <p:nvPr>
            <p:ph type="pic" sz="quarter" idx="50" hasCustomPrompt="1"/>
          </p:nvPr>
        </p:nvSpPr>
        <p:spPr>
          <a:xfrm>
            <a:off x="1775288"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3" name="Picture Placeholder 22">
            <a:extLst>
              <a:ext uri="{FF2B5EF4-FFF2-40B4-BE49-F238E27FC236}">
                <a16:creationId xmlns:a16="http://schemas.microsoft.com/office/drawing/2014/main" id="{15D3C16E-B280-518A-E3FC-833C306B5E99}"/>
              </a:ext>
            </a:extLst>
          </p:cNvPr>
          <p:cNvSpPr>
            <a:spLocks noGrp="1"/>
          </p:cNvSpPr>
          <p:nvPr>
            <p:ph type="pic" sz="quarter" idx="51" hasCustomPrompt="1"/>
          </p:nvPr>
        </p:nvSpPr>
        <p:spPr>
          <a:xfrm>
            <a:off x="4431402"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4" name="Picture Placeholder 22">
            <a:extLst>
              <a:ext uri="{FF2B5EF4-FFF2-40B4-BE49-F238E27FC236}">
                <a16:creationId xmlns:a16="http://schemas.microsoft.com/office/drawing/2014/main" id="{EEEDE139-361A-3909-4DB9-C5B38DD09382}"/>
              </a:ext>
            </a:extLst>
          </p:cNvPr>
          <p:cNvSpPr>
            <a:spLocks noGrp="1"/>
          </p:cNvSpPr>
          <p:nvPr>
            <p:ph type="pic" sz="quarter" idx="52" hasCustomPrompt="1"/>
          </p:nvPr>
        </p:nvSpPr>
        <p:spPr>
          <a:xfrm>
            <a:off x="7070099"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5" name="Picture Placeholder 22">
            <a:extLst>
              <a:ext uri="{FF2B5EF4-FFF2-40B4-BE49-F238E27FC236}">
                <a16:creationId xmlns:a16="http://schemas.microsoft.com/office/drawing/2014/main" id="{4F514F0E-5E5B-B535-0D89-52BC80C04F8F}"/>
              </a:ext>
            </a:extLst>
          </p:cNvPr>
          <p:cNvSpPr>
            <a:spLocks noGrp="1"/>
          </p:cNvSpPr>
          <p:nvPr>
            <p:ph type="pic" sz="quarter" idx="53" hasCustomPrompt="1"/>
          </p:nvPr>
        </p:nvSpPr>
        <p:spPr>
          <a:xfrm>
            <a:off x="9665253"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9" name="Slide Number Placeholder 5">
            <a:extLst>
              <a:ext uri="{FF2B5EF4-FFF2-40B4-BE49-F238E27FC236}">
                <a16:creationId xmlns:a16="http://schemas.microsoft.com/office/drawing/2014/main" id="{EEAECD7E-7DC5-290E-A1AB-09EA11EFEFE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5925228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lumns numbers black">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1184723"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36" name="Text Placeholder 10">
            <a:extLst>
              <a:ext uri="{FF2B5EF4-FFF2-40B4-BE49-F238E27FC236}">
                <a16:creationId xmlns:a16="http://schemas.microsoft.com/office/drawing/2014/main" id="{7CBD7173-7611-D77B-6075-E9B4FB7B330C}"/>
              </a:ext>
            </a:extLst>
          </p:cNvPr>
          <p:cNvSpPr>
            <a:spLocks noGrp="1"/>
          </p:cNvSpPr>
          <p:nvPr>
            <p:ph type="body" sz="quarter" idx="15" hasCustomPrompt="1"/>
          </p:nvPr>
        </p:nvSpPr>
        <p:spPr>
          <a:xfrm>
            <a:off x="37816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39" name="Text Placeholder 10">
            <a:extLst>
              <a:ext uri="{FF2B5EF4-FFF2-40B4-BE49-F238E27FC236}">
                <a16:creationId xmlns:a16="http://schemas.microsoft.com/office/drawing/2014/main" id="{9D8AA4E7-11B7-AA98-7D77-74870CA1ABB6}"/>
              </a:ext>
            </a:extLst>
          </p:cNvPr>
          <p:cNvSpPr>
            <a:spLocks noGrp="1"/>
          </p:cNvSpPr>
          <p:nvPr>
            <p:ph type="body" sz="quarter" idx="17" hasCustomPrompt="1"/>
          </p:nvPr>
        </p:nvSpPr>
        <p:spPr>
          <a:xfrm>
            <a:off x="63724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42" name="Text Placeholder 10">
            <a:extLst>
              <a:ext uri="{FF2B5EF4-FFF2-40B4-BE49-F238E27FC236}">
                <a16:creationId xmlns:a16="http://schemas.microsoft.com/office/drawing/2014/main" id="{554F5966-F3A8-65BD-5F6D-DAFFE5811405}"/>
              </a:ext>
            </a:extLst>
          </p:cNvPr>
          <p:cNvSpPr>
            <a:spLocks noGrp="1"/>
          </p:cNvSpPr>
          <p:nvPr>
            <p:ph type="body" sz="quarter" idx="19" hasCustomPrompt="1"/>
          </p:nvPr>
        </p:nvSpPr>
        <p:spPr>
          <a:xfrm>
            <a:off x="8946315"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4" name="Title 1">
            <a:extLst>
              <a:ext uri="{FF2B5EF4-FFF2-40B4-BE49-F238E27FC236}">
                <a16:creationId xmlns:a16="http://schemas.microsoft.com/office/drawing/2014/main" id="{7332B382-3CEB-2B2F-03D6-E21DFD91A907}"/>
              </a:ext>
            </a:extLst>
          </p:cNvPr>
          <p:cNvSpPr>
            <a:spLocks noGrp="1"/>
          </p:cNvSpPr>
          <p:nvPr>
            <p:ph type="ctrTitle" hasCustomPrompt="1"/>
          </p:nvPr>
        </p:nvSpPr>
        <p:spPr>
          <a:xfrm>
            <a:off x="578163" y="346226"/>
            <a:ext cx="11065458" cy="618456"/>
          </a:xfrm>
        </p:spPr>
        <p:txBody>
          <a:bodyPr lIns="0" anchor="ctr">
            <a:noAutofit/>
          </a:bodyPr>
          <a:lstStyle>
            <a:lvl1pPr algn="l">
              <a:defRPr sz="3200">
                <a:solidFill>
                  <a:schemeClr val="bg2"/>
                </a:solidFill>
              </a:defRPr>
            </a:lvl1pPr>
          </a:lstStyle>
          <a:p>
            <a:r>
              <a:rPr lang="en-US"/>
              <a:t>Title goes here</a:t>
            </a:r>
          </a:p>
        </p:txBody>
      </p:sp>
      <p:sp>
        <p:nvSpPr>
          <p:cNvPr id="4" name="Slide Number Placeholder 5">
            <a:extLst>
              <a:ext uri="{FF2B5EF4-FFF2-40B4-BE49-F238E27FC236}">
                <a16:creationId xmlns:a16="http://schemas.microsoft.com/office/drawing/2014/main" id="{F6950A36-6A9B-4CF9-0DAE-F251D9CB3E0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3" name="Straight Connector 2">
            <a:extLst>
              <a:ext uri="{FF2B5EF4-FFF2-40B4-BE49-F238E27FC236}">
                <a16:creationId xmlns:a16="http://schemas.microsoft.com/office/drawing/2014/main" id="{1A102B43-D7F8-EC34-47E6-8FF598B0D6D9}"/>
              </a:ext>
            </a:extLst>
          </p:cNvPr>
          <p:cNvCxnSpPr>
            <a:cxnSpLocks/>
          </p:cNvCxnSpPr>
          <p:nvPr userDrawn="1"/>
        </p:nvCxnSpPr>
        <p:spPr>
          <a:xfrm>
            <a:off x="1184723"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8968FF9-38BB-76D2-9E50-A7A87FB4FCE6}"/>
              </a:ext>
            </a:extLst>
          </p:cNvPr>
          <p:cNvCxnSpPr>
            <a:cxnSpLocks/>
          </p:cNvCxnSpPr>
          <p:nvPr userDrawn="1"/>
        </p:nvCxnSpPr>
        <p:spPr>
          <a:xfrm>
            <a:off x="3781648"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735A3ED-8C0A-9008-6F19-CA60F564526C}"/>
              </a:ext>
            </a:extLst>
          </p:cNvPr>
          <p:cNvCxnSpPr>
            <a:cxnSpLocks/>
          </p:cNvCxnSpPr>
          <p:nvPr userDrawn="1"/>
        </p:nvCxnSpPr>
        <p:spPr>
          <a:xfrm>
            <a:off x="6372448"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163AA33-C802-8875-1FEC-D3ED95F46B51}"/>
              </a:ext>
            </a:extLst>
          </p:cNvPr>
          <p:cNvCxnSpPr>
            <a:cxnSpLocks/>
          </p:cNvCxnSpPr>
          <p:nvPr userDrawn="1"/>
        </p:nvCxnSpPr>
        <p:spPr>
          <a:xfrm>
            <a:off x="8946315"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84A17B04-48CF-4A68-C920-0A326F118E1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2" name="TextBox 1">
            <a:extLst>
              <a:ext uri="{FF2B5EF4-FFF2-40B4-BE49-F238E27FC236}">
                <a16:creationId xmlns:a16="http://schemas.microsoft.com/office/drawing/2014/main" id="{32538982-A9D7-4562-2AD4-A4D1DBA0F31B}"/>
              </a:ext>
            </a:extLst>
          </p:cNvPr>
          <p:cNvSpPr txBox="1"/>
          <p:nvPr userDrawn="1"/>
        </p:nvSpPr>
        <p:spPr>
          <a:xfrm>
            <a:off x="1184723" y="1555668"/>
            <a:ext cx="2274666" cy="891884"/>
          </a:xfrm>
          <a:prstGeom prst="rect">
            <a:avLst/>
          </a:prstGeom>
          <a:noFill/>
        </p:spPr>
        <p:txBody>
          <a:bodyPr wrap="square" lIns="0" tIns="0" rIns="0" bIns="0" rtlCol="0">
            <a:noAutofit/>
          </a:bodyPr>
          <a:lstStyle/>
          <a:p>
            <a:r>
              <a:rPr lang="en-US" sz="6400" dirty="0">
                <a:solidFill>
                  <a:schemeClr val="bg1"/>
                </a:solidFill>
              </a:rPr>
              <a:t>01</a:t>
            </a:r>
          </a:p>
        </p:txBody>
      </p:sp>
      <p:sp>
        <p:nvSpPr>
          <p:cNvPr id="5" name="TextBox 4">
            <a:extLst>
              <a:ext uri="{FF2B5EF4-FFF2-40B4-BE49-F238E27FC236}">
                <a16:creationId xmlns:a16="http://schemas.microsoft.com/office/drawing/2014/main" id="{644B25A9-773C-5D2F-6393-B124E6F2E826}"/>
              </a:ext>
            </a:extLst>
          </p:cNvPr>
          <p:cNvSpPr txBox="1"/>
          <p:nvPr userDrawn="1"/>
        </p:nvSpPr>
        <p:spPr>
          <a:xfrm>
            <a:off x="3758590" y="1555668"/>
            <a:ext cx="2274666" cy="891884"/>
          </a:xfrm>
          <a:prstGeom prst="rect">
            <a:avLst/>
          </a:prstGeom>
          <a:noFill/>
        </p:spPr>
        <p:txBody>
          <a:bodyPr wrap="square" lIns="0" tIns="0" rIns="0" bIns="0" rtlCol="0">
            <a:noAutofit/>
          </a:bodyPr>
          <a:lstStyle/>
          <a:p>
            <a:r>
              <a:rPr lang="en-US" sz="6400">
                <a:solidFill>
                  <a:schemeClr val="bg1"/>
                </a:solidFill>
              </a:rPr>
              <a:t>02</a:t>
            </a:r>
          </a:p>
        </p:txBody>
      </p:sp>
      <p:sp>
        <p:nvSpPr>
          <p:cNvPr id="10" name="TextBox 9">
            <a:extLst>
              <a:ext uri="{FF2B5EF4-FFF2-40B4-BE49-F238E27FC236}">
                <a16:creationId xmlns:a16="http://schemas.microsoft.com/office/drawing/2014/main" id="{309C5008-B013-7DAB-FDB9-23F1AA6F8178}"/>
              </a:ext>
            </a:extLst>
          </p:cNvPr>
          <p:cNvSpPr txBox="1"/>
          <p:nvPr userDrawn="1"/>
        </p:nvSpPr>
        <p:spPr>
          <a:xfrm>
            <a:off x="6366323" y="1555668"/>
            <a:ext cx="2274666" cy="891884"/>
          </a:xfrm>
          <a:prstGeom prst="rect">
            <a:avLst/>
          </a:prstGeom>
          <a:noFill/>
        </p:spPr>
        <p:txBody>
          <a:bodyPr wrap="square" lIns="0" tIns="0" rIns="0" bIns="0" rtlCol="0">
            <a:noAutofit/>
          </a:bodyPr>
          <a:lstStyle/>
          <a:p>
            <a:r>
              <a:rPr lang="en-US" sz="6400">
                <a:solidFill>
                  <a:schemeClr val="bg1"/>
                </a:solidFill>
              </a:rPr>
              <a:t>03</a:t>
            </a:r>
          </a:p>
        </p:txBody>
      </p:sp>
      <p:sp>
        <p:nvSpPr>
          <p:cNvPr id="13" name="TextBox 12">
            <a:extLst>
              <a:ext uri="{FF2B5EF4-FFF2-40B4-BE49-F238E27FC236}">
                <a16:creationId xmlns:a16="http://schemas.microsoft.com/office/drawing/2014/main" id="{417DE249-6786-A37D-2086-5586EC5172B9}"/>
              </a:ext>
            </a:extLst>
          </p:cNvPr>
          <p:cNvSpPr txBox="1"/>
          <p:nvPr userDrawn="1"/>
        </p:nvSpPr>
        <p:spPr>
          <a:xfrm>
            <a:off x="8940190" y="1555668"/>
            <a:ext cx="2274666" cy="891884"/>
          </a:xfrm>
          <a:prstGeom prst="rect">
            <a:avLst/>
          </a:prstGeom>
          <a:noFill/>
        </p:spPr>
        <p:txBody>
          <a:bodyPr wrap="square" lIns="0" tIns="0" rIns="0" bIns="0" rtlCol="0">
            <a:noAutofit/>
          </a:bodyPr>
          <a:lstStyle/>
          <a:p>
            <a:r>
              <a:rPr lang="en-US" sz="6400">
                <a:solidFill>
                  <a:schemeClr val="bg1"/>
                </a:solidFill>
              </a:rPr>
              <a:t>04</a:t>
            </a:r>
          </a:p>
        </p:txBody>
      </p:sp>
    </p:spTree>
    <p:extLst>
      <p:ext uri="{BB962C8B-B14F-4D97-AF65-F5344CB8AC3E}">
        <p14:creationId xmlns:p14="http://schemas.microsoft.com/office/powerpoint/2010/main" val="20804316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umns numbers whit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97518F5-C50D-7D16-6962-2584E89A2252}"/>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 name="Slide Number Placeholder 5">
            <a:extLst>
              <a:ext uri="{FF2B5EF4-FFF2-40B4-BE49-F238E27FC236}">
                <a16:creationId xmlns:a16="http://schemas.microsoft.com/office/drawing/2014/main" id="{4F2AA788-78D6-3207-5227-DDA794CDE28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9" name="Text Placeholder 10">
            <a:extLst>
              <a:ext uri="{FF2B5EF4-FFF2-40B4-BE49-F238E27FC236}">
                <a16:creationId xmlns:a16="http://schemas.microsoft.com/office/drawing/2014/main" id="{C4A68BCC-4B95-1B27-3D6B-4464408E1AE2}"/>
              </a:ext>
            </a:extLst>
          </p:cNvPr>
          <p:cNvSpPr>
            <a:spLocks noGrp="1"/>
          </p:cNvSpPr>
          <p:nvPr>
            <p:ph type="body" sz="quarter" idx="13" hasCustomPrompt="1"/>
          </p:nvPr>
        </p:nvSpPr>
        <p:spPr>
          <a:xfrm>
            <a:off x="1184723"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0" name="Text Placeholder 10">
            <a:extLst>
              <a:ext uri="{FF2B5EF4-FFF2-40B4-BE49-F238E27FC236}">
                <a16:creationId xmlns:a16="http://schemas.microsoft.com/office/drawing/2014/main" id="{D9C9C2B7-E9DE-C4C4-3C94-A7D26D8F38E1}"/>
              </a:ext>
            </a:extLst>
          </p:cNvPr>
          <p:cNvSpPr>
            <a:spLocks noGrp="1"/>
          </p:cNvSpPr>
          <p:nvPr>
            <p:ph type="body" sz="quarter" idx="15" hasCustomPrompt="1"/>
          </p:nvPr>
        </p:nvSpPr>
        <p:spPr>
          <a:xfrm>
            <a:off x="37816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8" name="Text Placeholder 10">
            <a:extLst>
              <a:ext uri="{FF2B5EF4-FFF2-40B4-BE49-F238E27FC236}">
                <a16:creationId xmlns:a16="http://schemas.microsoft.com/office/drawing/2014/main" id="{5438BA55-E98C-E7C0-97F8-D1BF3A71FE49}"/>
              </a:ext>
            </a:extLst>
          </p:cNvPr>
          <p:cNvSpPr>
            <a:spLocks noGrp="1"/>
          </p:cNvSpPr>
          <p:nvPr>
            <p:ph type="body" sz="quarter" idx="17" hasCustomPrompt="1"/>
          </p:nvPr>
        </p:nvSpPr>
        <p:spPr>
          <a:xfrm>
            <a:off x="63724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9" name="Text Placeholder 10">
            <a:extLst>
              <a:ext uri="{FF2B5EF4-FFF2-40B4-BE49-F238E27FC236}">
                <a16:creationId xmlns:a16="http://schemas.microsoft.com/office/drawing/2014/main" id="{06FD9FA9-7A76-D65E-43CF-ED8781DF0275}"/>
              </a:ext>
            </a:extLst>
          </p:cNvPr>
          <p:cNvSpPr>
            <a:spLocks noGrp="1"/>
          </p:cNvSpPr>
          <p:nvPr>
            <p:ph type="body" sz="quarter" idx="19" hasCustomPrompt="1"/>
          </p:nvPr>
        </p:nvSpPr>
        <p:spPr>
          <a:xfrm>
            <a:off x="8946315"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Tree>
    <p:extLst>
      <p:ext uri="{BB962C8B-B14F-4D97-AF65-F5344CB8AC3E}">
        <p14:creationId xmlns:p14="http://schemas.microsoft.com/office/powerpoint/2010/main" val="36721391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4-part display">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604BFB62-DF15-3D55-CBF6-2B15056F24B7}"/>
              </a:ext>
            </a:extLst>
          </p:cNvPr>
          <p:cNvGrpSpPr/>
          <p:nvPr/>
        </p:nvGrpSpPr>
        <p:grpSpPr>
          <a:xfrm>
            <a:off x="3689264" y="1261448"/>
            <a:ext cx="4922819" cy="4809156"/>
            <a:chOff x="3689264" y="1261448"/>
            <a:chExt cx="4922819" cy="4809156"/>
          </a:xfrm>
        </p:grpSpPr>
        <p:grpSp>
          <p:nvGrpSpPr>
            <p:cNvPr id="38" name="Group 37">
              <a:extLst>
                <a:ext uri="{FF2B5EF4-FFF2-40B4-BE49-F238E27FC236}">
                  <a16:creationId xmlns:a16="http://schemas.microsoft.com/office/drawing/2014/main" id="{AF1DA035-02B8-24A7-55F7-25B5BED68181}"/>
                </a:ext>
              </a:extLst>
            </p:cNvPr>
            <p:cNvGrpSpPr/>
            <p:nvPr/>
          </p:nvGrpSpPr>
          <p:grpSpPr>
            <a:xfrm>
              <a:off x="3734538" y="1261448"/>
              <a:ext cx="4802976" cy="4795853"/>
              <a:chOff x="3734538" y="1261448"/>
              <a:chExt cx="4802976" cy="4795853"/>
            </a:xfrm>
          </p:grpSpPr>
          <p:sp>
            <p:nvSpPr>
              <p:cNvPr id="18" name="Freeform 17">
                <a:extLst>
                  <a:ext uri="{FF2B5EF4-FFF2-40B4-BE49-F238E27FC236}">
                    <a16:creationId xmlns:a16="http://schemas.microsoft.com/office/drawing/2014/main" id="{E8CDCE78-8542-250E-0889-6D4A3EE4C876}"/>
                  </a:ext>
                </a:extLst>
              </p:cNvPr>
              <p:cNvSpPr/>
              <p:nvPr/>
            </p:nvSpPr>
            <p:spPr>
              <a:xfrm>
                <a:off x="3734538" y="1262778"/>
                <a:ext cx="2326254" cy="2365333"/>
              </a:xfrm>
              <a:custGeom>
                <a:avLst/>
                <a:gdLst>
                  <a:gd name="connsiteX0" fmla="*/ 789622 w 2326254"/>
                  <a:gd name="connsiteY0" fmla="*/ 2352030 h 2365333"/>
                  <a:gd name="connsiteX1" fmla="*/ 2326255 w 2326254"/>
                  <a:gd name="connsiteY1" fmla="*/ 744987 h 2365333"/>
                  <a:gd name="connsiteX2" fmla="*/ 2326255 w 2326254"/>
                  <a:gd name="connsiteY2" fmla="*/ 0 h 2365333"/>
                  <a:gd name="connsiteX3" fmla="*/ 0 w 2326254"/>
                  <a:gd name="connsiteY3" fmla="*/ 2365334 h 2365333"/>
                  <a:gd name="connsiteX4" fmla="*/ 790953 w 2326254"/>
                  <a:gd name="connsiteY4" fmla="*/ 2365334 h 2365333"/>
                  <a:gd name="connsiteX5" fmla="*/ 789622 w 2326254"/>
                  <a:gd name="connsiteY5" fmla="*/ 2352030 h 236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6254" h="2365333">
                    <a:moveTo>
                      <a:pt x="789622" y="2352030"/>
                    </a:moveTo>
                    <a:cubicBezTo>
                      <a:pt x="789622" y="1488644"/>
                      <a:pt x="1471386" y="783567"/>
                      <a:pt x="2326255" y="744987"/>
                    </a:cubicBezTo>
                    <a:lnTo>
                      <a:pt x="2326255" y="0"/>
                    </a:lnTo>
                    <a:cubicBezTo>
                      <a:pt x="1045283" y="38580"/>
                      <a:pt x="15979" y="1080231"/>
                      <a:pt x="0" y="2365334"/>
                    </a:cubicBezTo>
                    <a:lnTo>
                      <a:pt x="790953" y="2365334"/>
                    </a:lnTo>
                    <a:cubicBezTo>
                      <a:pt x="789622" y="2361343"/>
                      <a:pt x="789622" y="2356021"/>
                      <a:pt x="789622" y="2352030"/>
                    </a:cubicBezTo>
                    <a:close/>
                  </a:path>
                </a:pathLst>
              </a:custGeom>
              <a:solidFill>
                <a:schemeClr val="accent1"/>
              </a:solidFill>
              <a:ln w="13294" cap="flat">
                <a:noFill/>
                <a:prstDash val="solid"/>
                <a:miter/>
              </a:ln>
            </p:spPr>
            <p:txBody>
              <a:bodyPr rtlCol="0" anchor="ctr">
                <a:noAutofit/>
              </a:bodyPr>
              <a:lstStyle/>
              <a:p>
                <a:endParaRPr lang="en-US"/>
              </a:p>
            </p:txBody>
          </p:sp>
          <p:sp>
            <p:nvSpPr>
              <p:cNvPr id="19" name="Freeform 18">
                <a:extLst>
                  <a:ext uri="{FF2B5EF4-FFF2-40B4-BE49-F238E27FC236}">
                    <a16:creationId xmlns:a16="http://schemas.microsoft.com/office/drawing/2014/main" id="{1AE2471B-5FC1-BD55-4B06-7AEA309069EE}"/>
                  </a:ext>
                </a:extLst>
              </p:cNvPr>
              <p:cNvSpPr/>
              <p:nvPr/>
            </p:nvSpPr>
            <p:spPr>
              <a:xfrm>
                <a:off x="3737201" y="3778439"/>
                <a:ext cx="2323591" cy="2278862"/>
              </a:xfrm>
              <a:custGeom>
                <a:avLst/>
                <a:gdLst>
                  <a:gd name="connsiteX0" fmla="*/ 2323592 w 2323591"/>
                  <a:gd name="connsiteY0" fmla="*/ 2278862 h 2278862"/>
                  <a:gd name="connsiteX1" fmla="*/ 2323592 w 2323591"/>
                  <a:gd name="connsiteY1" fmla="*/ 1443412 h 2278862"/>
                  <a:gd name="connsiteX2" fmla="*/ 796280 w 2323591"/>
                  <a:gd name="connsiteY2" fmla="*/ 0 h 2278862"/>
                  <a:gd name="connsiteX3" fmla="*/ 0 w 2323591"/>
                  <a:gd name="connsiteY3" fmla="*/ 0 h 2278862"/>
                  <a:gd name="connsiteX4" fmla="*/ 2323592 w 2323591"/>
                  <a:gd name="connsiteY4" fmla="*/ 2278862 h 227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591" h="2278862">
                    <a:moveTo>
                      <a:pt x="2323592" y="2278862"/>
                    </a:moveTo>
                    <a:lnTo>
                      <a:pt x="2323592" y="1443412"/>
                    </a:lnTo>
                    <a:cubicBezTo>
                      <a:pt x="1523317" y="1407494"/>
                      <a:pt x="874842" y="787558"/>
                      <a:pt x="796280" y="0"/>
                    </a:cubicBezTo>
                    <a:lnTo>
                      <a:pt x="0" y="0"/>
                    </a:lnTo>
                    <a:cubicBezTo>
                      <a:pt x="59921" y="1245193"/>
                      <a:pt x="1071915" y="2241613"/>
                      <a:pt x="2323592" y="2278862"/>
                    </a:cubicBezTo>
                    <a:close/>
                  </a:path>
                </a:pathLst>
              </a:custGeom>
              <a:solidFill>
                <a:schemeClr val="bg2">
                  <a:lumMod val="90000"/>
                </a:schemeClr>
              </a:solidFill>
              <a:ln w="13294" cap="flat">
                <a:noFill/>
                <a:prstDash val="solid"/>
                <a:miter/>
              </a:ln>
            </p:spPr>
            <p:txBody>
              <a:bodyPr rtlCol="0" anchor="ctr">
                <a:noAutofit/>
              </a:bodyPr>
              <a:lstStyle/>
              <a:p>
                <a:endParaRPr lang="en-US"/>
              </a:p>
            </p:txBody>
          </p:sp>
          <p:sp>
            <p:nvSpPr>
              <p:cNvPr id="20" name="Freeform 19">
                <a:extLst>
                  <a:ext uri="{FF2B5EF4-FFF2-40B4-BE49-F238E27FC236}">
                    <a16:creationId xmlns:a16="http://schemas.microsoft.com/office/drawing/2014/main" id="{BF05AE0F-55E8-4E09-BD47-744F8DDAF0E2}"/>
                  </a:ext>
                </a:extLst>
              </p:cNvPr>
              <p:cNvSpPr/>
              <p:nvPr/>
            </p:nvSpPr>
            <p:spPr>
              <a:xfrm>
                <a:off x="6211260" y="1261448"/>
                <a:ext cx="2326254" cy="2365333"/>
              </a:xfrm>
              <a:custGeom>
                <a:avLst/>
                <a:gdLst>
                  <a:gd name="connsiteX0" fmla="*/ 0 w 2326254"/>
                  <a:gd name="connsiteY0" fmla="*/ 0 h 2365333"/>
                  <a:gd name="connsiteX1" fmla="*/ 0 w 2326254"/>
                  <a:gd name="connsiteY1" fmla="*/ 744987 h 2365333"/>
                  <a:gd name="connsiteX2" fmla="*/ 1535302 w 2326254"/>
                  <a:gd name="connsiteY2" fmla="*/ 2352030 h 2365333"/>
                  <a:gd name="connsiteX3" fmla="*/ 1535302 w 2326254"/>
                  <a:gd name="connsiteY3" fmla="*/ 2365334 h 2365333"/>
                  <a:gd name="connsiteX4" fmla="*/ 2326255 w 2326254"/>
                  <a:gd name="connsiteY4" fmla="*/ 2365334 h 2365333"/>
                  <a:gd name="connsiteX5" fmla="*/ 0 w 2326254"/>
                  <a:gd name="connsiteY5" fmla="*/ 0 h 236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6254" h="2365333">
                    <a:moveTo>
                      <a:pt x="0" y="0"/>
                    </a:moveTo>
                    <a:lnTo>
                      <a:pt x="0" y="744987"/>
                    </a:lnTo>
                    <a:cubicBezTo>
                      <a:pt x="854869" y="784897"/>
                      <a:pt x="1535302" y="1488644"/>
                      <a:pt x="1535302" y="2352030"/>
                    </a:cubicBezTo>
                    <a:cubicBezTo>
                      <a:pt x="1535302" y="2356021"/>
                      <a:pt x="1535302" y="2361343"/>
                      <a:pt x="1535302" y="2365334"/>
                    </a:cubicBezTo>
                    <a:lnTo>
                      <a:pt x="2326255" y="2365334"/>
                    </a:lnTo>
                    <a:cubicBezTo>
                      <a:pt x="2308945" y="1081562"/>
                      <a:pt x="1280971" y="39910"/>
                      <a:pt x="0" y="0"/>
                    </a:cubicBezTo>
                    <a:close/>
                  </a:path>
                </a:pathLst>
              </a:custGeom>
              <a:solidFill>
                <a:schemeClr val="tx2"/>
              </a:solidFill>
              <a:ln w="13294" cap="flat">
                <a:noFill/>
                <a:prstDash val="solid"/>
                <a:miter/>
              </a:ln>
            </p:spPr>
            <p:txBody>
              <a:bodyPr rtlCol="0" anchor="ctr">
                <a:noAutofit/>
              </a:bodyPr>
              <a:lstStyle/>
              <a:p>
                <a:endParaRPr lang="en-US"/>
              </a:p>
            </p:txBody>
          </p:sp>
          <p:sp>
            <p:nvSpPr>
              <p:cNvPr id="21" name="Freeform 20">
                <a:extLst>
                  <a:ext uri="{FF2B5EF4-FFF2-40B4-BE49-F238E27FC236}">
                    <a16:creationId xmlns:a16="http://schemas.microsoft.com/office/drawing/2014/main" id="{78482E0A-B8BA-3B97-99E4-4D4A76EDF4C9}"/>
                  </a:ext>
                </a:extLst>
              </p:cNvPr>
              <p:cNvSpPr/>
              <p:nvPr/>
            </p:nvSpPr>
            <p:spPr>
              <a:xfrm>
                <a:off x="6211260" y="3777109"/>
                <a:ext cx="2322260" cy="2280192"/>
              </a:xfrm>
              <a:custGeom>
                <a:avLst/>
                <a:gdLst>
                  <a:gd name="connsiteX0" fmla="*/ 0 w 2322260"/>
                  <a:gd name="connsiteY0" fmla="*/ 1444743 h 2280192"/>
                  <a:gd name="connsiteX1" fmla="*/ 0 w 2322260"/>
                  <a:gd name="connsiteY1" fmla="*/ 2280193 h 2280192"/>
                  <a:gd name="connsiteX2" fmla="*/ 2322260 w 2322260"/>
                  <a:gd name="connsiteY2" fmla="*/ 0 h 2280192"/>
                  <a:gd name="connsiteX3" fmla="*/ 1525980 w 2322260"/>
                  <a:gd name="connsiteY3" fmla="*/ 0 h 2280192"/>
                  <a:gd name="connsiteX4" fmla="*/ 0 w 2322260"/>
                  <a:gd name="connsiteY4" fmla="*/ 1444743 h 2280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2260" h="2280192">
                    <a:moveTo>
                      <a:pt x="0" y="1444743"/>
                    </a:moveTo>
                    <a:lnTo>
                      <a:pt x="0" y="2280193"/>
                    </a:lnTo>
                    <a:cubicBezTo>
                      <a:pt x="1251677" y="2241613"/>
                      <a:pt x="2262340" y="1245192"/>
                      <a:pt x="2322260" y="0"/>
                    </a:cubicBezTo>
                    <a:lnTo>
                      <a:pt x="1525980" y="0"/>
                    </a:lnTo>
                    <a:cubicBezTo>
                      <a:pt x="1447418" y="788888"/>
                      <a:pt x="800274" y="1407493"/>
                      <a:pt x="0" y="1444743"/>
                    </a:cubicBezTo>
                    <a:close/>
                  </a:path>
                </a:pathLst>
              </a:custGeom>
              <a:solidFill>
                <a:schemeClr val="accent4">
                  <a:lumMod val="50000"/>
                </a:schemeClr>
              </a:solidFill>
              <a:ln w="13294" cap="flat">
                <a:noFill/>
                <a:prstDash val="solid"/>
                <a:miter/>
              </a:ln>
            </p:spPr>
            <p:txBody>
              <a:bodyPr rtlCol="0" anchor="ctr">
                <a:noAutofit/>
              </a:bodyPr>
              <a:lstStyle/>
              <a:p>
                <a:endParaRPr lang="en-US"/>
              </a:p>
            </p:txBody>
          </p:sp>
        </p:grpSp>
        <p:grpSp>
          <p:nvGrpSpPr>
            <p:cNvPr id="39" name="Group 38">
              <a:extLst>
                <a:ext uri="{FF2B5EF4-FFF2-40B4-BE49-F238E27FC236}">
                  <a16:creationId xmlns:a16="http://schemas.microsoft.com/office/drawing/2014/main" id="{5FC16566-2F62-2ABB-9FAB-D6AC6BC84C6E}"/>
                </a:ext>
              </a:extLst>
            </p:cNvPr>
            <p:cNvGrpSpPr/>
            <p:nvPr/>
          </p:nvGrpSpPr>
          <p:grpSpPr>
            <a:xfrm>
              <a:off x="3689264" y="1393151"/>
              <a:ext cx="4922819" cy="4677453"/>
              <a:chOff x="3689264" y="1393151"/>
              <a:chExt cx="4922819" cy="4677453"/>
            </a:xfrm>
          </p:grpSpPr>
          <p:sp>
            <p:nvSpPr>
              <p:cNvPr id="22" name="Freeform 21">
                <a:extLst>
                  <a:ext uri="{FF2B5EF4-FFF2-40B4-BE49-F238E27FC236}">
                    <a16:creationId xmlns:a16="http://schemas.microsoft.com/office/drawing/2014/main" id="{ABA6C85A-4F58-447C-4E8F-CE945D1A3A74}"/>
                  </a:ext>
                </a:extLst>
              </p:cNvPr>
              <p:cNvSpPr/>
              <p:nvPr/>
            </p:nvSpPr>
            <p:spPr>
              <a:xfrm>
                <a:off x="7373722" y="1393151"/>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sp>
            <p:nvSpPr>
              <p:cNvPr id="23" name="Freeform 22">
                <a:extLst>
                  <a:ext uri="{FF2B5EF4-FFF2-40B4-BE49-F238E27FC236}">
                    <a16:creationId xmlns:a16="http://schemas.microsoft.com/office/drawing/2014/main" id="{FF872A8D-51E2-6EFF-B64C-532178727C22}"/>
                  </a:ext>
                </a:extLst>
              </p:cNvPr>
              <p:cNvSpPr/>
              <p:nvPr/>
            </p:nvSpPr>
            <p:spPr>
              <a:xfrm>
                <a:off x="7373722" y="4833394"/>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sp>
            <p:nvSpPr>
              <p:cNvPr id="24" name="Freeform 23">
                <a:extLst>
                  <a:ext uri="{FF2B5EF4-FFF2-40B4-BE49-F238E27FC236}">
                    <a16:creationId xmlns:a16="http://schemas.microsoft.com/office/drawing/2014/main" id="{27C46325-C5B1-EA33-1BF5-E1CD327690C0}"/>
                  </a:ext>
                </a:extLst>
              </p:cNvPr>
              <p:cNvSpPr/>
              <p:nvPr/>
            </p:nvSpPr>
            <p:spPr>
              <a:xfrm>
                <a:off x="3689264" y="1393151"/>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sp>
            <p:nvSpPr>
              <p:cNvPr id="25" name="Freeform 24">
                <a:extLst>
                  <a:ext uri="{FF2B5EF4-FFF2-40B4-BE49-F238E27FC236}">
                    <a16:creationId xmlns:a16="http://schemas.microsoft.com/office/drawing/2014/main" id="{C8949707-D671-C398-68F6-95217FBAF112}"/>
                  </a:ext>
                </a:extLst>
              </p:cNvPr>
              <p:cNvSpPr/>
              <p:nvPr/>
            </p:nvSpPr>
            <p:spPr>
              <a:xfrm>
                <a:off x="3689264" y="4833394"/>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grpSp>
      </p:gr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Text Placeholder 10">
            <a:extLst>
              <a:ext uri="{FF2B5EF4-FFF2-40B4-BE49-F238E27FC236}">
                <a16:creationId xmlns:a16="http://schemas.microsoft.com/office/drawing/2014/main" id="{7A4F111B-2869-66B5-3E42-1234EBAA4753}"/>
              </a:ext>
            </a:extLst>
          </p:cNvPr>
          <p:cNvSpPr>
            <a:spLocks noGrp="1"/>
          </p:cNvSpPr>
          <p:nvPr>
            <p:ph type="body" sz="quarter" idx="13" hasCustomPrompt="1"/>
          </p:nvPr>
        </p:nvSpPr>
        <p:spPr>
          <a:xfrm>
            <a:off x="581957" y="1937591"/>
            <a:ext cx="2274666" cy="1935766"/>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3" name="Text Placeholder 14">
            <a:extLst>
              <a:ext uri="{FF2B5EF4-FFF2-40B4-BE49-F238E27FC236}">
                <a16:creationId xmlns:a16="http://schemas.microsoft.com/office/drawing/2014/main" id="{72B93A59-21F2-4CAA-6B27-D889C063DD7B}"/>
              </a:ext>
            </a:extLst>
          </p:cNvPr>
          <p:cNvSpPr>
            <a:spLocks noGrp="1"/>
          </p:cNvSpPr>
          <p:nvPr>
            <p:ph type="body" sz="quarter" idx="21" hasCustomPrompt="1"/>
          </p:nvPr>
        </p:nvSpPr>
        <p:spPr>
          <a:xfrm>
            <a:off x="578163" y="1121726"/>
            <a:ext cx="2274666" cy="713250"/>
          </a:xfrm>
        </p:spPr>
        <p:txBody>
          <a:bodyPr anchor="ctr">
            <a:noAutofit/>
          </a:bodyPr>
          <a:lstStyle>
            <a:lvl1pPr marL="0" indent="0" algn="ctr">
              <a:buNone/>
              <a:defRPr sz="1800" b="1">
                <a:solidFill>
                  <a:schemeClr val="tx1"/>
                </a:solidFill>
              </a:defRPr>
            </a:lvl1pPr>
          </a:lstStyle>
          <a:p>
            <a:pPr lvl="0"/>
            <a:r>
              <a:rPr lang="en-US"/>
              <a:t>Header</a:t>
            </a:r>
          </a:p>
        </p:txBody>
      </p:sp>
      <p:sp>
        <p:nvSpPr>
          <p:cNvPr id="14" name="Text Placeholder 10">
            <a:extLst>
              <a:ext uri="{FF2B5EF4-FFF2-40B4-BE49-F238E27FC236}">
                <a16:creationId xmlns:a16="http://schemas.microsoft.com/office/drawing/2014/main" id="{DF742585-3F61-49C6-E5B3-E533581F39BF}"/>
              </a:ext>
            </a:extLst>
          </p:cNvPr>
          <p:cNvSpPr>
            <a:spLocks noGrp="1"/>
          </p:cNvSpPr>
          <p:nvPr>
            <p:ph type="body" sz="quarter" idx="26" hasCustomPrompt="1"/>
          </p:nvPr>
        </p:nvSpPr>
        <p:spPr>
          <a:xfrm>
            <a:off x="5023328" y="2917305"/>
            <a:ext cx="2274666" cy="1430400"/>
          </a:xfrm>
        </p:spPr>
        <p:txBody>
          <a:bodyPr lIns="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5" name="Slide Number Placeholder 5">
            <a:extLst>
              <a:ext uri="{FF2B5EF4-FFF2-40B4-BE49-F238E27FC236}">
                <a16:creationId xmlns:a16="http://schemas.microsoft.com/office/drawing/2014/main" id="{A231CD2C-6129-F3C3-0774-A4EA180EF90C}"/>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41" name="Picture Placeholder 22">
            <a:extLst>
              <a:ext uri="{FF2B5EF4-FFF2-40B4-BE49-F238E27FC236}">
                <a16:creationId xmlns:a16="http://schemas.microsoft.com/office/drawing/2014/main" id="{E2508F9C-580C-DB18-C2BD-9AEBC8937FCF}"/>
              </a:ext>
            </a:extLst>
          </p:cNvPr>
          <p:cNvSpPr>
            <a:spLocks noGrp="1"/>
          </p:cNvSpPr>
          <p:nvPr>
            <p:ph type="pic" sz="quarter" idx="50" hasCustomPrompt="1"/>
          </p:nvPr>
        </p:nvSpPr>
        <p:spPr>
          <a:xfrm>
            <a:off x="3683149" y="1389577"/>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
        <p:nvSpPr>
          <p:cNvPr id="45" name="Picture Placeholder 22">
            <a:extLst>
              <a:ext uri="{FF2B5EF4-FFF2-40B4-BE49-F238E27FC236}">
                <a16:creationId xmlns:a16="http://schemas.microsoft.com/office/drawing/2014/main" id="{99384F28-C255-315A-985F-598813E4AB4A}"/>
              </a:ext>
            </a:extLst>
          </p:cNvPr>
          <p:cNvSpPr>
            <a:spLocks noGrp="1"/>
          </p:cNvSpPr>
          <p:nvPr>
            <p:ph type="pic" sz="quarter" idx="54" hasCustomPrompt="1"/>
          </p:nvPr>
        </p:nvSpPr>
        <p:spPr>
          <a:xfrm>
            <a:off x="7375255" y="1389577"/>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
        <p:nvSpPr>
          <p:cNvPr id="46" name="Picture Placeholder 22">
            <a:extLst>
              <a:ext uri="{FF2B5EF4-FFF2-40B4-BE49-F238E27FC236}">
                <a16:creationId xmlns:a16="http://schemas.microsoft.com/office/drawing/2014/main" id="{49A71031-6C68-08BE-D6DD-809B1B7DF33D}"/>
              </a:ext>
            </a:extLst>
          </p:cNvPr>
          <p:cNvSpPr>
            <a:spLocks noGrp="1"/>
          </p:cNvSpPr>
          <p:nvPr>
            <p:ph type="pic" sz="quarter" idx="55" hasCustomPrompt="1"/>
          </p:nvPr>
        </p:nvSpPr>
        <p:spPr>
          <a:xfrm>
            <a:off x="3683149" y="4827203"/>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
        <p:nvSpPr>
          <p:cNvPr id="47" name="Picture Placeholder 22">
            <a:extLst>
              <a:ext uri="{FF2B5EF4-FFF2-40B4-BE49-F238E27FC236}">
                <a16:creationId xmlns:a16="http://schemas.microsoft.com/office/drawing/2014/main" id="{C3538A59-60AC-238C-732E-676D652AC843}"/>
              </a:ext>
            </a:extLst>
          </p:cNvPr>
          <p:cNvSpPr>
            <a:spLocks noGrp="1"/>
          </p:cNvSpPr>
          <p:nvPr>
            <p:ph type="pic" sz="quarter" idx="56" hasCustomPrompt="1"/>
          </p:nvPr>
        </p:nvSpPr>
        <p:spPr>
          <a:xfrm>
            <a:off x="7375255" y="4827203"/>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Tree>
    <p:extLst>
      <p:ext uri="{BB962C8B-B14F-4D97-AF65-F5344CB8AC3E}">
        <p14:creationId xmlns:p14="http://schemas.microsoft.com/office/powerpoint/2010/main" val="3818643544"/>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Text Placeholder 16">
            <a:extLst>
              <a:ext uri="{FF2B5EF4-FFF2-40B4-BE49-F238E27FC236}">
                <a16:creationId xmlns:a16="http://schemas.microsoft.com/office/drawing/2014/main" id="{1B723C5E-AAA3-3A7E-2D4B-447E4DCDC1EC}"/>
              </a:ext>
            </a:extLst>
          </p:cNvPr>
          <p:cNvSpPr>
            <a:spLocks noGrp="1"/>
          </p:cNvSpPr>
          <p:nvPr>
            <p:ph type="body" sz="quarter" idx="11" hasCustomPrompt="1"/>
          </p:nvPr>
        </p:nvSpPr>
        <p:spPr>
          <a:xfrm>
            <a:off x="587700" y="2456045"/>
            <a:ext cx="9891867" cy="3059112"/>
          </a:xfrm>
        </p:spPr>
        <p:txBody>
          <a:bodyPr lIns="0">
            <a:noAutofit/>
          </a:bodyPr>
          <a:lstStyle>
            <a:lvl1pPr marL="457200" indent="-457200">
              <a:lnSpc>
                <a:spcPct val="150000"/>
              </a:lnSpc>
              <a:buFont typeface="+mj-lt"/>
              <a:buAutoNum type="arabicPeriod"/>
              <a:tabLst>
                <a:tab pos="455613" algn="l"/>
              </a:tabLst>
              <a:defRPr sz="1600">
                <a:solidFill>
                  <a:schemeClr val="tx1"/>
                </a:solidFill>
              </a:defRPr>
            </a:lvl1pPr>
            <a:lvl2pPr marL="457200" indent="0">
              <a:buNone/>
              <a:defRPr/>
            </a:lvl2pPr>
          </a:lstStyle>
          <a:p>
            <a:r>
              <a:rPr lang="en-US"/>
              <a:t>List your agenda item here. Put your description here.</a:t>
            </a:r>
          </a:p>
          <a:p>
            <a:r>
              <a:rPr lang="en-US"/>
              <a:t>List your agenda item here</a:t>
            </a:r>
          </a:p>
          <a:p>
            <a:r>
              <a:rPr lang="en-US"/>
              <a:t>List your agenda item here</a:t>
            </a:r>
          </a:p>
          <a:p>
            <a:r>
              <a:rPr lang="en-US"/>
              <a:t>List your agenda item here</a:t>
            </a:r>
          </a:p>
          <a:p>
            <a:r>
              <a:rPr lang="en-US"/>
              <a:t>List your agenda item here</a:t>
            </a:r>
          </a:p>
          <a:p>
            <a:r>
              <a:rPr lang="en-US"/>
              <a:t>List your agenda item here</a:t>
            </a:r>
          </a:p>
        </p:txBody>
      </p:sp>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itle 1">
            <a:extLst>
              <a:ext uri="{FF2B5EF4-FFF2-40B4-BE49-F238E27FC236}">
                <a16:creationId xmlns:a16="http://schemas.microsoft.com/office/drawing/2014/main" id="{B5D17933-84CA-34A4-6975-EF850F21008D}"/>
              </a:ext>
            </a:extLst>
          </p:cNvPr>
          <p:cNvSpPr txBox="1">
            <a:spLocks/>
          </p:cNvSpPr>
          <p:nvPr userDrawn="1"/>
        </p:nvSpPr>
        <p:spPr>
          <a:xfrm>
            <a:off x="604326" y="381000"/>
            <a:ext cx="4660074" cy="938663"/>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6000">
                <a:solidFill>
                  <a:schemeClr val="tx1"/>
                </a:solidFill>
              </a:rPr>
              <a:t>Agenda</a:t>
            </a:r>
          </a:p>
        </p:txBody>
      </p:sp>
    </p:spTree>
    <p:extLst>
      <p:ext uri="{BB962C8B-B14F-4D97-AF65-F5344CB8AC3E}">
        <p14:creationId xmlns:p14="http://schemas.microsoft.com/office/powerpoint/2010/main" val="44462000"/>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6 part displ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AD74E7C-EE25-D72A-8DB9-9C4731ABD8C0}"/>
              </a:ext>
            </a:extLst>
          </p:cNvPr>
          <p:cNvGrpSpPr/>
          <p:nvPr/>
        </p:nvGrpSpPr>
        <p:grpSpPr>
          <a:xfrm>
            <a:off x="3784254" y="1261411"/>
            <a:ext cx="4715452" cy="4702034"/>
            <a:chOff x="3784254" y="1261411"/>
            <a:chExt cx="4715452" cy="4702034"/>
          </a:xfrm>
        </p:grpSpPr>
        <p:sp>
          <p:nvSpPr>
            <p:cNvPr id="46" name="Freeform 45">
              <a:extLst>
                <a:ext uri="{FF2B5EF4-FFF2-40B4-BE49-F238E27FC236}">
                  <a16:creationId xmlns:a16="http://schemas.microsoft.com/office/drawing/2014/main" id="{6823EBB4-C082-D40A-15DA-197F146FD97C}"/>
                </a:ext>
              </a:extLst>
            </p:cNvPr>
            <p:cNvSpPr/>
            <p:nvPr/>
          </p:nvSpPr>
          <p:spPr>
            <a:xfrm>
              <a:off x="4109026" y="3612428"/>
              <a:ext cx="2033352" cy="2351017"/>
            </a:xfrm>
            <a:custGeom>
              <a:avLst/>
              <a:gdLst>
                <a:gd name="connsiteX0" fmla="*/ 2033352 w 2033352"/>
                <a:gd name="connsiteY0" fmla="*/ 0 h 2351017"/>
                <a:gd name="connsiteX1" fmla="*/ 2033352 w 2033352"/>
                <a:gd name="connsiteY1" fmla="*/ 2351018 h 2351017"/>
                <a:gd name="connsiteX2" fmla="*/ 0 w 2033352"/>
                <a:gd name="connsiteY2" fmla="*/ 1175509 h 2351017"/>
                <a:gd name="connsiteX3" fmla="*/ 2033352 w 2033352"/>
                <a:gd name="connsiteY3" fmla="*/ 0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2033352" y="0"/>
                  </a:moveTo>
                  <a:lnTo>
                    <a:pt x="2033352" y="2351018"/>
                  </a:lnTo>
                  <a:cubicBezTo>
                    <a:pt x="1169416" y="2351018"/>
                    <a:pt x="431173" y="1924139"/>
                    <a:pt x="0" y="1175509"/>
                  </a:cubicBezTo>
                  <a:lnTo>
                    <a:pt x="2033352" y="0"/>
                  </a:lnTo>
                  <a:close/>
                </a:path>
              </a:pathLst>
            </a:custGeom>
            <a:solidFill>
              <a:schemeClr val="accent4"/>
            </a:solidFill>
            <a:ln w="15907" cap="flat">
              <a:solidFill>
                <a:srgbClr val="FFFFFF"/>
              </a:solidFill>
              <a:prstDash val="solid"/>
              <a:miter/>
            </a:ln>
          </p:spPr>
          <p:txBody>
            <a:bodyPr rtlCol="0" anchor="ctr">
              <a:noAutofit/>
            </a:bodyPr>
            <a:lstStyle/>
            <a:p>
              <a:endParaRPr lang="en-US"/>
            </a:p>
          </p:txBody>
        </p:sp>
        <p:sp>
          <p:nvSpPr>
            <p:cNvPr id="47" name="Freeform 46">
              <a:extLst>
                <a:ext uri="{FF2B5EF4-FFF2-40B4-BE49-F238E27FC236}">
                  <a16:creationId xmlns:a16="http://schemas.microsoft.com/office/drawing/2014/main" id="{566C973B-659E-5D85-99F0-A8EEB5130957}"/>
                </a:ext>
              </a:extLst>
            </p:cNvPr>
            <p:cNvSpPr/>
            <p:nvPr/>
          </p:nvSpPr>
          <p:spPr>
            <a:xfrm>
              <a:off x="6142378" y="1261411"/>
              <a:ext cx="2033352" cy="2351017"/>
            </a:xfrm>
            <a:custGeom>
              <a:avLst/>
              <a:gdLst>
                <a:gd name="connsiteX0" fmla="*/ 0 w 2033352"/>
                <a:gd name="connsiteY0" fmla="*/ 2351018 h 2351017"/>
                <a:gd name="connsiteX1" fmla="*/ 0 w 2033352"/>
                <a:gd name="connsiteY1" fmla="*/ 0 h 2351017"/>
                <a:gd name="connsiteX2" fmla="*/ 2033352 w 2033352"/>
                <a:gd name="connsiteY2" fmla="*/ 1175509 h 2351017"/>
                <a:gd name="connsiteX3" fmla="*/ 0 w 2033352"/>
                <a:gd name="connsiteY3" fmla="*/ 2351018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0" y="2351018"/>
                  </a:moveTo>
                  <a:lnTo>
                    <a:pt x="0" y="0"/>
                  </a:lnTo>
                  <a:cubicBezTo>
                    <a:pt x="863936" y="0"/>
                    <a:pt x="1602180" y="426879"/>
                    <a:pt x="2033352" y="1175509"/>
                  </a:cubicBezTo>
                  <a:lnTo>
                    <a:pt x="0" y="2351018"/>
                  </a:lnTo>
                  <a:close/>
                </a:path>
              </a:pathLst>
            </a:custGeom>
            <a:solidFill>
              <a:schemeClr val="bg2">
                <a:lumMod val="90000"/>
              </a:schemeClr>
            </a:solidFill>
            <a:ln w="15907" cap="flat">
              <a:solidFill>
                <a:srgbClr val="FFFFFF"/>
              </a:solidFill>
              <a:prstDash val="solid"/>
              <a:miter/>
            </a:ln>
          </p:spPr>
          <p:txBody>
            <a:bodyPr rtlCol="0" anchor="ctr">
              <a:noAutofit/>
            </a:bodyPr>
            <a:lstStyle/>
            <a:p>
              <a:endParaRPr lang="en-US"/>
            </a:p>
          </p:txBody>
        </p:sp>
        <p:sp>
          <p:nvSpPr>
            <p:cNvPr id="48" name="Freeform 47">
              <a:extLst>
                <a:ext uri="{FF2B5EF4-FFF2-40B4-BE49-F238E27FC236}">
                  <a16:creationId xmlns:a16="http://schemas.microsoft.com/office/drawing/2014/main" id="{1BE91351-0EF8-D231-748C-C05D759F4FDA}"/>
                </a:ext>
              </a:extLst>
            </p:cNvPr>
            <p:cNvSpPr/>
            <p:nvPr/>
          </p:nvSpPr>
          <p:spPr>
            <a:xfrm>
              <a:off x="6142378" y="2436920"/>
              <a:ext cx="2357328" cy="2351017"/>
            </a:xfrm>
            <a:custGeom>
              <a:avLst/>
              <a:gdLst>
                <a:gd name="connsiteX0" fmla="*/ 0 w 2357328"/>
                <a:gd name="connsiteY0" fmla="*/ 1175509 h 2351017"/>
                <a:gd name="connsiteX1" fmla="*/ 2033352 w 2357328"/>
                <a:gd name="connsiteY1" fmla="*/ 0 h 2351017"/>
                <a:gd name="connsiteX2" fmla="*/ 2033352 w 2357328"/>
                <a:gd name="connsiteY2" fmla="*/ 2351018 h 2351017"/>
                <a:gd name="connsiteX3" fmla="*/ 0 w 2357328"/>
                <a:gd name="connsiteY3" fmla="*/ 1175509 h 2351017"/>
              </a:gdLst>
              <a:ahLst/>
              <a:cxnLst>
                <a:cxn ang="0">
                  <a:pos x="connsiteX0" y="connsiteY0"/>
                </a:cxn>
                <a:cxn ang="0">
                  <a:pos x="connsiteX1" y="connsiteY1"/>
                </a:cxn>
                <a:cxn ang="0">
                  <a:pos x="connsiteX2" y="connsiteY2"/>
                </a:cxn>
                <a:cxn ang="0">
                  <a:pos x="connsiteX3" y="connsiteY3"/>
                </a:cxn>
              </a:cxnLst>
              <a:rect l="l" t="t" r="r" b="b"/>
              <a:pathLst>
                <a:path w="2357328" h="2351017">
                  <a:moveTo>
                    <a:pt x="0" y="1175509"/>
                  </a:moveTo>
                  <a:lnTo>
                    <a:pt x="2033352" y="0"/>
                  </a:lnTo>
                  <a:cubicBezTo>
                    <a:pt x="2465320" y="748630"/>
                    <a:pt x="2465320" y="1602387"/>
                    <a:pt x="2033352" y="2351018"/>
                  </a:cubicBezTo>
                  <a:lnTo>
                    <a:pt x="0" y="1175509"/>
                  </a:lnTo>
                  <a:close/>
                </a:path>
              </a:pathLst>
            </a:custGeom>
            <a:solidFill>
              <a:schemeClr val="accent1"/>
            </a:solidFill>
            <a:ln w="15907" cap="flat">
              <a:solidFill>
                <a:srgbClr val="FFFFFF"/>
              </a:solidFill>
              <a:prstDash val="solid"/>
              <a:miter/>
            </a:ln>
          </p:spPr>
          <p:txBody>
            <a:bodyPr rtlCol="0" anchor="ctr">
              <a:noAutofit/>
            </a:bodyPr>
            <a:lstStyle/>
            <a:p>
              <a:endParaRPr lang="en-US"/>
            </a:p>
          </p:txBody>
        </p:sp>
        <p:sp>
          <p:nvSpPr>
            <p:cNvPr id="49" name="Freeform 48">
              <a:extLst>
                <a:ext uri="{FF2B5EF4-FFF2-40B4-BE49-F238E27FC236}">
                  <a16:creationId xmlns:a16="http://schemas.microsoft.com/office/drawing/2014/main" id="{30F30874-23D0-DDE4-974B-570A6312256B}"/>
                </a:ext>
              </a:extLst>
            </p:cNvPr>
            <p:cNvSpPr/>
            <p:nvPr/>
          </p:nvSpPr>
          <p:spPr>
            <a:xfrm>
              <a:off x="6142378" y="3612428"/>
              <a:ext cx="2033352" cy="2351017"/>
            </a:xfrm>
            <a:custGeom>
              <a:avLst/>
              <a:gdLst>
                <a:gd name="connsiteX0" fmla="*/ 0 w 2033352"/>
                <a:gd name="connsiteY0" fmla="*/ 0 h 2351017"/>
                <a:gd name="connsiteX1" fmla="*/ 2033352 w 2033352"/>
                <a:gd name="connsiteY1" fmla="*/ 1175509 h 2351017"/>
                <a:gd name="connsiteX2" fmla="*/ 0 w 2033352"/>
                <a:gd name="connsiteY2" fmla="*/ 2351018 h 2351017"/>
                <a:gd name="connsiteX3" fmla="*/ 0 w 2033352"/>
                <a:gd name="connsiteY3" fmla="*/ 0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0" y="0"/>
                  </a:moveTo>
                  <a:lnTo>
                    <a:pt x="2033352" y="1175509"/>
                  </a:lnTo>
                  <a:cubicBezTo>
                    <a:pt x="1601384" y="1924139"/>
                    <a:pt x="863141" y="2351018"/>
                    <a:pt x="0" y="2351018"/>
                  </a:cubicBezTo>
                  <a:lnTo>
                    <a:pt x="0" y="0"/>
                  </a:lnTo>
                  <a:close/>
                </a:path>
              </a:pathLst>
            </a:custGeom>
            <a:solidFill>
              <a:schemeClr val="tx2"/>
            </a:solidFill>
            <a:ln w="15907" cap="flat">
              <a:solidFill>
                <a:srgbClr val="FFFFFF"/>
              </a:solidFill>
              <a:prstDash val="solid"/>
              <a:miter/>
            </a:ln>
          </p:spPr>
          <p:txBody>
            <a:bodyPr rtlCol="0" anchor="ctr">
              <a:noAutofit/>
            </a:bodyPr>
            <a:lstStyle/>
            <a:p>
              <a:endParaRPr lang="en-US"/>
            </a:p>
          </p:txBody>
        </p:sp>
        <p:sp>
          <p:nvSpPr>
            <p:cNvPr id="50" name="Freeform 49">
              <a:extLst>
                <a:ext uri="{FF2B5EF4-FFF2-40B4-BE49-F238E27FC236}">
                  <a16:creationId xmlns:a16="http://schemas.microsoft.com/office/drawing/2014/main" id="{A18B12FB-2AC6-088B-AC60-E388C35D36E3}"/>
                </a:ext>
              </a:extLst>
            </p:cNvPr>
            <p:cNvSpPr/>
            <p:nvPr/>
          </p:nvSpPr>
          <p:spPr>
            <a:xfrm>
              <a:off x="4108230" y="1261411"/>
              <a:ext cx="2034147" cy="2351017"/>
            </a:xfrm>
            <a:custGeom>
              <a:avLst/>
              <a:gdLst>
                <a:gd name="connsiteX0" fmla="*/ 2034148 w 2034147"/>
                <a:gd name="connsiteY0" fmla="*/ 2351018 h 2351017"/>
                <a:gd name="connsiteX1" fmla="*/ 0 w 2034147"/>
                <a:gd name="connsiteY1" fmla="*/ 1175509 h 2351017"/>
                <a:gd name="connsiteX2" fmla="*/ 2034148 w 2034147"/>
                <a:gd name="connsiteY2" fmla="*/ 0 h 2351017"/>
                <a:gd name="connsiteX3" fmla="*/ 2034148 w 2034147"/>
                <a:gd name="connsiteY3" fmla="*/ 2351018 h 2351017"/>
              </a:gdLst>
              <a:ahLst/>
              <a:cxnLst>
                <a:cxn ang="0">
                  <a:pos x="connsiteX0" y="connsiteY0"/>
                </a:cxn>
                <a:cxn ang="0">
                  <a:pos x="connsiteX1" y="connsiteY1"/>
                </a:cxn>
                <a:cxn ang="0">
                  <a:pos x="connsiteX2" y="connsiteY2"/>
                </a:cxn>
                <a:cxn ang="0">
                  <a:pos x="connsiteX3" y="connsiteY3"/>
                </a:cxn>
              </a:cxnLst>
              <a:rect l="l" t="t" r="r" b="b"/>
              <a:pathLst>
                <a:path w="2034147" h="2351017">
                  <a:moveTo>
                    <a:pt x="2034148" y="2351018"/>
                  </a:moveTo>
                  <a:lnTo>
                    <a:pt x="0" y="1175509"/>
                  </a:lnTo>
                  <a:cubicBezTo>
                    <a:pt x="431968" y="426082"/>
                    <a:pt x="1170212" y="0"/>
                    <a:pt x="2034148" y="0"/>
                  </a:cubicBezTo>
                  <a:lnTo>
                    <a:pt x="2034148" y="2351018"/>
                  </a:lnTo>
                  <a:close/>
                </a:path>
              </a:pathLst>
            </a:custGeom>
            <a:solidFill>
              <a:schemeClr val="accent4">
                <a:lumMod val="50000"/>
              </a:schemeClr>
            </a:solidFill>
            <a:ln w="15907" cap="flat">
              <a:solidFill>
                <a:srgbClr val="FFFFFF"/>
              </a:solidFill>
              <a:prstDash val="solid"/>
              <a:miter/>
            </a:ln>
          </p:spPr>
          <p:txBody>
            <a:bodyPr rtlCol="0" anchor="ctr">
              <a:noAutofit/>
            </a:bodyPr>
            <a:lstStyle/>
            <a:p>
              <a:endParaRPr lang="en-US"/>
            </a:p>
          </p:txBody>
        </p:sp>
        <p:sp>
          <p:nvSpPr>
            <p:cNvPr id="51" name="Freeform 50">
              <a:extLst>
                <a:ext uri="{FF2B5EF4-FFF2-40B4-BE49-F238E27FC236}">
                  <a16:creationId xmlns:a16="http://schemas.microsoft.com/office/drawing/2014/main" id="{D2DF461A-083F-78B2-63C4-085756C6F326}"/>
                </a:ext>
              </a:extLst>
            </p:cNvPr>
            <p:cNvSpPr/>
            <p:nvPr/>
          </p:nvSpPr>
          <p:spPr>
            <a:xfrm>
              <a:off x="3784254" y="2436920"/>
              <a:ext cx="2358123" cy="2351017"/>
            </a:xfrm>
            <a:custGeom>
              <a:avLst/>
              <a:gdLst>
                <a:gd name="connsiteX0" fmla="*/ 2358124 w 2358123"/>
                <a:gd name="connsiteY0" fmla="*/ 1175509 h 2351017"/>
                <a:gd name="connsiteX1" fmla="*/ 323976 w 2358123"/>
                <a:gd name="connsiteY1" fmla="*/ 2351018 h 2351017"/>
                <a:gd name="connsiteX2" fmla="*/ 323976 w 2358123"/>
                <a:gd name="connsiteY2" fmla="*/ 0 h 2351017"/>
                <a:gd name="connsiteX3" fmla="*/ 2358124 w 2358123"/>
                <a:gd name="connsiteY3" fmla="*/ 1175509 h 2351017"/>
              </a:gdLst>
              <a:ahLst/>
              <a:cxnLst>
                <a:cxn ang="0">
                  <a:pos x="connsiteX0" y="connsiteY0"/>
                </a:cxn>
                <a:cxn ang="0">
                  <a:pos x="connsiteX1" y="connsiteY1"/>
                </a:cxn>
                <a:cxn ang="0">
                  <a:pos x="connsiteX2" y="connsiteY2"/>
                </a:cxn>
                <a:cxn ang="0">
                  <a:pos x="connsiteX3" y="connsiteY3"/>
                </a:cxn>
              </a:cxnLst>
              <a:rect l="l" t="t" r="r" b="b"/>
              <a:pathLst>
                <a:path w="2358123" h="2351017">
                  <a:moveTo>
                    <a:pt x="2358124" y="1175509"/>
                  </a:moveTo>
                  <a:lnTo>
                    <a:pt x="323976" y="2351018"/>
                  </a:lnTo>
                  <a:cubicBezTo>
                    <a:pt x="-107992" y="1602387"/>
                    <a:pt x="-107992" y="748630"/>
                    <a:pt x="323976" y="0"/>
                  </a:cubicBezTo>
                  <a:lnTo>
                    <a:pt x="2358124" y="1175509"/>
                  </a:lnTo>
                  <a:close/>
                </a:path>
              </a:pathLst>
            </a:custGeom>
            <a:solidFill>
              <a:schemeClr val="accent2"/>
            </a:solidFill>
            <a:ln w="15907" cap="flat">
              <a:solidFill>
                <a:srgbClr val="FFFFFF"/>
              </a:solidFill>
              <a:prstDash val="solid"/>
              <a:miter/>
            </a:ln>
          </p:spPr>
          <p:txBody>
            <a:bodyPr rtlCol="0" anchor="ctr">
              <a:noAutofit/>
            </a:bodyPr>
            <a:lstStyle/>
            <a:p>
              <a:endParaRPr lang="en-US"/>
            </a:p>
          </p:txBody>
        </p:sp>
        <p:sp>
          <p:nvSpPr>
            <p:cNvPr id="52" name="Freeform 51">
              <a:extLst>
                <a:ext uri="{FF2B5EF4-FFF2-40B4-BE49-F238E27FC236}">
                  <a16:creationId xmlns:a16="http://schemas.microsoft.com/office/drawing/2014/main" id="{86AB105E-959F-32C4-3798-96E6A2033314}"/>
                </a:ext>
              </a:extLst>
            </p:cNvPr>
            <p:cNvSpPr/>
            <p:nvPr/>
          </p:nvSpPr>
          <p:spPr>
            <a:xfrm>
              <a:off x="5751777" y="3209442"/>
              <a:ext cx="835297" cy="836235"/>
            </a:xfrm>
            <a:custGeom>
              <a:avLst/>
              <a:gdLst>
                <a:gd name="connsiteX0" fmla="*/ 835297 w 835297"/>
                <a:gd name="connsiteY0" fmla="*/ 418118 h 836235"/>
                <a:gd name="connsiteX1" fmla="*/ 417649 w 835297"/>
                <a:gd name="connsiteY1" fmla="*/ 836236 h 836235"/>
                <a:gd name="connsiteX2" fmla="*/ 0 w 835297"/>
                <a:gd name="connsiteY2" fmla="*/ 418118 h 836235"/>
                <a:gd name="connsiteX3" fmla="*/ 417649 w 835297"/>
                <a:gd name="connsiteY3" fmla="*/ 0 h 836235"/>
                <a:gd name="connsiteX4" fmla="*/ 835297 w 835297"/>
                <a:gd name="connsiteY4" fmla="*/ 418118 h 836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7" h="836235">
                  <a:moveTo>
                    <a:pt x="835297" y="418118"/>
                  </a:moveTo>
                  <a:cubicBezTo>
                    <a:pt x="835297" y="649038"/>
                    <a:pt x="648310" y="836236"/>
                    <a:pt x="417649" y="836236"/>
                  </a:cubicBezTo>
                  <a:cubicBezTo>
                    <a:pt x="186987" y="836236"/>
                    <a:pt x="0" y="649038"/>
                    <a:pt x="0" y="418118"/>
                  </a:cubicBezTo>
                  <a:cubicBezTo>
                    <a:pt x="0" y="187198"/>
                    <a:pt x="186987" y="0"/>
                    <a:pt x="417649" y="0"/>
                  </a:cubicBezTo>
                  <a:cubicBezTo>
                    <a:pt x="648310" y="0"/>
                    <a:pt x="835297" y="187198"/>
                    <a:pt x="835297" y="418118"/>
                  </a:cubicBezTo>
                  <a:close/>
                </a:path>
              </a:pathLst>
            </a:custGeom>
            <a:solidFill>
              <a:schemeClr val="bg1">
                <a:lumMod val="95000"/>
              </a:schemeClr>
            </a:solidFill>
            <a:ln w="15907" cap="flat">
              <a:solidFill>
                <a:srgbClr val="FFFFFF"/>
              </a:solidFill>
              <a:prstDash val="solid"/>
              <a:miter/>
            </a:ln>
          </p:spPr>
          <p:txBody>
            <a:bodyPr rtlCol="0" anchor="ctr">
              <a:noAutofit/>
            </a:bodyPr>
            <a:lstStyle/>
            <a:p>
              <a:endParaRPr lang="en-US"/>
            </a:p>
          </p:txBody>
        </p:sp>
      </p:gr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Text Placeholder 10">
            <a:extLst>
              <a:ext uri="{FF2B5EF4-FFF2-40B4-BE49-F238E27FC236}">
                <a16:creationId xmlns:a16="http://schemas.microsoft.com/office/drawing/2014/main" id="{7A4F111B-2869-66B5-3E42-1234EBAA4753}"/>
              </a:ext>
            </a:extLst>
          </p:cNvPr>
          <p:cNvSpPr>
            <a:spLocks noGrp="1"/>
          </p:cNvSpPr>
          <p:nvPr>
            <p:ph type="body" sz="quarter" idx="13" hasCustomPrompt="1"/>
          </p:nvPr>
        </p:nvSpPr>
        <p:spPr>
          <a:xfrm>
            <a:off x="1001614" y="1376029"/>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cxnSp>
        <p:nvCxnSpPr>
          <p:cNvPr id="18" name="Straight Connector 17">
            <a:extLst>
              <a:ext uri="{FF2B5EF4-FFF2-40B4-BE49-F238E27FC236}">
                <a16:creationId xmlns:a16="http://schemas.microsoft.com/office/drawing/2014/main" id="{86BC4C94-6A41-0BCA-C51E-E1BA3DC1E9E5}"/>
              </a:ext>
            </a:extLst>
          </p:cNvPr>
          <p:cNvCxnSpPr>
            <a:cxnSpLocks/>
          </p:cNvCxnSpPr>
          <p:nvPr/>
        </p:nvCxnSpPr>
        <p:spPr>
          <a:xfrm>
            <a:off x="8427913"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Freeform 18">
            <a:extLst>
              <a:ext uri="{FF2B5EF4-FFF2-40B4-BE49-F238E27FC236}">
                <a16:creationId xmlns:a16="http://schemas.microsoft.com/office/drawing/2014/main" id="{8E568194-E39B-2F17-AA8F-909993DD6B46}"/>
              </a:ext>
            </a:extLst>
          </p:cNvPr>
          <p:cNvSpPr/>
          <p:nvPr/>
        </p:nvSpPr>
        <p:spPr>
          <a:xfrm flipH="1">
            <a:off x="3116173"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0" name="Freeform 19">
            <a:extLst>
              <a:ext uri="{FF2B5EF4-FFF2-40B4-BE49-F238E27FC236}">
                <a16:creationId xmlns:a16="http://schemas.microsoft.com/office/drawing/2014/main" id="{B291EF16-383E-8003-2317-D1A2B564B035}"/>
              </a:ext>
            </a:extLst>
          </p:cNvPr>
          <p:cNvSpPr/>
          <p:nvPr/>
        </p:nvSpPr>
        <p:spPr>
          <a:xfrm flipH="1" flipV="1">
            <a:off x="3116173"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Freeform 21">
            <a:extLst>
              <a:ext uri="{FF2B5EF4-FFF2-40B4-BE49-F238E27FC236}">
                <a16:creationId xmlns:a16="http://schemas.microsoft.com/office/drawing/2014/main" id="{AD29F207-1F09-3A54-A992-5C79DCEBAC9F}"/>
              </a:ext>
            </a:extLst>
          </p:cNvPr>
          <p:cNvSpPr/>
          <p:nvPr/>
        </p:nvSpPr>
        <p:spPr>
          <a:xfrm>
            <a:off x="8034872"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Freeform 22">
            <a:extLst>
              <a:ext uri="{FF2B5EF4-FFF2-40B4-BE49-F238E27FC236}">
                <a16:creationId xmlns:a16="http://schemas.microsoft.com/office/drawing/2014/main" id="{842253C2-8B95-9D9E-9DCC-E2EB5B97F222}"/>
              </a:ext>
            </a:extLst>
          </p:cNvPr>
          <p:cNvSpPr/>
          <p:nvPr/>
        </p:nvSpPr>
        <p:spPr>
          <a:xfrm flipV="1">
            <a:off x="7991672"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8" name="Text Placeholder 10">
            <a:extLst>
              <a:ext uri="{FF2B5EF4-FFF2-40B4-BE49-F238E27FC236}">
                <a16:creationId xmlns:a16="http://schemas.microsoft.com/office/drawing/2014/main" id="{EBFFBCCE-94ED-9DBB-7378-130D9C71B55D}"/>
              </a:ext>
            </a:extLst>
          </p:cNvPr>
          <p:cNvSpPr>
            <a:spLocks noGrp="1"/>
          </p:cNvSpPr>
          <p:nvPr>
            <p:ph type="body" sz="quarter" idx="28" hasCustomPrompt="1"/>
          </p:nvPr>
        </p:nvSpPr>
        <p:spPr>
          <a:xfrm>
            <a:off x="1001614" y="3175332"/>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29" name="Text Placeholder 10">
            <a:extLst>
              <a:ext uri="{FF2B5EF4-FFF2-40B4-BE49-F238E27FC236}">
                <a16:creationId xmlns:a16="http://schemas.microsoft.com/office/drawing/2014/main" id="{298BF3D3-597B-F6A4-3747-8FB18AE98DA4}"/>
              </a:ext>
            </a:extLst>
          </p:cNvPr>
          <p:cNvSpPr>
            <a:spLocks noGrp="1"/>
          </p:cNvSpPr>
          <p:nvPr>
            <p:ph type="body" sz="quarter" idx="29" hasCustomPrompt="1"/>
          </p:nvPr>
        </p:nvSpPr>
        <p:spPr>
          <a:xfrm>
            <a:off x="1001614" y="4925474"/>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0" name="Text Placeholder 10">
            <a:extLst>
              <a:ext uri="{FF2B5EF4-FFF2-40B4-BE49-F238E27FC236}">
                <a16:creationId xmlns:a16="http://schemas.microsoft.com/office/drawing/2014/main" id="{F1ACF183-9C9C-3F1D-E545-D3B7F0106B37}"/>
              </a:ext>
            </a:extLst>
          </p:cNvPr>
          <p:cNvSpPr>
            <a:spLocks noGrp="1"/>
          </p:cNvSpPr>
          <p:nvPr>
            <p:ph type="body" sz="quarter" idx="30" hasCustomPrompt="1"/>
          </p:nvPr>
        </p:nvSpPr>
        <p:spPr>
          <a:xfrm>
            <a:off x="9359033" y="1376029"/>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1" name="Text Placeholder 10">
            <a:extLst>
              <a:ext uri="{FF2B5EF4-FFF2-40B4-BE49-F238E27FC236}">
                <a16:creationId xmlns:a16="http://schemas.microsoft.com/office/drawing/2014/main" id="{A3AAD51E-5071-82B4-446D-5E60EF858600}"/>
              </a:ext>
            </a:extLst>
          </p:cNvPr>
          <p:cNvSpPr>
            <a:spLocks noGrp="1"/>
          </p:cNvSpPr>
          <p:nvPr>
            <p:ph type="body" sz="quarter" idx="31" hasCustomPrompt="1"/>
          </p:nvPr>
        </p:nvSpPr>
        <p:spPr>
          <a:xfrm>
            <a:off x="9359033" y="3175332"/>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2" name="Text Placeholder 10">
            <a:extLst>
              <a:ext uri="{FF2B5EF4-FFF2-40B4-BE49-F238E27FC236}">
                <a16:creationId xmlns:a16="http://schemas.microsoft.com/office/drawing/2014/main" id="{89CD61D1-DD32-6B82-7EE2-6A7FB329AC77}"/>
              </a:ext>
            </a:extLst>
          </p:cNvPr>
          <p:cNvSpPr>
            <a:spLocks noGrp="1"/>
          </p:cNvSpPr>
          <p:nvPr>
            <p:ph type="body" sz="quarter" idx="32" hasCustomPrompt="1"/>
          </p:nvPr>
        </p:nvSpPr>
        <p:spPr>
          <a:xfrm>
            <a:off x="9359033" y="4925474"/>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 name="Picture Placeholder 22">
            <a:extLst>
              <a:ext uri="{FF2B5EF4-FFF2-40B4-BE49-F238E27FC236}">
                <a16:creationId xmlns:a16="http://schemas.microsoft.com/office/drawing/2014/main" id="{358E1697-A2B1-5A84-F0E8-391661BF63C6}"/>
              </a:ext>
            </a:extLst>
          </p:cNvPr>
          <p:cNvSpPr>
            <a:spLocks noGrp="1"/>
          </p:cNvSpPr>
          <p:nvPr>
            <p:ph type="pic" sz="quarter" idx="50" hasCustomPrompt="1"/>
          </p:nvPr>
        </p:nvSpPr>
        <p:spPr>
          <a:xfrm>
            <a:off x="4847469" y="1710109"/>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4" name="Picture Placeholder 22">
            <a:extLst>
              <a:ext uri="{FF2B5EF4-FFF2-40B4-BE49-F238E27FC236}">
                <a16:creationId xmlns:a16="http://schemas.microsoft.com/office/drawing/2014/main" id="{C9861E12-E047-21F9-338C-B8E5126BB5B5}"/>
              </a:ext>
            </a:extLst>
          </p:cNvPr>
          <p:cNvSpPr>
            <a:spLocks noGrp="1"/>
          </p:cNvSpPr>
          <p:nvPr>
            <p:ph type="pic" sz="quarter" idx="52" hasCustomPrompt="1"/>
          </p:nvPr>
        </p:nvSpPr>
        <p:spPr>
          <a:xfrm>
            <a:off x="4105549" y="3044185"/>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1" name="Picture Placeholder 22">
            <a:extLst>
              <a:ext uri="{FF2B5EF4-FFF2-40B4-BE49-F238E27FC236}">
                <a16:creationId xmlns:a16="http://schemas.microsoft.com/office/drawing/2014/main" id="{3E18C3D3-D80C-AB58-4793-67BA15F02AC9}"/>
              </a:ext>
            </a:extLst>
          </p:cNvPr>
          <p:cNvSpPr>
            <a:spLocks noGrp="1"/>
          </p:cNvSpPr>
          <p:nvPr>
            <p:ph type="pic" sz="quarter" idx="53" hasCustomPrompt="1"/>
          </p:nvPr>
        </p:nvSpPr>
        <p:spPr>
          <a:xfrm>
            <a:off x="7126757" y="3044185"/>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2" name="Picture Placeholder 22">
            <a:extLst>
              <a:ext uri="{FF2B5EF4-FFF2-40B4-BE49-F238E27FC236}">
                <a16:creationId xmlns:a16="http://schemas.microsoft.com/office/drawing/2014/main" id="{B96B7745-7284-8B68-5617-3730A6580A5A}"/>
              </a:ext>
            </a:extLst>
          </p:cNvPr>
          <p:cNvSpPr>
            <a:spLocks noGrp="1"/>
          </p:cNvSpPr>
          <p:nvPr>
            <p:ph type="pic" sz="quarter" idx="54" hasCustomPrompt="1"/>
          </p:nvPr>
        </p:nvSpPr>
        <p:spPr>
          <a:xfrm>
            <a:off x="6391654" y="1710109"/>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3" name="Picture Placeholder 22">
            <a:extLst>
              <a:ext uri="{FF2B5EF4-FFF2-40B4-BE49-F238E27FC236}">
                <a16:creationId xmlns:a16="http://schemas.microsoft.com/office/drawing/2014/main" id="{7841EED3-31F2-72A5-9E86-DE5FF07AEF70}"/>
              </a:ext>
            </a:extLst>
          </p:cNvPr>
          <p:cNvSpPr>
            <a:spLocks noGrp="1"/>
          </p:cNvSpPr>
          <p:nvPr>
            <p:ph type="pic" sz="quarter" idx="55" hasCustomPrompt="1"/>
          </p:nvPr>
        </p:nvSpPr>
        <p:spPr>
          <a:xfrm>
            <a:off x="4826921" y="4360175"/>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4" name="Picture Placeholder 22">
            <a:extLst>
              <a:ext uri="{FF2B5EF4-FFF2-40B4-BE49-F238E27FC236}">
                <a16:creationId xmlns:a16="http://schemas.microsoft.com/office/drawing/2014/main" id="{20C343C4-882A-C98A-275C-BE58ED98137C}"/>
              </a:ext>
            </a:extLst>
          </p:cNvPr>
          <p:cNvSpPr>
            <a:spLocks noGrp="1"/>
          </p:cNvSpPr>
          <p:nvPr>
            <p:ph type="pic" sz="quarter" idx="56" hasCustomPrompt="1"/>
          </p:nvPr>
        </p:nvSpPr>
        <p:spPr>
          <a:xfrm>
            <a:off x="6330010" y="4326309"/>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6" name="Slide Number Placeholder 5">
            <a:extLst>
              <a:ext uri="{FF2B5EF4-FFF2-40B4-BE49-F238E27FC236}">
                <a16:creationId xmlns:a16="http://schemas.microsoft.com/office/drawing/2014/main" id="{094F36FE-C764-E60D-FF52-5EF7FD96316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27" name="Straight Connector 26">
            <a:extLst>
              <a:ext uri="{FF2B5EF4-FFF2-40B4-BE49-F238E27FC236}">
                <a16:creationId xmlns:a16="http://schemas.microsoft.com/office/drawing/2014/main" id="{EA9D4EBD-7263-8CED-865C-66606F4A6059}"/>
              </a:ext>
            </a:extLst>
          </p:cNvPr>
          <p:cNvCxnSpPr>
            <a:cxnSpLocks/>
          </p:cNvCxnSpPr>
          <p:nvPr/>
        </p:nvCxnSpPr>
        <p:spPr>
          <a:xfrm>
            <a:off x="3136722"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Picture Placeholder 22">
            <a:extLst>
              <a:ext uri="{FF2B5EF4-FFF2-40B4-BE49-F238E27FC236}">
                <a16:creationId xmlns:a16="http://schemas.microsoft.com/office/drawing/2014/main" id="{45CCFB7E-57A2-D6C5-DD5C-BCEACFE488DF}"/>
              </a:ext>
            </a:extLst>
          </p:cNvPr>
          <p:cNvSpPr>
            <a:spLocks noGrp="1"/>
          </p:cNvSpPr>
          <p:nvPr>
            <p:ph type="pic" sz="quarter" idx="57" hasCustomPrompt="1"/>
          </p:nvPr>
        </p:nvSpPr>
        <p:spPr>
          <a:xfrm>
            <a:off x="5758622" y="3218481"/>
            <a:ext cx="825169" cy="825168"/>
          </a:xfrm>
          <a:prstGeom prst="ellipse">
            <a:avLst/>
          </a:prstGeom>
        </p:spPr>
        <p:txBody>
          <a:bodyPr anchor="ctr">
            <a:noAutofit/>
          </a:bodyPr>
          <a:lstStyle>
            <a:lvl1pPr marL="0" indent="0" algn="ctr">
              <a:buFontTx/>
              <a:buNone/>
              <a:defRPr sz="800"/>
            </a:lvl1pPr>
          </a:lstStyle>
          <a:p>
            <a:r>
              <a:rPr lang="en-US"/>
              <a:t>Click to insert image</a:t>
            </a:r>
          </a:p>
        </p:txBody>
      </p:sp>
      <p:cxnSp>
        <p:nvCxnSpPr>
          <p:cNvPr id="33" name="Straight Connector 32">
            <a:extLst>
              <a:ext uri="{FF2B5EF4-FFF2-40B4-BE49-F238E27FC236}">
                <a16:creationId xmlns:a16="http://schemas.microsoft.com/office/drawing/2014/main" id="{82E349C6-FEF0-27E6-41D8-31A4AACB570F}"/>
              </a:ext>
            </a:extLst>
          </p:cNvPr>
          <p:cNvCxnSpPr>
            <a:cxnSpLocks/>
          </p:cNvCxnSpPr>
          <p:nvPr userDrawn="1"/>
        </p:nvCxnSpPr>
        <p:spPr>
          <a:xfrm>
            <a:off x="8427913"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Freeform 34">
            <a:extLst>
              <a:ext uri="{FF2B5EF4-FFF2-40B4-BE49-F238E27FC236}">
                <a16:creationId xmlns:a16="http://schemas.microsoft.com/office/drawing/2014/main" id="{C29E64FA-B245-1F13-9B43-3533836979BE}"/>
              </a:ext>
            </a:extLst>
          </p:cNvPr>
          <p:cNvSpPr/>
          <p:nvPr userDrawn="1"/>
        </p:nvSpPr>
        <p:spPr>
          <a:xfrm flipH="1">
            <a:off x="3116173"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35">
            <a:extLst>
              <a:ext uri="{FF2B5EF4-FFF2-40B4-BE49-F238E27FC236}">
                <a16:creationId xmlns:a16="http://schemas.microsoft.com/office/drawing/2014/main" id="{6533EC08-5624-8104-B058-22D453C1DEAB}"/>
              </a:ext>
            </a:extLst>
          </p:cNvPr>
          <p:cNvSpPr/>
          <p:nvPr userDrawn="1"/>
        </p:nvSpPr>
        <p:spPr>
          <a:xfrm flipH="1" flipV="1">
            <a:off x="3116173"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Freeform 36">
            <a:extLst>
              <a:ext uri="{FF2B5EF4-FFF2-40B4-BE49-F238E27FC236}">
                <a16:creationId xmlns:a16="http://schemas.microsoft.com/office/drawing/2014/main" id="{1E85D281-DCC1-4394-26C9-44A077B39A7F}"/>
              </a:ext>
            </a:extLst>
          </p:cNvPr>
          <p:cNvSpPr/>
          <p:nvPr userDrawn="1"/>
        </p:nvSpPr>
        <p:spPr>
          <a:xfrm>
            <a:off x="8034872"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Freeform 37">
            <a:extLst>
              <a:ext uri="{FF2B5EF4-FFF2-40B4-BE49-F238E27FC236}">
                <a16:creationId xmlns:a16="http://schemas.microsoft.com/office/drawing/2014/main" id="{280419E3-0F8F-880B-4687-3EED2E13C42C}"/>
              </a:ext>
            </a:extLst>
          </p:cNvPr>
          <p:cNvSpPr/>
          <p:nvPr userDrawn="1"/>
        </p:nvSpPr>
        <p:spPr>
          <a:xfrm flipV="1">
            <a:off x="7991672"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39" name="Straight Connector 38">
            <a:extLst>
              <a:ext uri="{FF2B5EF4-FFF2-40B4-BE49-F238E27FC236}">
                <a16:creationId xmlns:a16="http://schemas.microsoft.com/office/drawing/2014/main" id="{9D05E694-90C3-E83F-B32F-ADAABA9E0AA0}"/>
              </a:ext>
            </a:extLst>
          </p:cNvPr>
          <p:cNvCxnSpPr>
            <a:cxnSpLocks/>
          </p:cNvCxnSpPr>
          <p:nvPr userDrawn="1"/>
        </p:nvCxnSpPr>
        <p:spPr>
          <a:xfrm>
            <a:off x="3136722"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646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 columns">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p:nvSpPr>
        <p:spPr>
          <a:xfrm>
            <a:off x="578163" y="1861013"/>
            <a:ext cx="2158453" cy="18473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725963" y="2019031"/>
            <a:ext cx="1922163" cy="1536969"/>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76" name="Rectangle 75">
            <a:extLst>
              <a:ext uri="{FF2B5EF4-FFF2-40B4-BE49-F238E27FC236}">
                <a16:creationId xmlns:a16="http://schemas.microsoft.com/office/drawing/2014/main" id="{1AA89561-1EF1-E377-1A0C-0D6B09BE1339}"/>
              </a:ext>
            </a:extLst>
          </p:cNvPr>
          <p:cNvSpPr/>
          <p:nvPr userDrawn="1"/>
        </p:nvSpPr>
        <p:spPr>
          <a:xfrm>
            <a:off x="2815429" y="1861013"/>
            <a:ext cx="2158453" cy="18473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0" name="Rectangle 79">
            <a:extLst>
              <a:ext uri="{FF2B5EF4-FFF2-40B4-BE49-F238E27FC236}">
                <a16:creationId xmlns:a16="http://schemas.microsoft.com/office/drawing/2014/main" id="{B58E3319-17ED-5EF3-D720-7A02CD4522E5}"/>
              </a:ext>
            </a:extLst>
          </p:cNvPr>
          <p:cNvSpPr/>
          <p:nvPr userDrawn="1"/>
        </p:nvSpPr>
        <p:spPr>
          <a:xfrm>
            <a:off x="5032665" y="1861013"/>
            <a:ext cx="2158453" cy="18473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970467B-EAB2-A5D0-2F36-53E5C436AAAC}"/>
              </a:ext>
            </a:extLst>
          </p:cNvPr>
          <p:cNvSpPr/>
          <p:nvPr userDrawn="1"/>
        </p:nvSpPr>
        <p:spPr>
          <a:xfrm>
            <a:off x="7249901" y="1861013"/>
            <a:ext cx="2158453" cy="18473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8" name="Rectangle 87">
            <a:extLst>
              <a:ext uri="{FF2B5EF4-FFF2-40B4-BE49-F238E27FC236}">
                <a16:creationId xmlns:a16="http://schemas.microsoft.com/office/drawing/2014/main" id="{2A00A869-DCCD-9BE8-E58D-F0B29CAAFB00}"/>
              </a:ext>
            </a:extLst>
          </p:cNvPr>
          <p:cNvSpPr/>
          <p:nvPr userDrawn="1"/>
        </p:nvSpPr>
        <p:spPr>
          <a:xfrm>
            <a:off x="9485168" y="1861013"/>
            <a:ext cx="2158453" cy="18473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Title 1">
            <a:extLst>
              <a:ext uri="{FF2B5EF4-FFF2-40B4-BE49-F238E27FC236}">
                <a16:creationId xmlns:a16="http://schemas.microsoft.com/office/drawing/2014/main" id="{3FFD31FA-B40F-0733-4FD8-A3DC2AC971B3}"/>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5" name="Slide Number Placeholder 5">
            <a:extLst>
              <a:ext uri="{FF2B5EF4-FFF2-40B4-BE49-F238E27FC236}">
                <a16:creationId xmlns:a16="http://schemas.microsoft.com/office/drawing/2014/main" id="{9D09CA96-6B82-FFDB-D4FE-D2FF17AABFB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86" name="Text Placeholder 14">
            <a:extLst>
              <a:ext uri="{FF2B5EF4-FFF2-40B4-BE49-F238E27FC236}">
                <a16:creationId xmlns:a16="http://schemas.microsoft.com/office/drawing/2014/main" id="{25C80D8F-7058-ECEF-6E55-1E6AD154FDF9}"/>
              </a:ext>
            </a:extLst>
          </p:cNvPr>
          <p:cNvSpPr>
            <a:spLocks noGrp="1"/>
          </p:cNvSpPr>
          <p:nvPr>
            <p:ph type="body" sz="quarter" idx="19" hasCustomPrompt="1"/>
          </p:nvPr>
        </p:nvSpPr>
        <p:spPr>
          <a:xfrm>
            <a:off x="7260719"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82" name="Text Placeholder 14">
            <a:extLst>
              <a:ext uri="{FF2B5EF4-FFF2-40B4-BE49-F238E27FC236}">
                <a16:creationId xmlns:a16="http://schemas.microsoft.com/office/drawing/2014/main" id="{4368876D-7553-B454-D9A7-224AC760236E}"/>
              </a:ext>
            </a:extLst>
          </p:cNvPr>
          <p:cNvSpPr>
            <a:spLocks noGrp="1"/>
          </p:cNvSpPr>
          <p:nvPr>
            <p:ph type="body" sz="quarter" idx="17" hasCustomPrompt="1"/>
          </p:nvPr>
        </p:nvSpPr>
        <p:spPr>
          <a:xfrm>
            <a:off x="5036271"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78" name="Text Placeholder 14">
            <a:extLst>
              <a:ext uri="{FF2B5EF4-FFF2-40B4-BE49-F238E27FC236}">
                <a16:creationId xmlns:a16="http://schemas.microsoft.com/office/drawing/2014/main" id="{16181DB5-AFC4-90DF-E3FB-3F890D5A6789}"/>
              </a:ext>
            </a:extLst>
          </p:cNvPr>
          <p:cNvSpPr>
            <a:spLocks noGrp="1"/>
          </p:cNvSpPr>
          <p:nvPr>
            <p:ph type="body" sz="quarter" idx="15" hasCustomPrompt="1"/>
          </p:nvPr>
        </p:nvSpPr>
        <p:spPr>
          <a:xfrm>
            <a:off x="2811823"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5" name="Text Placeholder 14">
            <a:extLst>
              <a:ext uri="{FF2B5EF4-FFF2-40B4-BE49-F238E27FC236}">
                <a16:creationId xmlns:a16="http://schemas.microsoft.com/office/drawing/2014/main" id="{58B19DA7-029E-F777-910B-0D65DC04DC1A}"/>
              </a:ext>
            </a:extLst>
          </p:cNvPr>
          <p:cNvSpPr>
            <a:spLocks noGrp="1"/>
          </p:cNvSpPr>
          <p:nvPr>
            <p:ph type="body" sz="quarter" idx="13" hasCustomPrompt="1"/>
          </p:nvPr>
        </p:nvSpPr>
        <p:spPr>
          <a:xfrm>
            <a:off x="587375"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90" name="Text Placeholder 14">
            <a:extLst>
              <a:ext uri="{FF2B5EF4-FFF2-40B4-BE49-F238E27FC236}">
                <a16:creationId xmlns:a16="http://schemas.microsoft.com/office/drawing/2014/main" id="{7B9BC875-487A-CFD4-2E95-E766C9128D14}"/>
              </a:ext>
            </a:extLst>
          </p:cNvPr>
          <p:cNvSpPr>
            <a:spLocks noGrp="1"/>
          </p:cNvSpPr>
          <p:nvPr>
            <p:ph type="body" sz="quarter" idx="21" hasCustomPrompt="1"/>
          </p:nvPr>
        </p:nvSpPr>
        <p:spPr>
          <a:xfrm>
            <a:off x="9485168"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3" name="Text Placeholder 14">
            <a:extLst>
              <a:ext uri="{FF2B5EF4-FFF2-40B4-BE49-F238E27FC236}">
                <a16:creationId xmlns:a16="http://schemas.microsoft.com/office/drawing/2014/main" id="{5EE90B54-925F-63D1-9C07-604545B46E6B}"/>
              </a:ext>
            </a:extLst>
          </p:cNvPr>
          <p:cNvSpPr>
            <a:spLocks noGrp="1"/>
          </p:cNvSpPr>
          <p:nvPr>
            <p:ph type="body" sz="quarter" idx="22" hasCustomPrompt="1"/>
          </p:nvPr>
        </p:nvSpPr>
        <p:spPr>
          <a:xfrm>
            <a:off x="2940985" y="2019031"/>
            <a:ext cx="1922163" cy="1536969"/>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4" name="Text Placeholder 14">
            <a:extLst>
              <a:ext uri="{FF2B5EF4-FFF2-40B4-BE49-F238E27FC236}">
                <a16:creationId xmlns:a16="http://schemas.microsoft.com/office/drawing/2014/main" id="{6BD39ED5-E420-BD14-9BA7-C060E5A72939}"/>
              </a:ext>
            </a:extLst>
          </p:cNvPr>
          <p:cNvSpPr>
            <a:spLocks noGrp="1"/>
          </p:cNvSpPr>
          <p:nvPr>
            <p:ph type="body" sz="quarter" idx="23" hasCustomPrompt="1"/>
          </p:nvPr>
        </p:nvSpPr>
        <p:spPr>
          <a:xfrm>
            <a:off x="5160800" y="2019031"/>
            <a:ext cx="1922163" cy="1536969"/>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6" name="Text Placeholder 14">
            <a:extLst>
              <a:ext uri="{FF2B5EF4-FFF2-40B4-BE49-F238E27FC236}">
                <a16:creationId xmlns:a16="http://schemas.microsoft.com/office/drawing/2014/main" id="{7DC90EE3-A20C-3DAE-61D5-C8E925CEA039}"/>
              </a:ext>
            </a:extLst>
          </p:cNvPr>
          <p:cNvSpPr>
            <a:spLocks noGrp="1"/>
          </p:cNvSpPr>
          <p:nvPr>
            <p:ph type="body" sz="quarter" idx="24" hasCustomPrompt="1"/>
          </p:nvPr>
        </p:nvSpPr>
        <p:spPr>
          <a:xfrm>
            <a:off x="7370783" y="2019031"/>
            <a:ext cx="1922163" cy="1536969"/>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dirty="0"/>
              <a:t>Details</a:t>
            </a:r>
          </a:p>
          <a:p>
            <a:pPr lvl="1"/>
            <a:r>
              <a:rPr lang="en-US" dirty="0"/>
              <a:t>Details</a:t>
            </a:r>
          </a:p>
        </p:txBody>
      </p:sp>
      <p:sp>
        <p:nvSpPr>
          <p:cNvPr id="7" name="Text Placeholder 14">
            <a:extLst>
              <a:ext uri="{FF2B5EF4-FFF2-40B4-BE49-F238E27FC236}">
                <a16:creationId xmlns:a16="http://schemas.microsoft.com/office/drawing/2014/main" id="{81298676-18A1-90A5-4352-007C34E2A518}"/>
              </a:ext>
            </a:extLst>
          </p:cNvPr>
          <p:cNvSpPr>
            <a:spLocks noGrp="1"/>
          </p:cNvSpPr>
          <p:nvPr>
            <p:ph type="body" sz="quarter" idx="25" hasCustomPrompt="1"/>
          </p:nvPr>
        </p:nvSpPr>
        <p:spPr>
          <a:xfrm>
            <a:off x="9593639" y="2019031"/>
            <a:ext cx="1922163" cy="1536969"/>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Tree>
    <p:extLst>
      <p:ext uri="{BB962C8B-B14F-4D97-AF65-F5344CB8AC3E}">
        <p14:creationId xmlns:p14="http://schemas.microsoft.com/office/powerpoint/2010/main" val="380185821"/>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5 columns">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p:nvSpPr>
        <p:spPr>
          <a:xfrm>
            <a:off x="578163" y="1861013"/>
            <a:ext cx="2158453" cy="42295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725963" y="2019031"/>
            <a:ext cx="1922163" cy="3518850"/>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76" name="Rectangle 75">
            <a:extLst>
              <a:ext uri="{FF2B5EF4-FFF2-40B4-BE49-F238E27FC236}">
                <a16:creationId xmlns:a16="http://schemas.microsoft.com/office/drawing/2014/main" id="{1AA89561-1EF1-E377-1A0C-0D6B09BE1339}"/>
              </a:ext>
            </a:extLst>
          </p:cNvPr>
          <p:cNvSpPr/>
          <p:nvPr userDrawn="1"/>
        </p:nvSpPr>
        <p:spPr>
          <a:xfrm>
            <a:off x="2815429" y="1861013"/>
            <a:ext cx="2158453" cy="42295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0" name="Rectangle 79">
            <a:extLst>
              <a:ext uri="{FF2B5EF4-FFF2-40B4-BE49-F238E27FC236}">
                <a16:creationId xmlns:a16="http://schemas.microsoft.com/office/drawing/2014/main" id="{B58E3319-17ED-5EF3-D720-7A02CD4522E5}"/>
              </a:ext>
            </a:extLst>
          </p:cNvPr>
          <p:cNvSpPr/>
          <p:nvPr userDrawn="1"/>
        </p:nvSpPr>
        <p:spPr>
          <a:xfrm>
            <a:off x="5032665" y="1861013"/>
            <a:ext cx="2158453" cy="42295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970467B-EAB2-A5D0-2F36-53E5C436AAAC}"/>
              </a:ext>
            </a:extLst>
          </p:cNvPr>
          <p:cNvSpPr/>
          <p:nvPr userDrawn="1"/>
        </p:nvSpPr>
        <p:spPr>
          <a:xfrm>
            <a:off x="7249901" y="1861013"/>
            <a:ext cx="2158453" cy="42295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8" name="Rectangle 87">
            <a:extLst>
              <a:ext uri="{FF2B5EF4-FFF2-40B4-BE49-F238E27FC236}">
                <a16:creationId xmlns:a16="http://schemas.microsoft.com/office/drawing/2014/main" id="{2A00A869-DCCD-9BE8-E58D-F0B29CAAFB00}"/>
              </a:ext>
            </a:extLst>
          </p:cNvPr>
          <p:cNvSpPr/>
          <p:nvPr userDrawn="1"/>
        </p:nvSpPr>
        <p:spPr>
          <a:xfrm>
            <a:off x="9485168" y="1861013"/>
            <a:ext cx="2158453" cy="42295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Title 1">
            <a:extLst>
              <a:ext uri="{FF2B5EF4-FFF2-40B4-BE49-F238E27FC236}">
                <a16:creationId xmlns:a16="http://schemas.microsoft.com/office/drawing/2014/main" id="{3FFD31FA-B40F-0733-4FD8-A3DC2AC971B3}"/>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5" name="Slide Number Placeholder 5">
            <a:extLst>
              <a:ext uri="{FF2B5EF4-FFF2-40B4-BE49-F238E27FC236}">
                <a16:creationId xmlns:a16="http://schemas.microsoft.com/office/drawing/2014/main" id="{9D09CA96-6B82-FFDB-D4FE-D2FF17AABFB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86" name="Text Placeholder 14">
            <a:extLst>
              <a:ext uri="{FF2B5EF4-FFF2-40B4-BE49-F238E27FC236}">
                <a16:creationId xmlns:a16="http://schemas.microsoft.com/office/drawing/2014/main" id="{25C80D8F-7058-ECEF-6E55-1E6AD154FDF9}"/>
              </a:ext>
            </a:extLst>
          </p:cNvPr>
          <p:cNvSpPr>
            <a:spLocks noGrp="1"/>
          </p:cNvSpPr>
          <p:nvPr>
            <p:ph type="body" sz="quarter" idx="19" hasCustomPrompt="1"/>
          </p:nvPr>
        </p:nvSpPr>
        <p:spPr>
          <a:xfrm>
            <a:off x="7260719"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82" name="Text Placeholder 14">
            <a:extLst>
              <a:ext uri="{FF2B5EF4-FFF2-40B4-BE49-F238E27FC236}">
                <a16:creationId xmlns:a16="http://schemas.microsoft.com/office/drawing/2014/main" id="{4368876D-7553-B454-D9A7-224AC760236E}"/>
              </a:ext>
            </a:extLst>
          </p:cNvPr>
          <p:cNvSpPr>
            <a:spLocks noGrp="1"/>
          </p:cNvSpPr>
          <p:nvPr>
            <p:ph type="body" sz="quarter" idx="17" hasCustomPrompt="1"/>
          </p:nvPr>
        </p:nvSpPr>
        <p:spPr>
          <a:xfrm>
            <a:off x="5036271"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78" name="Text Placeholder 14">
            <a:extLst>
              <a:ext uri="{FF2B5EF4-FFF2-40B4-BE49-F238E27FC236}">
                <a16:creationId xmlns:a16="http://schemas.microsoft.com/office/drawing/2014/main" id="{16181DB5-AFC4-90DF-E3FB-3F890D5A6789}"/>
              </a:ext>
            </a:extLst>
          </p:cNvPr>
          <p:cNvSpPr>
            <a:spLocks noGrp="1"/>
          </p:cNvSpPr>
          <p:nvPr>
            <p:ph type="body" sz="quarter" idx="15" hasCustomPrompt="1"/>
          </p:nvPr>
        </p:nvSpPr>
        <p:spPr>
          <a:xfrm>
            <a:off x="2811823"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5" name="Text Placeholder 14">
            <a:extLst>
              <a:ext uri="{FF2B5EF4-FFF2-40B4-BE49-F238E27FC236}">
                <a16:creationId xmlns:a16="http://schemas.microsoft.com/office/drawing/2014/main" id="{58B19DA7-029E-F777-910B-0D65DC04DC1A}"/>
              </a:ext>
            </a:extLst>
          </p:cNvPr>
          <p:cNvSpPr>
            <a:spLocks noGrp="1"/>
          </p:cNvSpPr>
          <p:nvPr>
            <p:ph type="body" sz="quarter" idx="13" hasCustomPrompt="1"/>
          </p:nvPr>
        </p:nvSpPr>
        <p:spPr>
          <a:xfrm>
            <a:off x="587375"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90" name="Text Placeholder 14">
            <a:extLst>
              <a:ext uri="{FF2B5EF4-FFF2-40B4-BE49-F238E27FC236}">
                <a16:creationId xmlns:a16="http://schemas.microsoft.com/office/drawing/2014/main" id="{7B9BC875-487A-CFD4-2E95-E766C9128D14}"/>
              </a:ext>
            </a:extLst>
          </p:cNvPr>
          <p:cNvSpPr>
            <a:spLocks noGrp="1"/>
          </p:cNvSpPr>
          <p:nvPr>
            <p:ph type="body" sz="quarter" idx="21" hasCustomPrompt="1"/>
          </p:nvPr>
        </p:nvSpPr>
        <p:spPr>
          <a:xfrm>
            <a:off x="9485168" y="11477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3" name="Text Placeholder 14">
            <a:extLst>
              <a:ext uri="{FF2B5EF4-FFF2-40B4-BE49-F238E27FC236}">
                <a16:creationId xmlns:a16="http://schemas.microsoft.com/office/drawing/2014/main" id="{5EE90B54-925F-63D1-9C07-604545B46E6B}"/>
              </a:ext>
            </a:extLst>
          </p:cNvPr>
          <p:cNvSpPr>
            <a:spLocks noGrp="1"/>
          </p:cNvSpPr>
          <p:nvPr>
            <p:ph type="body" sz="quarter" idx="22" hasCustomPrompt="1"/>
          </p:nvPr>
        </p:nvSpPr>
        <p:spPr>
          <a:xfrm>
            <a:off x="2940985" y="2019031"/>
            <a:ext cx="1922163" cy="3518850"/>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4" name="Text Placeholder 14">
            <a:extLst>
              <a:ext uri="{FF2B5EF4-FFF2-40B4-BE49-F238E27FC236}">
                <a16:creationId xmlns:a16="http://schemas.microsoft.com/office/drawing/2014/main" id="{6BD39ED5-E420-BD14-9BA7-C060E5A72939}"/>
              </a:ext>
            </a:extLst>
          </p:cNvPr>
          <p:cNvSpPr>
            <a:spLocks noGrp="1"/>
          </p:cNvSpPr>
          <p:nvPr>
            <p:ph type="body" sz="quarter" idx="23" hasCustomPrompt="1"/>
          </p:nvPr>
        </p:nvSpPr>
        <p:spPr>
          <a:xfrm>
            <a:off x="5160800" y="2019031"/>
            <a:ext cx="1922163" cy="3518850"/>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6" name="Text Placeholder 14">
            <a:extLst>
              <a:ext uri="{FF2B5EF4-FFF2-40B4-BE49-F238E27FC236}">
                <a16:creationId xmlns:a16="http://schemas.microsoft.com/office/drawing/2014/main" id="{7DC90EE3-A20C-3DAE-61D5-C8E925CEA039}"/>
              </a:ext>
            </a:extLst>
          </p:cNvPr>
          <p:cNvSpPr>
            <a:spLocks noGrp="1"/>
          </p:cNvSpPr>
          <p:nvPr>
            <p:ph type="body" sz="quarter" idx="24" hasCustomPrompt="1"/>
          </p:nvPr>
        </p:nvSpPr>
        <p:spPr>
          <a:xfrm>
            <a:off x="7370783" y="2019031"/>
            <a:ext cx="1922163" cy="3518850"/>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dirty="0"/>
              <a:t>Details</a:t>
            </a:r>
          </a:p>
          <a:p>
            <a:pPr lvl="1"/>
            <a:r>
              <a:rPr lang="en-US" dirty="0"/>
              <a:t>Details</a:t>
            </a:r>
          </a:p>
        </p:txBody>
      </p:sp>
      <p:sp>
        <p:nvSpPr>
          <p:cNvPr id="7" name="Text Placeholder 14">
            <a:extLst>
              <a:ext uri="{FF2B5EF4-FFF2-40B4-BE49-F238E27FC236}">
                <a16:creationId xmlns:a16="http://schemas.microsoft.com/office/drawing/2014/main" id="{81298676-18A1-90A5-4352-007C34E2A518}"/>
              </a:ext>
            </a:extLst>
          </p:cNvPr>
          <p:cNvSpPr>
            <a:spLocks noGrp="1"/>
          </p:cNvSpPr>
          <p:nvPr>
            <p:ph type="body" sz="quarter" idx="25" hasCustomPrompt="1"/>
          </p:nvPr>
        </p:nvSpPr>
        <p:spPr>
          <a:xfrm>
            <a:off x="9593639" y="2019031"/>
            <a:ext cx="1922163" cy="3518850"/>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Tree>
    <p:extLst>
      <p:ext uri="{BB962C8B-B14F-4D97-AF65-F5344CB8AC3E}">
        <p14:creationId xmlns:p14="http://schemas.microsoft.com/office/powerpoint/2010/main" val="1624287051"/>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columns duo">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userDrawn="1"/>
        </p:nvSpPr>
        <p:spPr>
          <a:xfrm>
            <a:off x="592123" y="1549599"/>
            <a:ext cx="2542964"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17881" y="1822171"/>
            <a:ext cx="2036914"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buFont typeface="Arial" panose="020B0604020202020204" pitchFamily="34" charset="0"/>
              <a:buChar char="•"/>
              <a:tabLst/>
              <a:defRPr sz="1600"/>
            </a:lvl2pPr>
            <a:lvl3pPr>
              <a:defRPr sz="1600"/>
            </a:lvl3pPr>
            <a:lvl4pPr>
              <a:defRPr sz="1600"/>
            </a:lvl4pPr>
            <a:lvl5pPr marL="1828800" indent="0">
              <a:buFont typeface="Arial" panose="020B0604020202020204" pitchFamily="34" charset="0"/>
              <a:buNone/>
              <a:defRPr sz="1600"/>
            </a:lvl5pPr>
          </a:lstStyle>
          <a:p>
            <a:pPr lvl="0"/>
            <a:r>
              <a:rPr lang="en-US" dirty="0"/>
              <a:t>Details</a:t>
            </a:r>
          </a:p>
          <a:p>
            <a:pPr lvl="1"/>
            <a:r>
              <a:rPr lang="en-US" dirty="0"/>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2" name="Text Placeholder 14">
            <a:extLst>
              <a:ext uri="{FF2B5EF4-FFF2-40B4-BE49-F238E27FC236}">
                <a16:creationId xmlns:a16="http://schemas.microsoft.com/office/drawing/2014/main" id="{25C8A021-263D-CCD0-3C27-1FE0F72916B8}"/>
              </a:ext>
            </a:extLst>
          </p:cNvPr>
          <p:cNvSpPr>
            <a:spLocks noGrp="1"/>
          </p:cNvSpPr>
          <p:nvPr>
            <p:ph type="body" sz="quarter" idx="16" hasCustomPrompt="1"/>
          </p:nvPr>
        </p:nvSpPr>
        <p:spPr>
          <a:xfrm>
            <a:off x="592121" y="1081552"/>
            <a:ext cx="2557477" cy="468047"/>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46" name="Rectangle 45">
            <a:extLst>
              <a:ext uri="{FF2B5EF4-FFF2-40B4-BE49-F238E27FC236}">
                <a16:creationId xmlns:a16="http://schemas.microsoft.com/office/drawing/2014/main" id="{76E970AE-A4BE-3D1B-6AB4-3F4AD392E08F}"/>
              </a:ext>
            </a:extLst>
          </p:cNvPr>
          <p:cNvSpPr/>
          <p:nvPr/>
        </p:nvSpPr>
        <p:spPr>
          <a:xfrm>
            <a:off x="592123" y="4224219"/>
            <a:ext cx="254296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Text Placeholder 14">
            <a:extLst>
              <a:ext uri="{FF2B5EF4-FFF2-40B4-BE49-F238E27FC236}">
                <a16:creationId xmlns:a16="http://schemas.microsoft.com/office/drawing/2014/main" id="{7F44467F-07CF-F842-DC43-294893EA70D8}"/>
              </a:ext>
            </a:extLst>
          </p:cNvPr>
          <p:cNvSpPr>
            <a:spLocks noGrp="1"/>
          </p:cNvSpPr>
          <p:nvPr>
            <p:ph type="body" sz="quarter" idx="20" hasCustomPrompt="1"/>
          </p:nvPr>
        </p:nvSpPr>
        <p:spPr>
          <a:xfrm>
            <a:off x="817881" y="4496791"/>
            <a:ext cx="2036914"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a:t>Details</a:t>
            </a:r>
          </a:p>
          <a:p>
            <a:pPr lvl="1"/>
            <a:r>
              <a:rPr lang="en-US"/>
              <a:t>Details</a:t>
            </a:r>
          </a:p>
        </p:txBody>
      </p:sp>
      <p:sp>
        <p:nvSpPr>
          <p:cNvPr id="50" name="Text Placeholder 14">
            <a:extLst>
              <a:ext uri="{FF2B5EF4-FFF2-40B4-BE49-F238E27FC236}">
                <a16:creationId xmlns:a16="http://schemas.microsoft.com/office/drawing/2014/main" id="{E66A3B37-F6A4-17C6-349F-F996AA9D0829}"/>
              </a:ext>
            </a:extLst>
          </p:cNvPr>
          <p:cNvSpPr>
            <a:spLocks noGrp="1"/>
          </p:cNvSpPr>
          <p:nvPr>
            <p:ph type="body" sz="quarter" idx="22" hasCustomPrompt="1"/>
          </p:nvPr>
        </p:nvSpPr>
        <p:spPr>
          <a:xfrm>
            <a:off x="592121" y="3756172"/>
            <a:ext cx="2557477" cy="468047"/>
          </a:xfrm>
          <a:solidFill>
            <a:schemeClr val="accent3"/>
          </a:solidFill>
        </p:spPr>
        <p:txBody>
          <a:bodyPr anchor="ctr">
            <a:noAutofit/>
          </a:bodyPr>
          <a:lstStyle>
            <a:lvl1pPr marL="0" indent="0" algn="ctr">
              <a:buNone/>
              <a:defRPr sz="1800" b="1">
                <a:solidFill>
                  <a:schemeClr val="bg2"/>
                </a:solidFill>
              </a:defRPr>
            </a:lvl1pPr>
          </a:lstStyle>
          <a:p>
            <a:pPr lvl="0"/>
            <a:r>
              <a:rPr lang="en-US" dirty="0"/>
              <a:t>Header</a:t>
            </a:r>
          </a:p>
        </p:txBody>
      </p:sp>
      <p:sp>
        <p:nvSpPr>
          <p:cNvPr id="5" name="Slide Number Placeholder 5">
            <a:extLst>
              <a:ext uri="{FF2B5EF4-FFF2-40B4-BE49-F238E27FC236}">
                <a16:creationId xmlns:a16="http://schemas.microsoft.com/office/drawing/2014/main" id="{57EE3B3C-B23A-F591-8DD5-417ACB0AAC3E}"/>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9" name="Rectangle 28">
            <a:extLst>
              <a:ext uri="{FF2B5EF4-FFF2-40B4-BE49-F238E27FC236}">
                <a16:creationId xmlns:a16="http://schemas.microsoft.com/office/drawing/2014/main" id="{E0E42652-4B83-06A4-553F-A059F6569A28}"/>
              </a:ext>
            </a:extLst>
          </p:cNvPr>
          <p:cNvSpPr/>
          <p:nvPr userDrawn="1"/>
        </p:nvSpPr>
        <p:spPr>
          <a:xfrm>
            <a:off x="3423464" y="1549599"/>
            <a:ext cx="2542964"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0" name="Text Placeholder 14">
            <a:extLst>
              <a:ext uri="{FF2B5EF4-FFF2-40B4-BE49-F238E27FC236}">
                <a16:creationId xmlns:a16="http://schemas.microsoft.com/office/drawing/2014/main" id="{C560C756-3BE4-2C6D-E48F-2850ECF26DE0}"/>
              </a:ext>
            </a:extLst>
          </p:cNvPr>
          <p:cNvSpPr>
            <a:spLocks noGrp="1"/>
          </p:cNvSpPr>
          <p:nvPr>
            <p:ph type="body" sz="quarter" idx="23" hasCustomPrompt="1"/>
          </p:nvPr>
        </p:nvSpPr>
        <p:spPr>
          <a:xfrm>
            <a:off x="3676488" y="1835480"/>
            <a:ext cx="2036914"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buFont typeface="Arial" panose="020B0604020202020204" pitchFamily="34" charset="0"/>
              <a:buChar char="•"/>
              <a:tabLst/>
              <a:defRPr sz="1600"/>
            </a:lvl2pPr>
            <a:lvl3pPr>
              <a:defRPr sz="1600"/>
            </a:lvl3pPr>
            <a:lvl4pPr>
              <a:defRPr sz="1600"/>
            </a:lvl4pPr>
            <a:lvl5pPr marL="1828800" indent="0">
              <a:buFont typeface="Arial" panose="020B0604020202020204" pitchFamily="34" charset="0"/>
              <a:buNone/>
              <a:defRPr sz="1600"/>
            </a:lvl5pPr>
          </a:lstStyle>
          <a:p>
            <a:pPr lvl="0"/>
            <a:r>
              <a:rPr lang="en-US"/>
              <a:t>Details</a:t>
            </a:r>
          </a:p>
          <a:p>
            <a:pPr lvl="1"/>
            <a:r>
              <a:rPr lang="en-US"/>
              <a:t>Details</a:t>
            </a:r>
          </a:p>
        </p:txBody>
      </p:sp>
      <p:sp>
        <p:nvSpPr>
          <p:cNvPr id="31" name="Text Placeholder 14">
            <a:extLst>
              <a:ext uri="{FF2B5EF4-FFF2-40B4-BE49-F238E27FC236}">
                <a16:creationId xmlns:a16="http://schemas.microsoft.com/office/drawing/2014/main" id="{11A61F06-D15F-22C1-E886-5C695F8030A0}"/>
              </a:ext>
            </a:extLst>
          </p:cNvPr>
          <p:cNvSpPr>
            <a:spLocks noGrp="1"/>
          </p:cNvSpPr>
          <p:nvPr>
            <p:ph type="body" sz="quarter" idx="24" hasCustomPrompt="1"/>
          </p:nvPr>
        </p:nvSpPr>
        <p:spPr>
          <a:xfrm>
            <a:off x="3423463" y="1081552"/>
            <a:ext cx="2557477" cy="468047"/>
          </a:xfrm>
          <a:solidFill>
            <a:schemeClr val="tx2"/>
          </a:solidFill>
        </p:spPr>
        <p:txBody>
          <a:bodyPr anchor="ctr">
            <a:noAutofit/>
          </a:bodyPr>
          <a:lstStyle>
            <a:lvl1pPr marL="0" indent="0" algn="ctr">
              <a:buNone/>
              <a:defRPr sz="1800" b="1">
                <a:solidFill>
                  <a:schemeClr val="bg2"/>
                </a:solidFill>
              </a:defRPr>
            </a:lvl1pPr>
          </a:lstStyle>
          <a:p>
            <a:pPr lvl="0"/>
            <a:r>
              <a:rPr lang="en-US"/>
              <a:t>Header</a:t>
            </a:r>
          </a:p>
        </p:txBody>
      </p:sp>
      <p:sp>
        <p:nvSpPr>
          <p:cNvPr id="32" name="Rectangle 31">
            <a:extLst>
              <a:ext uri="{FF2B5EF4-FFF2-40B4-BE49-F238E27FC236}">
                <a16:creationId xmlns:a16="http://schemas.microsoft.com/office/drawing/2014/main" id="{374FAA01-F372-6E72-67E7-7BD1732F6E90}"/>
              </a:ext>
            </a:extLst>
          </p:cNvPr>
          <p:cNvSpPr/>
          <p:nvPr userDrawn="1"/>
        </p:nvSpPr>
        <p:spPr>
          <a:xfrm>
            <a:off x="3423464" y="4224219"/>
            <a:ext cx="254296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3" name="Text Placeholder 14">
            <a:extLst>
              <a:ext uri="{FF2B5EF4-FFF2-40B4-BE49-F238E27FC236}">
                <a16:creationId xmlns:a16="http://schemas.microsoft.com/office/drawing/2014/main" id="{802BBF05-0703-F699-4841-67BF148B7E37}"/>
              </a:ext>
            </a:extLst>
          </p:cNvPr>
          <p:cNvSpPr>
            <a:spLocks noGrp="1"/>
          </p:cNvSpPr>
          <p:nvPr>
            <p:ph type="body" sz="quarter" idx="25" hasCustomPrompt="1"/>
          </p:nvPr>
        </p:nvSpPr>
        <p:spPr>
          <a:xfrm>
            <a:off x="3698257" y="4506926"/>
            <a:ext cx="2036914"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dirty="0"/>
              <a:t>Details</a:t>
            </a:r>
          </a:p>
          <a:p>
            <a:pPr lvl="1"/>
            <a:r>
              <a:rPr lang="en-US" dirty="0"/>
              <a:t>Details</a:t>
            </a:r>
          </a:p>
        </p:txBody>
      </p:sp>
      <p:sp>
        <p:nvSpPr>
          <p:cNvPr id="34" name="Text Placeholder 14">
            <a:extLst>
              <a:ext uri="{FF2B5EF4-FFF2-40B4-BE49-F238E27FC236}">
                <a16:creationId xmlns:a16="http://schemas.microsoft.com/office/drawing/2014/main" id="{F1F2FD8C-242F-10BA-7C4F-6238178986B2}"/>
              </a:ext>
            </a:extLst>
          </p:cNvPr>
          <p:cNvSpPr>
            <a:spLocks noGrp="1"/>
          </p:cNvSpPr>
          <p:nvPr>
            <p:ph type="body" sz="quarter" idx="26" hasCustomPrompt="1"/>
          </p:nvPr>
        </p:nvSpPr>
        <p:spPr>
          <a:xfrm>
            <a:off x="3437976" y="3756172"/>
            <a:ext cx="2557477" cy="468047"/>
          </a:xfrm>
          <a:solidFill>
            <a:schemeClr val="accent1"/>
          </a:solidFill>
        </p:spPr>
        <p:txBody>
          <a:bodyPr anchor="ctr">
            <a:noAutofit/>
          </a:bodyPr>
          <a:lstStyle>
            <a:lvl1pPr marL="0" indent="0" algn="ctr">
              <a:buNone/>
              <a:defRPr sz="1800" b="1">
                <a:solidFill>
                  <a:schemeClr val="bg2"/>
                </a:solidFill>
              </a:defRPr>
            </a:lvl1pPr>
          </a:lstStyle>
          <a:p>
            <a:pPr lvl="0"/>
            <a:r>
              <a:rPr lang="en-US" dirty="0"/>
              <a:t>Header</a:t>
            </a:r>
          </a:p>
        </p:txBody>
      </p:sp>
      <p:sp>
        <p:nvSpPr>
          <p:cNvPr id="41" name="Rectangle 40">
            <a:extLst>
              <a:ext uri="{FF2B5EF4-FFF2-40B4-BE49-F238E27FC236}">
                <a16:creationId xmlns:a16="http://schemas.microsoft.com/office/drawing/2014/main" id="{14DBD470-7F6B-85E0-C39B-A033AB6C2B0A}"/>
              </a:ext>
            </a:extLst>
          </p:cNvPr>
          <p:cNvSpPr/>
          <p:nvPr userDrawn="1"/>
        </p:nvSpPr>
        <p:spPr>
          <a:xfrm>
            <a:off x="6254805" y="1549599"/>
            <a:ext cx="2542964"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2" name="Text Placeholder 14">
            <a:extLst>
              <a:ext uri="{FF2B5EF4-FFF2-40B4-BE49-F238E27FC236}">
                <a16:creationId xmlns:a16="http://schemas.microsoft.com/office/drawing/2014/main" id="{0A4C04FE-2DFE-C4EB-9545-5452439728AE}"/>
              </a:ext>
            </a:extLst>
          </p:cNvPr>
          <p:cNvSpPr>
            <a:spLocks noGrp="1"/>
          </p:cNvSpPr>
          <p:nvPr>
            <p:ph type="body" sz="quarter" idx="27" hasCustomPrompt="1"/>
          </p:nvPr>
        </p:nvSpPr>
        <p:spPr>
          <a:xfrm>
            <a:off x="6526150" y="1822171"/>
            <a:ext cx="2036914"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buFont typeface="Arial" panose="020B0604020202020204" pitchFamily="34" charset="0"/>
              <a:buChar char="•"/>
              <a:tabLst/>
              <a:defRPr sz="1600"/>
            </a:lvl2pPr>
            <a:lvl3pPr>
              <a:defRPr sz="1600"/>
            </a:lvl3pPr>
            <a:lvl4pPr>
              <a:defRPr sz="1600"/>
            </a:lvl4pPr>
            <a:lvl5pPr marL="1828800" indent="0">
              <a:buFont typeface="Arial" panose="020B0604020202020204" pitchFamily="34" charset="0"/>
              <a:buNone/>
              <a:defRPr sz="1600"/>
            </a:lvl5pPr>
          </a:lstStyle>
          <a:p>
            <a:pPr lvl="0"/>
            <a:r>
              <a:rPr lang="en-US"/>
              <a:t>Details</a:t>
            </a:r>
          </a:p>
          <a:p>
            <a:pPr lvl="1"/>
            <a:r>
              <a:rPr lang="en-US"/>
              <a:t>Details</a:t>
            </a:r>
          </a:p>
        </p:txBody>
      </p:sp>
      <p:sp>
        <p:nvSpPr>
          <p:cNvPr id="43" name="Text Placeholder 14">
            <a:extLst>
              <a:ext uri="{FF2B5EF4-FFF2-40B4-BE49-F238E27FC236}">
                <a16:creationId xmlns:a16="http://schemas.microsoft.com/office/drawing/2014/main" id="{FC049AEF-E46C-AE55-3EA1-1DE1203D4CB8}"/>
              </a:ext>
            </a:extLst>
          </p:cNvPr>
          <p:cNvSpPr>
            <a:spLocks noGrp="1"/>
          </p:cNvSpPr>
          <p:nvPr>
            <p:ph type="body" sz="quarter" idx="28" hasCustomPrompt="1"/>
          </p:nvPr>
        </p:nvSpPr>
        <p:spPr>
          <a:xfrm>
            <a:off x="6269315" y="1081552"/>
            <a:ext cx="2557477" cy="468047"/>
          </a:xfrm>
          <a:solidFill>
            <a:schemeClr val="accent3"/>
          </a:solidFill>
        </p:spPr>
        <p:txBody>
          <a:bodyPr anchor="ctr">
            <a:noAutofit/>
          </a:bodyPr>
          <a:lstStyle>
            <a:lvl1pPr marL="0" indent="0" algn="ctr">
              <a:buNone/>
              <a:defRPr sz="1800" b="1">
                <a:solidFill>
                  <a:schemeClr val="bg2"/>
                </a:solidFill>
              </a:defRPr>
            </a:lvl1pPr>
          </a:lstStyle>
          <a:p>
            <a:pPr lvl="0"/>
            <a:r>
              <a:rPr lang="en-US" dirty="0"/>
              <a:t>Header</a:t>
            </a:r>
          </a:p>
        </p:txBody>
      </p:sp>
      <p:sp>
        <p:nvSpPr>
          <p:cNvPr id="44" name="Rectangle 43">
            <a:extLst>
              <a:ext uri="{FF2B5EF4-FFF2-40B4-BE49-F238E27FC236}">
                <a16:creationId xmlns:a16="http://schemas.microsoft.com/office/drawing/2014/main" id="{8596878B-F41F-6AC2-21F8-9C62C6EC8152}"/>
              </a:ext>
            </a:extLst>
          </p:cNvPr>
          <p:cNvSpPr/>
          <p:nvPr userDrawn="1"/>
        </p:nvSpPr>
        <p:spPr>
          <a:xfrm>
            <a:off x="6254805" y="4224219"/>
            <a:ext cx="254296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Text Placeholder 14">
            <a:extLst>
              <a:ext uri="{FF2B5EF4-FFF2-40B4-BE49-F238E27FC236}">
                <a16:creationId xmlns:a16="http://schemas.microsoft.com/office/drawing/2014/main" id="{D16120FD-E14D-D81D-2614-0A1018A8AD27}"/>
              </a:ext>
            </a:extLst>
          </p:cNvPr>
          <p:cNvSpPr>
            <a:spLocks noGrp="1"/>
          </p:cNvSpPr>
          <p:nvPr>
            <p:ph type="body" sz="quarter" idx="29" hasCustomPrompt="1"/>
          </p:nvPr>
        </p:nvSpPr>
        <p:spPr>
          <a:xfrm>
            <a:off x="6526150" y="4496791"/>
            <a:ext cx="2036914"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a:t>Details</a:t>
            </a:r>
          </a:p>
          <a:p>
            <a:pPr lvl="1"/>
            <a:r>
              <a:rPr lang="en-US"/>
              <a:t>Details</a:t>
            </a:r>
          </a:p>
        </p:txBody>
      </p:sp>
      <p:sp>
        <p:nvSpPr>
          <p:cNvPr id="48" name="Text Placeholder 14">
            <a:extLst>
              <a:ext uri="{FF2B5EF4-FFF2-40B4-BE49-F238E27FC236}">
                <a16:creationId xmlns:a16="http://schemas.microsoft.com/office/drawing/2014/main" id="{F0002723-17F9-F657-6D25-BE6464C4F972}"/>
              </a:ext>
            </a:extLst>
          </p:cNvPr>
          <p:cNvSpPr>
            <a:spLocks noGrp="1"/>
          </p:cNvSpPr>
          <p:nvPr>
            <p:ph type="body" sz="quarter" idx="30" hasCustomPrompt="1"/>
          </p:nvPr>
        </p:nvSpPr>
        <p:spPr>
          <a:xfrm>
            <a:off x="6253298" y="3756172"/>
            <a:ext cx="2557477" cy="468047"/>
          </a:xfrm>
          <a:solidFill>
            <a:schemeClr val="accent5"/>
          </a:solidFill>
        </p:spPr>
        <p:txBody>
          <a:bodyPr anchor="ctr">
            <a:noAutofit/>
          </a:bodyPr>
          <a:lstStyle>
            <a:lvl1pPr marL="0" indent="0" algn="ctr">
              <a:buNone/>
              <a:defRPr sz="1800" b="1">
                <a:solidFill>
                  <a:schemeClr val="bg2"/>
                </a:solidFill>
              </a:defRPr>
            </a:lvl1pPr>
          </a:lstStyle>
          <a:p>
            <a:pPr lvl="0"/>
            <a:r>
              <a:rPr lang="en-US"/>
              <a:t>Header</a:t>
            </a:r>
          </a:p>
        </p:txBody>
      </p:sp>
      <p:sp>
        <p:nvSpPr>
          <p:cNvPr id="49" name="Rectangle 48">
            <a:extLst>
              <a:ext uri="{FF2B5EF4-FFF2-40B4-BE49-F238E27FC236}">
                <a16:creationId xmlns:a16="http://schemas.microsoft.com/office/drawing/2014/main" id="{2DF441FE-D547-0E20-27F0-F1FD09C76437}"/>
              </a:ext>
            </a:extLst>
          </p:cNvPr>
          <p:cNvSpPr/>
          <p:nvPr userDrawn="1"/>
        </p:nvSpPr>
        <p:spPr>
          <a:xfrm>
            <a:off x="9086146" y="1549599"/>
            <a:ext cx="2542964"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1" name="Text Placeholder 14">
            <a:extLst>
              <a:ext uri="{FF2B5EF4-FFF2-40B4-BE49-F238E27FC236}">
                <a16:creationId xmlns:a16="http://schemas.microsoft.com/office/drawing/2014/main" id="{BE42D0CE-A414-6E6C-9F12-826C3EAE5BA4}"/>
              </a:ext>
            </a:extLst>
          </p:cNvPr>
          <p:cNvSpPr>
            <a:spLocks noGrp="1"/>
          </p:cNvSpPr>
          <p:nvPr>
            <p:ph type="body" sz="quarter" idx="31" hasCustomPrompt="1"/>
          </p:nvPr>
        </p:nvSpPr>
        <p:spPr>
          <a:xfrm>
            <a:off x="9311904" y="1822171"/>
            <a:ext cx="2036914"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buFont typeface="Arial" panose="020B0604020202020204" pitchFamily="34" charset="0"/>
              <a:buChar char="•"/>
              <a:tabLst/>
              <a:defRPr sz="1600"/>
            </a:lvl2pPr>
            <a:lvl3pPr>
              <a:defRPr sz="1600"/>
            </a:lvl3pPr>
            <a:lvl4pPr>
              <a:defRPr sz="1600"/>
            </a:lvl4pPr>
            <a:lvl5pPr marL="1828800" indent="0">
              <a:buFont typeface="Arial" panose="020B0604020202020204" pitchFamily="34" charset="0"/>
              <a:buNone/>
              <a:defRPr sz="1600"/>
            </a:lvl5pPr>
          </a:lstStyle>
          <a:p>
            <a:pPr lvl="0"/>
            <a:r>
              <a:rPr lang="en-US"/>
              <a:t>Details</a:t>
            </a:r>
          </a:p>
          <a:p>
            <a:pPr lvl="1"/>
            <a:r>
              <a:rPr lang="en-US"/>
              <a:t>Details</a:t>
            </a:r>
          </a:p>
        </p:txBody>
      </p:sp>
      <p:sp>
        <p:nvSpPr>
          <p:cNvPr id="52" name="Text Placeholder 14">
            <a:extLst>
              <a:ext uri="{FF2B5EF4-FFF2-40B4-BE49-F238E27FC236}">
                <a16:creationId xmlns:a16="http://schemas.microsoft.com/office/drawing/2014/main" id="{D540F282-E67B-A0CC-1D4B-B8159E271CAB}"/>
              </a:ext>
            </a:extLst>
          </p:cNvPr>
          <p:cNvSpPr>
            <a:spLocks noGrp="1"/>
          </p:cNvSpPr>
          <p:nvPr>
            <p:ph type="body" sz="quarter" idx="32" hasCustomPrompt="1"/>
          </p:nvPr>
        </p:nvSpPr>
        <p:spPr>
          <a:xfrm>
            <a:off x="9086144" y="1081552"/>
            <a:ext cx="2557477" cy="468047"/>
          </a:xfrm>
          <a:solidFill>
            <a:schemeClr val="tx1"/>
          </a:solidFill>
        </p:spPr>
        <p:txBody>
          <a:bodyPr anchor="ctr">
            <a:noAutofit/>
          </a:bodyPr>
          <a:lstStyle>
            <a:lvl1pPr marL="0" indent="0" algn="ctr">
              <a:buNone/>
              <a:defRPr sz="1800" b="1">
                <a:solidFill>
                  <a:schemeClr val="bg2"/>
                </a:solidFill>
              </a:defRPr>
            </a:lvl1pPr>
          </a:lstStyle>
          <a:p>
            <a:pPr lvl="0"/>
            <a:r>
              <a:rPr lang="en-US" dirty="0"/>
              <a:t>Header</a:t>
            </a:r>
          </a:p>
        </p:txBody>
      </p:sp>
      <p:sp>
        <p:nvSpPr>
          <p:cNvPr id="53" name="Rectangle 52">
            <a:extLst>
              <a:ext uri="{FF2B5EF4-FFF2-40B4-BE49-F238E27FC236}">
                <a16:creationId xmlns:a16="http://schemas.microsoft.com/office/drawing/2014/main" id="{40DC9989-CA3C-8002-AD8F-40742BE79B39}"/>
              </a:ext>
            </a:extLst>
          </p:cNvPr>
          <p:cNvSpPr/>
          <p:nvPr userDrawn="1"/>
        </p:nvSpPr>
        <p:spPr>
          <a:xfrm>
            <a:off x="9086146" y="4224219"/>
            <a:ext cx="254296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8" name="Text Placeholder 14">
            <a:extLst>
              <a:ext uri="{FF2B5EF4-FFF2-40B4-BE49-F238E27FC236}">
                <a16:creationId xmlns:a16="http://schemas.microsoft.com/office/drawing/2014/main" id="{571D0E6E-0141-F312-A163-07024C35C675}"/>
              </a:ext>
            </a:extLst>
          </p:cNvPr>
          <p:cNvSpPr>
            <a:spLocks noGrp="1"/>
          </p:cNvSpPr>
          <p:nvPr>
            <p:ph type="body" sz="quarter" idx="33" hasCustomPrompt="1"/>
          </p:nvPr>
        </p:nvSpPr>
        <p:spPr>
          <a:xfrm>
            <a:off x="9311904" y="4496791"/>
            <a:ext cx="2036914"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a:t>Details</a:t>
            </a:r>
          </a:p>
          <a:p>
            <a:pPr lvl="1"/>
            <a:r>
              <a:rPr lang="en-US"/>
              <a:t>Details</a:t>
            </a:r>
          </a:p>
        </p:txBody>
      </p:sp>
      <p:sp>
        <p:nvSpPr>
          <p:cNvPr id="62" name="Text Placeholder 14">
            <a:extLst>
              <a:ext uri="{FF2B5EF4-FFF2-40B4-BE49-F238E27FC236}">
                <a16:creationId xmlns:a16="http://schemas.microsoft.com/office/drawing/2014/main" id="{8D948331-7CE9-9D13-13C8-1BC9E407EED8}"/>
              </a:ext>
            </a:extLst>
          </p:cNvPr>
          <p:cNvSpPr>
            <a:spLocks noGrp="1"/>
          </p:cNvSpPr>
          <p:nvPr>
            <p:ph type="body" sz="quarter" idx="34" hasCustomPrompt="1"/>
          </p:nvPr>
        </p:nvSpPr>
        <p:spPr>
          <a:xfrm>
            <a:off x="9086144" y="3756172"/>
            <a:ext cx="2557477" cy="468047"/>
          </a:xfrm>
          <a:solidFill>
            <a:schemeClr val="tx2"/>
          </a:solidFill>
        </p:spPr>
        <p:txBody>
          <a:bodyPr anchor="ctr">
            <a:noAutofit/>
          </a:bodyPr>
          <a:lstStyle>
            <a:lvl1pPr marL="0" indent="0" algn="ctr">
              <a:buNone/>
              <a:defRPr sz="1800" b="1">
                <a:solidFill>
                  <a:schemeClr val="bg2"/>
                </a:solidFill>
              </a:defRPr>
            </a:lvl1pPr>
          </a:lstStyle>
          <a:p>
            <a:pPr lvl="0"/>
            <a:r>
              <a:rPr lang="en-US"/>
              <a:t>Header</a:t>
            </a:r>
          </a:p>
        </p:txBody>
      </p:sp>
    </p:spTree>
    <p:extLst>
      <p:ext uri="{BB962C8B-B14F-4D97-AF65-F5344CB8AC3E}">
        <p14:creationId xmlns:p14="http://schemas.microsoft.com/office/powerpoint/2010/main" val="3988411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CD28979B-3F7A-A539-D9A4-0DD302E76A0E}"/>
              </a:ext>
            </a:extLst>
          </p:cNvPr>
          <p:cNvSpPr>
            <a:spLocks noGrp="1"/>
          </p:cNvSpPr>
          <p:nvPr>
            <p:ph type="body" sz="quarter" idx="13" hasCustomPrompt="1"/>
          </p:nvPr>
        </p:nvSpPr>
        <p:spPr>
          <a:xfrm>
            <a:off x="4323516" y="1434078"/>
            <a:ext cx="3592251"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4" name="Rectangle 53">
            <a:extLst>
              <a:ext uri="{FF2B5EF4-FFF2-40B4-BE49-F238E27FC236}">
                <a16:creationId xmlns:a16="http://schemas.microsoft.com/office/drawing/2014/main" id="{001A4FDE-BB98-EB1D-3A84-84F3FD44C18D}"/>
              </a:ext>
            </a:extLst>
          </p:cNvPr>
          <p:cNvSpPr/>
          <p:nvPr/>
        </p:nvSpPr>
        <p:spPr>
          <a:xfrm>
            <a:off x="592122" y="2137703"/>
            <a:ext cx="3592253"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17880" y="2428909"/>
            <a:ext cx="3147833"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vl6pPr>
              <a:defRPr sz="1600"/>
            </a:lvl6pPr>
          </a:lstStyle>
          <a:p>
            <a:pPr lvl="0"/>
            <a:r>
              <a:rPr lang="en-US"/>
              <a:t>Details</a:t>
            </a:r>
          </a:p>
          <a:p>
            <a:pPr lvl="1"/>
            <a:r>
              <a:rPr lang="en-US"/>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2" name="Text Placeholder 14">
            <a:extLst>
              <a:ext uri="{FF2B5EF4-FFF2-40B4-BE49-F238E27FC236}">
                <a16:creationId xmlns:a16="http://schemas.microsoft.com/office/drawing/2014/main" id="{25C8A021-263D-CCD0-3C27-1FE0F72916B8}"/>
              </a:ext>
            </a:extLst>
          </p:cNvPr>
          <p:cNvSpPr>
            <a:spLocks noGrp="1"/>
          </p:cNvSpPr>
          <p:nvPr>
            <p:ph type="body" sz="quarter" idx="16" hasCustomPrompt="1"/>
          </p:nvPr>
        </p:nvSpPr>
        <p:spPr>
          <a:xfrm>
            <a:off x="592121" y="1424452"/>
            <a:ext cx="3592254"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0" name="Rectangle 19">
            <a:extLst>
              <a:ext uri="{FF2B5EF4-FFF2-40B4-BE49-F238E27FC236}">
                <a16:creationId xmlns:a16="http://schemas.microsoft.com/office/drawing/2014/main" id="{9D9DC973-4F2E-00B3-6043-11F30FE0B088}"/>
              </a:ext>
            </a:extLst>
          </p:cNvPr>
          <p:cNvSpPr/>
          <p:nvPr/>
        </p:nvSpPr>
        <p:spPr>
          <a:xfrm>
            <a:off x="4340158" y="2137703"/>
            <a:ext cx="3592253"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Text Placeholder 14">
            <a:extLst>
              <a:ext uri="{FF2B5EF4-FFF2-40B4-BE49-F238E27FC236}">
                <a16:creationId xmlns:a16="http://schemas.microsoft.com/office/drawing/2014/main" id="{E811389F-EF4F-8505-F011-D0368CD891D2}"/>
              </a:ext>
            </a:extLst>
          </p:cNvPr>
          <p:cNvSpPr>
            <a:spLocks noGrp="1"/>
          </p:cNvSpPr>
          <p:nvPr>
            <p:ph type="body" sz="quarter" idx="18" hasCustomPrompt="1"/>
          </p:nvPr>
        </p:nvSpPr>
        <p:spPr>
          <a:xfrm>
            <a:off x="4565916" y="2428909"/>
            <a:ext cx="3147833"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a:p>
            <a:pPr lvl="2"/>
            <a:endParaRPr lang="en-US"/>
          </a:p>
        </p:txBody>
      </p:sp>
      <p:sp>
        <p:nvSpPr>
          <p:cNvPr id="23" name="Rectangle 22">
            <a:extLst>
              <a:ext uri="{FF2B5EF4-FFF2-40B4-BE49-F238E27FC236}">
                <a16:creationId xmlns:a16="http://schemas.microsoft.com/office/drawing/2014/main" id="{4E125E86-B8B9-5838-4157-CF2FD81D3108}"/>
              </a:ext>
            </a:extLst>
          </p:cNvPr>
          <p:cNvSpPr/>
          <p:nvPr/>
        </p:nvSpPr>
        <p:spPr>
          <a:xfrm>
            <a:off x="8068096" y="2137703"/>
            <a:ext cx="3592253"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4" name="Text Placeholder 14">
            <a:extLst>
              <a:ext uri="{FF2B5EF4-FFF2-40B4-BE49-F238E27FC236}">
                <a16:creationId xmlns:a16="http://schemas.microsoft.com/office/drawing/2014/main" id="{C9999F6A-5EFA-B908-17BF-01A75B46069F}"/>
              </a:ext>
            </a:extLst>
          </p:cNvPr>
          <p:cNvSpPr>
            <a:spLocks noGrp="1"/>
          </p:cNvSpPr>
          <p:nvPr>
            <p:ph type="body" sz="quarter" idx="19" hasCustomPrompt="1"/>
          </p:nvPr>
        </p:nvSpPr>
        <p:spPr>
          <a:xfrm>
            <a:off x="8293854" y="2428909"/>
            <a:ext cx="3147833"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p:txBody>
      </p:sp>
      <p:sp>
        <p:nvSpPr>
          <p:cNvPr id="7" name="Text Placeholder 14">
            <a:extLst>
              <a:ext uri="{FF2B5EF4-FFF2-40B4-BE49-F238E27FC236}">
                <a16:creationId xmlns:a16="http://schemas.microsoft.com/office/drawing/2014/main" id="{1E7FAE64-BDCA-5536-4128-465AB38F723C}"/>
              </a:ext>
            </a:extLst>
          </p:cNvPr>
          <p:cNvSpPr>
            <a:spLocks noGrp="1"/>
          </p:cNvSpPr>
          <p:nvPr>
            <p:ph type="body" sz="quarter" idx="17" hasCustomPrompt="1"/>
          </p:nvPr>
        </p:nvSpPr>
        <p:spPr>
          <a:xfrm>
            <a:off x="8068227" y="1424452"/>
            <a:ext cx="3592254"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3" name="Slide Number Placeholder 5">
            <a:extLst>
              <a:ext uri="{FF2B5EF4-FFF2-40B4-BE49-F238E27FC236}">
                <a16:creationId xmlns:a16="http://schemas.microsoft.com/office/drawing/2014/main" id="{8ABFFCF8-7131-C19F-4654-77D8849A803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2728840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_Columns photo">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4A19FB1-B4BE-BC9B-A587-32C31D922709}"/>
              </a:ext>
            </a:extLst>
          </p:cNvPr>
          <p:cNvSpPr/>
          <p:nvPr/>
        </p:nvSpPr>
        <p:spPr>
          <a:xfrm>
            <a:off x="592122" y="1159917"/>
            <a:ext cx="3582313" cy="17345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Rectangle 36">
            <a:extLst>
              <a:ext uri="{FF2B5EF4-FFF2-40B4-BE49-F238E27FC236}">
                <a16:creationId xmlns:a16="http://schemas.microsoft.com/office/drawing/2014/main" id="{7B9F332E-9484-2A8A-4198-868A3834E020}"/>
              </a:ext>
            </a:extLst>
          </p:cNvPr>
          <p:cNvSpPr/>
          <p:nvPr/>
        </p:nvSpPr>
        <p:spPr>
          <a:xfrm>
            <a:off x="8061308" y="1153886"/>
            <a:ext cx="3582313" cy="17345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Rectangle 37">
            <a:extLst>
              <a:ext uri="{FF2B5EF4-FFF2-40B4-BE49-F238E27FC236}">
                <a16:creationId xmlns:a16="http://schemas.microsoft.com/office/drawing/2014/main" id="{3BF8FC0D-2F47-EB70-EDC2-4B74882D85CB}"/>
              </a:ext>
            </a:extLst>
          </p:cNvPr>
          <p:cNvSpPr/>
          <p:nvPr/>
        </p:nvSpPr>
        <p:spPr>
          <a:xfrm>
            <a:off x="4334134" y="1153886"/>
            <a:ext cx="3582313" cy="17345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34" name="Rectangle 33">
            <a:extLst>
              <a:ext uri="{FF2B5EF4-FFF2-40B4-BE49-F238E27FC236}">
                <a16:creationId xmlns:a16="http://schemas.microsoft.com/office/drawing/2014/main" id="{96302130-4806-B12C-BBBA-5BA29195AB30}"/>
              </a:ext>
            </a:extLst>
          </p:cNvPr>
          <p:cNvSpPr/>
          <p:nvPr/>
        </p:nvSpPr>
        <p:spPr>
          <a:xfrm>
            <a:off x="592122" y="2991371"/>
            <a:ext cx="3582313" cy="32633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Text Placeholder 14">
            <a:extLst>
              <a:ext uri="{FF2B5EF4-FFF2-40B4-BE49-F238E27FC236}">
                <a16:creationId xmlns:a16="http://schemas.microsoft.com/office/drawing/2014/main" id="{0DFBF480-6BF1-DAFD-0379-F6FD4D63262B}"/>
              </a:ext>
            </a:extLst>
          </p:cNvPr>
          <p:cNvSpPr>
            <a:spLocks noGrp="1"/>
          </p:cNvSpPr>
          <p:nvPr>
            <p:ph type="body" sz="quarter" idx="14" hasCustomPrompt="1"/>
          </p:nvPr>
        </p:nvSpPr>
        <p:spPr>
          <a:xfrm>
            <a:off x="817881" y="3257544"/>
            <a:ext cx="3147832" cy="2647133"/>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45" name="Text Placeholder 10">
            <a:extLst>
              <a:ext uri="{FF2B5EF4-FFF2-40B4-BE49-F238E27FC236}">
                <a16:creationId xmlns:a16="http://schemas.microsoft.com/office/drawing/2014/main" id="{136BDE39-5514-D5B7-FEED-09B02085F0CC}"/>
              </a:ext>
            </a:extLst>
          </p:cNvPr>
          <p:cNvSpPr>
            <a:spLocks noGrp="1"/>
          </p:cNvSpPr>
          <p:nvPr>
            <p:ph type="body" sz="quarter" idx="24" hasCustomPrompt="1"/>
          </p:nvPr>
        </p:nvSpPr>
        <p:spPr>
          <a:xfrm>
            <a:off x="1027296" y="2503725"/>
            <a:ext cx="2601769" cy="384713"/>
          </a:xfrm>
        </p:spPr>
        <p:txBody>
          <a:bodyPr>
            <a:noAutofit/>
          </a:bodyPr>
          <a:lstStyle>
            <a:lvl1pPr marL="0" indent="0" algn="ctr">
              <a:buNone/>
              <a:defRPr sz="1600">
                <a:solidFill>
                  <a:schemeClr val="bg2"/>
                </a:solidFill>
              </a:defRPr>
            </a:lvl1pPr>
          </a:lstStyle>
          <a:p>
            <a:r>
              <a:rPr lang="en-US"/>
              <a:t>Product / service 1</a:t>
            </a:r>
          </a:p>
        </p:txBody>
      </p:sp>
      <p:sp>
        <p:nvSpPr>
          <p:cNvPr id="46" name="Text Placeholder 10">
            <a:extLst>
              <a:ext uri="{FF2B5EF4-FFF2-40B4-BE49-F238E27FC236}">
                <a16:creationId xmlns:a16="http://schemas.microsoft.com/office/drawing/2014/main" id="{6EE62B62-528D-49F7-D034-35A57E7093F0}"/>
              </a:ext>
            </a:extLst>
          </p:cNvPr>
          <p:cNvSpPr>
            <a:spLocks noGrp="1"/>
          </p:cNvSpPr>
          <p:nvPr>
            <p:ph type="body" sz="quarter" idx="25" hasCustomPrompt="1"/>
          </p:nvPr>
        </p:nvSpPr>
        <p:spPr>
          <a:xfrm>
            <a:off x="4837296" y="2503725"/>
            <a:ext cx="2601769" cy="384713"/>
          </a:xfrm>
        </p:spPr>
        <p:txBody>
          <a:bodyPr>
            <a:noAutofit/>
          </a:bodyPr>
          <a:lstStyle>
            <a:lvl1pPr marL="0" indent="0" algn="ctr">
              <a:buNone/>
              <a:defRPr sz="1600">
                <a:solidFill>
                  <a:schemeClr val="bg2"/>
                </a:solidFill>
              </a:defRPr>
            </a:lvl1pPr>
          </a:lstStyle>
          <a:p>
            <a:r>
              <a:rPr lang="en-US"/>
              <a:t>Product / service 2</a:t>
            </a:r>
          </a:p>
        </p:txBody>
      </p:sp>
      <p:sp>
        <p:nvSpPr>
          <p:cNvPr id="47" name="Text Placeholder 10">
            <a:extLst>
              <a:ext uri="{FF2B5EF4-FFF2-40B4-BE49-F238E27FC236}">
                <a16:creationId xmlns:a16="http://schemas.microsoft.com/office/drawing/2014/main" id="{E6A3827F-88B0-4758-6117-9B3C1FDE0A21}"/>
              </a:ext>
            </a:extLst>
          </p:cNvPr>
          <p:cNvSpPr>
            <a:spLocks noGrp="1"/>
          </p:cNvSpPr>
          <p:nvPr>
            <p:ph type="body" sz="quarter" idx="26" hasCustomPrompt="1"/>
          </p:nvPr>
        </p:nvSpPr>
        <p:spPr>
          <a:xfrm>
            <a:off x="8581981" y="2503725"/>
            <a:ext cx="2601769" cy="384713"/>
          </a:xfrm>
        </p:spPr>
        <p:txBody>
          <a:bodyPr>
            <a:noAutofit/>
          </a:bodyPr>
          <a:lstStyle>
            <a:lvl1pPr marL="0" indent="0" algn="ctr">
              <a:buNone/>
              <a:defRPr sz="1600">
                <a:solidFill>
                  <a:schemeClr val="bg2"/>
                </a:solidFill>
              </a:defRPr>
            </a:lvl1pPr>
          </a:lstStyle>
          <a:p>
            <a:r>
              <a:rPr lang="en-US"/>
              <a:t>Product / service 3</a:t>
            </a:r>
          </a:p>
        </p:txBody>
      </p:sp>
      <p:sp>
        <p:nvSpPr>
          <p:cNvPr id="48" name="Rectangle 47">
            <a:extLst>
              <a:ext uri="{FF2B5EF4-FFF2-40B4-BE49-F238E27FC236}">
                <a16:creationId xmlns:a16="http://schemas.microsoft.com/office/drawing/2014/main" id="{9CEFF948-B150-6703-4E66-CF3581C7F887}"/>
              </a:ext>
            </a:extLst>
          </p:cNvPr>
          <p:cNvSpPr/>
          <p:nvPr/>
        </p:nvSpPr>
        <p:spPr>
          <a:xfrm>
            <a:off x="4336807" y="2991371"/>
            <a:ext cx="3582313" cy="32633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9" name="Text Placeholder 14">
            <a:extLst>
              <a:ext uri="{FF2B5EF4-FFF2-40B4-BE49-F238E27FC236}">
                <a16:creationId xmlns:a16="http://schemas.microsoft.com/office/drawing/2014/main" id="{D70D2EB1-294C-8C08-BD3E-DF9591ACEB25}"/>
              </a:ext>
            </a:extLst>
          </p:cNvPr>
          <p:cNvSpPr>
            <a:spLocks noGrp="1"/>
          </p:cNvSpPr>
          <p:nvPr>
            <p:ph type="body" sz="quarter" idx="27" hasCustomPrompt="1"/>
          </p:nvPr>
        </p:nvSpPr>
        <p:spPr>
          <a:xfrm>
            <a:off x="4562566" y="3257544"/>
            <a:ext cx="3147832" cy="2647133"/>
          </a:xfrm>
        </p:spPr>
        <p:txBody>
          <a:bodyPr>
            <a:noAutofit/>
          </a:bodyPr>
          <a:lstStyle>
            <a:lvl1pPr marL="228600" indent="-228600" algn="l">
              <a:buFont typeface="Arial" panose="020B0604020202020204" pitchFamily="34" charset="0"/>
              <a:buChar char="•"/>
              <a:defRPr sz="1600" b="0">
                <a:solidFill>
                  <a:schemeClr val="tx1"/>
                </a:solidFill>
              </a:defRPr>
            </a:lvl1pPr>
            <a:lvl2pPr marL="522288"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50" name="Rectangle 49">
            <a:extLst>
              <a:ext uri="{FF2B5EF4-FFF2-40B4-BE49-F238E27FC236}">
                <a16:creationId xmlns:a16="http://schemas.microsoft.com/office/drawing/2014/main" id="{DBE9579F-26EA-7E69-BAF7-18686B4605AB}"/>
              </a:ext>
            </a:extLst>
          </p:cNvPr>
          <p:cNvSpPr/>
          <p:nvPr/>
        </p:nvSpPr>
        <p:spPr>
          <a:xfrm>
            <a:off x="8070607" y="2991371"/>
            <a:ext cx="3582313" cy="32633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1" name="Text Placeholder 14">
            <a:extLst>
              <a:ext uri="{FF2B5EF4-FFF2-40B4-BE49-F238E27FC236}">
                <a16:creationId xmlns:a16="http://schemas.microsoft.com/office/drawing/2014/main" id="{B60B92FD-11AE-8162-8A7E-555F2D2F2A72}"/>
              </a:ext>
            </a:extLst>
          </p:cNvPr>
          <p:cNvSpPr>
            <a:spLocks noGrp="1"/>
          </p:cNvSpPr>
          <p:nvPr>
            <p:ph type="body" sz="quarter" idx="28" hasCustomPrompt="1"/>
          </p:nvPr>
        </p:nvSpPr>
        <p:spPr>
          <a:xfrm>
            <a:off x="8296366" y="3257544"/>
            <a:ext cx="3147832" cy="2647133"/>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65" name="Oval 64">
            <a:extLst>
              <a:ext uri="{FF2B5EF4-FFF2-40B4-BE49-F238E27FC236}">
                <a16:creationId xmlns:a16="http://schemas.microsoft.com/office/drawing/2014/main" id="{8868A9DC-84AF-8CC6-DE85-6CCAEEF8E237}"/>
              </a:ext>
            </a:extLst>
          </p:cNvPr>
          <p:cNvSpPr/>
          <p:nvPr/>
        </p:nvSpPr>
        <p:spPr>
          <a:xfrm>
            <a:off x="1774963" y="1336109"/>
            <a:ext cx="1105787" cy="11057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9" name="Oval 68">
            <a:extLst>
              <a:ext uri="{FF2B5EF4-FFF2-40B4-BE49-F238E27FC236}">
                <a16:creationId xmlns:a16="http://schemas.microsoft.com/office/drawing/2014/main" id="{1A58FFD1-C2C1-744A-4E9A-51DAB17B26B0}"/>
              </a:ext>
            </a:extLst>
          </p:cNvPr>
          <p:cNvSpPr/>
          <p:nvPr/>
        </p:nvSpPr>
        <p:spPr>
          <a:xfrm>
            <a:off x="5572673" y="1336109"/>
            <a:ext cx="1105787" cy="11057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3" name="Oval 72">
            <a:extLst>
              <a:ext uri="{FF2B5EF4-FFF2-40B4-BE49-F238E27FC236}">
                <a16:creationId xmlns:a16="http://schemas.microsoft.com/office/drawing/2014/main" id="{B9E085CB-C292-979F-5B03-690FBEDAE070}"/>
              </a:ext>
            </a:extLst>
          </p:cNvPr>
          <p:cNvSpPr/>
          <p:nvPr/>
        </p:nvSpPr>
        <p:spPr>
          <a:xfrm>
            <a:off x="9245021" y="1336109"/>
            <a:ext cx="1105787" cy="11057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 name="Picture Placeholder 22">
            <a:extLst>
              <a:ext uri="{FF2B5EF4-FFF2-40B4-BE49-F238E27FC236}">
                <a16:creationId xmlns:a16="http://schemas.microsoft.com/office/drawing/2014/main" id="{DE7454F8-3F13-DA14-49FF-7C927C2CF6F8}"/>
              </a:ext>
            </a:extLst>
          </p:cNvPr>
          <p:cNvSpPr>
            <a:spLocks noGrp="1"/>
          </p:cNvSpPr>
          <p:nvPr>
            <p:ph type="pic" sz="quarter" idx="51" hasCustomPrompt="1"/>
          </p:nvPr>
        </p:nvSpPr>
        <p:spPr>
          <a:xfrm>
            <a:off x="1774963" y="1334080"/>
            <a:ext cx="1105788" cy="1105787"/>
          </a:xfrm>
          <a:prstGeom prst="ellipse">
            <a:avLst/>
          </a:prstGeom>
        </p:spPr>
        <p:txBody>
          <a:bodyPr anchor="ctr">
            <a:noAutofit/>
          </a:bodyPr>
          <a:lstStyle>
            <a:lvl1pPr marL="0" indent="0" algn="ctr">
              <a:buFontTx/>
              <a:buNone/>
              <a:defRPr sz="1200"/>
            </a:lvl1pPr>
          </a:lstStyle>
          <a:p>
            <a:r>
              <a:rPr lang="en-US"/>
              <a:t>Click to insert image</a:t>
            </a:r>
          </a:p>
        </p:txBody>
      </p:sp>
      <p:sp>
        <p:nvSpPr>
          <p:cNvPr id="5" name="Picture Placeholder 22">
            <a:extLst>
              <a:ext uri="{FF2B5EF4-FFF2-40B4-BE49-F238E27FC236}">
                <a16:creationId xmlns:a16="http://schemas.microsoft.com/office/drawing/2014/main" id="{380F5CC6-B387-EBA8-B0E5-B76646AA89A5}"/>
              </a:ext>
            </a:extLst>
          </p:cNvPr>
          <p:cNvSpPr>
            <a:spLocks noGrp="1"/>
          </p:cNvSpPr>
          <p:nvPr>
            <p:ph type="pic" sz="quarter" idx="52" hasCustomPrompt="1"/>
          </p:nvPr>
        </p:nvSpPr>
        <p:spPr>
          <a:xfrm>
            <a:off x="5567575" y="1334080"/>
            <a:ext cx="1105788" cy="1105787"/>
          </a:xfrm>
          <a:prstGeom prst="ellipse">
            <a:avLst/>
          </a:prstGeom>
        </p:spPr>
        <p:txBody>
          <a:bodyPr anchor="ctr">
            <a:noAutofit/>
          </a:bodyPr>
          <a:lstStyle>
            <a:lvl1pPr marL="0" indent="0" algn="ctr">
              <a:buFontTx/>
              <a:buNone/>
              <a:defRPr sz="1200"/>
            </a:lvl1pPr>
          </a:lstStyle>
          <a:p>
            <a:r>
              <a:rPr lang="en-US"/>
              <a:t>Click to insert image</a:t>
            </a:r>
          </a:p>
        </p:txBody>
      </p:sp>
      <p:sp>
        <p:nvSpPr>
          <p:cNvPr id="6" name="Picture Placeholder 22">
            <a:extLst>
              <a:ext uri="{FF2B5EF4-FFF2-40B4-BE49-F238E27FC236}">
                <a16:creationId xmlns:a16="http://schemas.microsoft.com/office/drawing/2014/main" id="{37A51A61-7D60-26F7-95F2-838B5B2B4826}"/>
              </a:ext>
            </a:extLst>
          </p:cNvPr>
          <p:cNvSpPr>
            <a:spLocks noGrp="1"/>
          </p:cNvSpPr>
          <p:nvPr>
            <p:ph type="pic" sz="quarter" idx="53" hasCustomPrompt="1"/>
          </p:nvPr>
        </p:nvSpPr>
        <p:spPr>
          <a:xfrm>
            <a:off x="9243585" y="1334080"/>
            <a:ext cx="1105788" cy="1105787"/>
          </a:xfrm>
          <a:prstGeom prst="ellipse">
            <a:avLst/>
          </a:prstGeom>
        </p:spPr>
        <p:txBody>
          <a:bodyPr anchor="ctr">
            <a:noAutofit/>
          </a:bodyPr>
          <a:lstStyle>
            <a:lvl1pPr marL="0" indent="0" algn="ctr">
              <a:buFontTx/>
              <a:buNone/>
              <a:defRPr sz="1200"/>
            </a:lvl1pPr>
          </a:lstStyle>
          <a:p>
            <a:r>
              <a:rPr lang="en-US"/>
              <a:t>Click to insert image</a:t>
            </a:r>
          </a:p>
        </p:txBody>
      </p:sp>
      <p:sp>
        <p:nvSpPr>
          <p:cNvPr id="22" name="Slide Number Placeholder 5">
            <a:extLst>
              <a:ext uri="{FF2B5EF4-FFF2-40B4-BE49-F238E27FC236}">
                <a16:creationId xmlns:a16="http://schemas.microsoft.com/office/drawing/2014/main" id="{A92C334A-4B1E-B595-FD94-67AAC32B975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3971707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6B882D49-BEDF-F2F3-7BAF-4891F6FCB994}"/>
              </a:ext>
            </a:extLst>
          </p:cNvPr>
          <p:cNvSpPr>
            <a:spLocks noGrp="1"/>
          </p:cNvSpPr>
          <p:nvPr>
            <p:ph type="body" sz="quarter" idx="31" hasCustomPrompt="1"/>
          </p:nvPr>
        </p:nvSpPr>
        <p:spPr>
          <a:xfrm>
            <a:off x="794972"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20" name="Title 1">
            <a:extLst>
              <a:ext uri="{FF2B5EF4-FFF2-40B4-BE49-F238E27FC236}">
                <a16:creationId xmlns:a16="http://schemas.microsoft.com/office/drawing/2014/main" id="{10E25470-5C4E-6780-F67E-3E085CCDAA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9" name="Text Placeholder 14">
            <a:extLst>
              <a:ext uri="{FF2B5EF4-FFF2-40B4-BE49-F238E27FC236}">
                <a16:creationId xmlns:a16="http://schemas.microsoft.com/office/drawing/2014/main" id="{E7CFE919-5684-AE01-9AC2-D72785CD4B95}"/>
              </a:ext>
            </a:extLst>
          </p:cNvPr>
          <p:cNvSpPr>
            <a:spLocks noGrp="1"/>
          </p:cNvSpPr>
          <p:nvPr>
            <p:ph type="body" sz="quarter" idx="19" hasCustomPrompt="1"/>
          </p:nvPr>
        </p:nvSpPr>
        <p:spPr>
          <a:xfrm>
            <a:off x="8762871" y="1310908"/>
            <a:ext cx="2501120" cy="824746"/>
          </a:xfrm>
          <a:solidFill>
            <a:schemeClr val="accent4"/>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37" name="Text Placeholder 14">
            <a:extLst>
              <a:ext uri="{FF2B5EF4-FFF2-40B4-BE49-F238E27FC236}">
                <a16:creationId xmlns:a16="http://schemas.microsoft.com/office/drawing/2014/main" id="{8A24C44F-4097-2044-42C9-230F687494A3}"/>
              </a:ext>
            </a:extLst>
          </p:cNvPr>
          <p:cNvSpPr>
            <a:spLocks noGrp="1"/>
          </p:cNvSpPr>
          <p:nvPr>
            <p:ph type="body" sz="quarter" idx="21" hasCustomPrompt="1"/>
          </p:nvPr>
        </p:nvSpPr>
        <p:spPr>
          <a:xfrm>
            <a:off x="8762871" y="5861761"/>
            <a:ext cx="2501120" cy="365126"/>
          </a:xfrm>
          <a:solidFill>
            <a:schemeClr val="accent4"/>
          </a:solidFill>
        </p:spPr>
        <p:txBody>
          <a:bodyPr anchor="ctr">
            <a:noAutofit/>
          </a:bodyPr>
          <a:lstStyle>
            <a:lvl1pPr marL="0" indent="0" algn="ctr">
              <a:buNone/>
              <a:defRPr sz="1100" b="0">
                <a:solidFill>
                  <a:schemeClr val="bg1"/>
                </a:solidFill>
              </a:defRPr>
            </a:lvl1pPr>
          </a:lstStyle>
          <a:p>
            <a:pPr lvl="0"/>
            <a:r>
              <a:rPr lang="en-US"/>
              <a:t>Subtitle</a:t>
            </a:r>
          </a:p>
        </p:txBody>
      </p:sp>
      <p:sp>
        <p:nvSpPr>
          <p:cNvPr id="62" name="Text Placeholder 14">
            <a:extLst>
              <a:ext uri="{FF2B5EF4-FFF2-40B4-BE49-F238E27FC236}">
                <a16:creationId xmlns:a16="http://schemas.microsoft.com/office/drawing/2014/main" id="{F5BBED6B-FBCE-A04C-6FB7-681747191433}"/>
              </a:ext>
            </a:extLst>
          </p:cNvPr>
          <p:cNvSpPr>
            <a:spLocks noGrp="1"/>
          </p:cNvSpPr>
          <p:nvPr>
            <p:ph type="body" sz="quarter" idx="23" hasCustomPrompt="1"/>
          </p:nvPr>
        </p:nvSpPr>
        <p:spPr>
          <a:xfrm>
            <a:off x="6105914" y="1310908"/>
            <a:ext cx="2501120" cy="824746"/>
          </a:xfrm>
          <a:solidFill>
            <a:schemeClr val="accent1"/>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63" name="Text Placeholder 14">
            <a:extLst>
              <a:ext uri="{FF2B5EF4-FFF2-40B4-BE49-F238E27FC236}">
                <a16:creationId xmlns:a16="http://schemas.microsoft.com/office/drawing/2014/main" id="{9B2944F5-BE2D-30CF-E941-94996F18F73B}"/>
              </a:ext>
            </a:extLst>
          </p:cNvPr>
          <p:cNvSpPr>
            <a:spLocks noGrp="1"/>
          </p:cNvSpPr>
          <p:nvPr>
            <p:ph type="body" sz="quarter" idx="24" hasCustomPrompt="1"/>
          </p:nvPr>
        </p:nvSpPr>
        <p:spPr>
          <a:xfrm>
            <a:off x="6105914" y="5861761"/>
            <a:ext cx="2501120" cy="365126"/>
          </a:xfrm>
          <a:solidFill>
            <a:schemeClr val="accent1"/>
          </a:solidFill>
        </p:spPr>
        <p:txBody>
          <a:bodyPr anchor="ctr">
            <a:noAutofit/>
          </a:bodyPr>
          <a:lstStyle>
            <a:lvl1pPr marL="0" indent="0" algn="ctr">
              <a:buNone/>
              <a:defRPr sz="1100" b="0">
                <a:solidFill>
                  <a:schemeClr val="bg1"/>
                </a:solidFill>
              </a:defRPr>
            </a:lvl1pPr>
          </a:lstStyle>
          <a:p>
            <a:pPr lvl="0"/>
            <a:r>
              <a:rPr lang="en-US"/>
              <a:t>Subtitle</a:t>
            </a:r>
          </a:p>
        </p:txBody>
      </p:sp>
      <p:sp>
        <p:nvSpPr>
          <p:cNvPr id="65" name="Text Placeholder 14">
            <a:extLst>
              <a:ext uri="{FF2B5EF4-FFF2-40B4-BE49-F238E27FC236}">
                <a16:creationId xmlns:a16="http://schemas.microsoft.com/office/drawing/2014/main" id="{874FC897-ACFF-8B49-7628-578B5BF1F612}"/>
              </a:ext>
            </a:extLst>
          </p:cNvPr>
          <p:cNvSpPr>
            <a:spLocks noGrp="1"/>
          </p:cNvSpPr>
          <p:nvPr>
            <p:ph type="body" sz="quarter" idx="26" hasCustomPrompt="1"/>
          </p:nvPr>
        </p:nvSpPr>
        <p:spPr>
          <a:xfrm>
            <a:off x="3453766" y="1310908"/>
            <a:ext cx="2501120" cy="824746"/>
          </a:xfrm>
          <a:solidFill>
            <a:schemeClr val="accent3"/>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66" name="Text Placeholder 14">
            <a:extLst>
              <a:ext uri="{FF2B5EF4-FFF2-40B4-BE49-F238E27FC236}">
                <a16:creationId xmlns:a16="http://schemas.microsoft.com/office/drawing/2014/main" id="{BA31D0A1-6B20-5268-FB58-3FE967984574}"/>
              </a:ext>
            </a:extLst>
          </p:cNvPr>
          <p:cNvSpPr>
            <a:spLocks noGrp="1"/>
          </p:cNvSpPr>
          <p:nvPr>
            <p:ph type="body" sz="quarter" idx="27" hasCustomPrompt="1"/>
          </p:nvPr>
        </p:nvSpPr>
        <p:spPr>
          <a:xfrm>
            <a:off x="3453766" y="5861761"/>
            <a:ext cx="2501120" cy="365126"/>
          </a:xfrm>
          <a:solidFill>
            <a:schemeClr val="accent3"/>
          </a:solidFill>
        </p:spPr>
        <p:txBody>
          <a:bodyPr anchor="ctr">
            <a:noAutofit/>
          </a:bodyPr>
          <a:lstStyle>
            <a:lvl1pPr marL="0" indent="0" algn="ctr">
              <a:buNone/>
              <a:defRPr sz="1100" b="0">
                <a:solidFill>
                  <a:schemeClr val="bg1"/>
                </a:solidFill>
              </a:defRPr>
            </a:lvl1pPr>
          </a:lstStyle>
          <a:p>
            <a:pPr lvl="0"/>
            <a:r>
              <a:rPr lang="en-US"/>
              <a:t>Subtitle</a:t>
            </a:r>
          </a:p>
        </p:txBody>
      </p:sp>
      <p:sp>
        <p:nvSpPr>
          <p:cNvPr id="68" name="Text Placeholder 14">
            <a:extLst>
              <a:ext uri="{FF2B5EF4-FFF2-40B4-BE49-F238E27FC236}">
                <a16:creationId xmlns:a16="http://schemas.microsoft.com/office/drawing/2014/main" id="{C61B4219-269F-62FE-52D3-3FBF2D8D99D1}"/>
              </a:ext>
            </a:extLst>
          </p:cNvPr>
          <p:cNvSpPr>
            <a:spLocks noGrp="1"/>
          </p:cNvSpPr>
          <p:nvPr>
            <p:ph type="body" sz="quarter" idx="29" hasCustomPrompt="1"/>
          </p:nvPr>
        </p:nvSpPr>
        <p:spPr>
          <a:xfrm>
            <a:off x="794973" y="1310908"/>
            <a:ext cx="2501120" cy="824746"/>
          </a:xfrm>
          <a:solidFill>
            <a:schemeClr val="tx2"/>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69" name="Text Placeholder 14">
            <a:extLst>
              <a:ext uri="{FF2B5EF4-FFF2-40B4-BE49-F238E27FC236}">
                <a16:creationId xmlns:a16="http://schemas.microsoft.com/office/drawing/2014/main" id="{3CFB1190-4C5B-D50B-35F5-27755E4A8BE8}"/>
              </a:ext>
            </a:extLst>
          </p:cNvPr>
          <p:cNvSpPr>
            <a:spLocks noGrp="1"/>
          </p:cNvSpPr>
          <p:nvPr>
            <p:ph type="body" sz="quarter" idx="30" hasCustomPrompt="1"/>
          </p:nvPr>
        </p:nvSpPr>
        <p:spPr>
          <a:xfrm>
            <a:off x="794973" y="5861761"/>
            <a:ext cx="2501120" cy="365126"/>
          </a:xfrm>
          <a:solidFill>
            <a:schemeClr val="tx2"/>
          </a:solidFill>
        </p:spPr>
        <p:txBody>
          <a:bodyPr anchor="ctr">
            <a:noAutofit/>
          </a:bodyPr>
          <a:lstStyle>
            <a:lvl1pPr marL="0" indent="0" algn="ctr">
              <a:buNone/>
              <a:defRPr sz="1100" b="0">
                <a:solidFill>
                  <a:schemeClr val="bg1"/>
                </a:solidFill>
              </a:defRPr>
            </a:lvl1pPr>
          </a:lstStyle>
          <a:p>
            <a:pPr lvl="0"/>
            <a:r>
              <a:rPr lang="en-US"/>
              <a:t>Subtitle</a:t>
            </a:r>
          </a:p>
        </p:txBody>
      </p:sp>
      <p:sp>
        <p:nvSpPr>
          <p:cNvPr id="10" name="Text Placeholder 14">
            <a:extLst>
              <a:ext uri="{FF2B5EF4-FFF2-40B4-BE49-F238E27FC236}">
                <a16:creationId xmlns:a16="http://schemas.microsoft.com/office/drawing/2014/main" id="{54FF6E72-7560-1F82-5B0F-0CE4C3139806}"/>
              </a:ext>
            </a:extLst>
          </p:cNvPr>
          <p:cNvSpPr>
            <a:spLocks noGrp="1"/>
          </p:cNvSpPr>
          <p:nvPr>
            <p:ph type="body" sz="quarter" idx="32" hasCustomPrompt="1"/>
          </p:nvPr>
        </p:nvSpPr>
        <p:spPr>
          <a:xfrm>
            <a:off x="3453765"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11" name="Text Placeholder 14">
            <a:extLst>
              <a:ext uri="{FF2B5EF4-FFF2-40B4-BE49-F238E27FC236}">
                <a16:creationId xmlns:a16="http://schemas.microsoft.com/office/drawing/2014/main" id="{77044152-867E-B574-15CB-F0628CB73911}"/>
              </a:ext>
            </a:extLst>
          </p:cNvPr>
          <p:cNvSpPr>
            <a:spLocks noGrp="1"/>
          </p:cNvSpPr>
          <p:nvPr>
            <p:ph type="body" sz="quarter" idx="33" hasCustomPrompt="1"/>
          </p:nvPr>
        </p:nvSpPr>
        <p:spPr>
          <a:xfrm>
            <a:off x="6105913"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12" name="Text Placeholder 14">
            <a:extLst>
              <a:ext uri="{FF2B5EF4-FFF2-40B4-BE49-F238E27FC236}">
                <a16:creationId xmlns:a16="http://schemas.microsoft.com/office/drawing/2014/main" id="{12A422B2-5544-A6AC-67B0-45EF8A181EC6}"/>
              </a:ext>
            </a:extLst>
          </p:cNvPr>
          <p:cNvSpPr>
            <a:spLocks noGrp="1"/>
          </p:cNvSpPr>
          <p:nvPr>
            <p:ph type="body" sz="quarter" idx="34" hasCustomPrompt="1"/>
          </p:nvPr>
        </p:nvSpPr>
        <p:spPr>
          <a:xfrm>
            <a:off x="8762871"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16" name="Slide Number Placeholder 5">
            <a:extLst>
              <a:ext uri="{FF2B5EF4-FFF2-40B4-BE49-F238E27FC236}">
                <a16:creationId xmlns:a16="http://schemas.microsoft.com/office/drawing/2014/main" id="{4DF31D31-DC61-FD91-F13F-465FD4135093}"/>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2554219624"/>
      </p:ext>
    </p:extLst>
  </p:cSld>
  <p:clrMapOvr>
    <a:masterClrMapping/>
  </p:clrMapOvr>
  <p:extLst>
    <p:ext uri="{DCECCB84-F9BA-43D5-87BE-67443E8EF086}">
      <p15:sldGuideLst xmlns:p15="http://schemas.microsoft.com/office/powerpoint/2012/main">
        <p15:guide id="3" orient="horz" pos="2160"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 columns duo">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 name="Rectangle 3">
            <a:extLst>
              <a:ext uri="{FF2B5EF4-FFF2-40B4-BE49-F238E27FC236}">
                <a16:creationId xmlns:a16="http://schemas.microsoft.com/office/drawing/2014/main" id="{C3A425D3-1C83-872A-F811-8BDBB6EA1F3B}"/>
              </a:ext>
            </a:extLst>
          </p:cNvPr>
          <p:cNvSpPr/>
          <p:nvPr/>
        </p:nvSpPr>
        <p:spPr>
          <a:xfrm>
            <a:off x="594680" y="188172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Rectangle 6">
            <a:extLst>
              <a:ext uri="{FF2B5EF4-FFF2-40B4-BE49-F238E27FC236}">
                <a16:creationId xmlns:a16="http://schemas.microsoft.com/office/drawing/2014/main" id="{45927FD8-C3A5-A295-8F59-62CCF6FD858E}"/>
              </a:ext>
            </a:extLst>
          </p:cNvPr>
          <p:cNvSpPr/>
          <p:nvPr/>
        </p:nvSpPr>
        <p:spPr>
          <a:xfrm>
            <a:off x="6179595" y="188172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36986839-0966-2D22-9877-9A6919F065A1}"/>
              </a:ext>
            </a:extLst>
          </p:cNvPr>
          <p:cNvSpPr/>
          <p:nvPr/>
        </p:nvSpPr>
        <p:spPr>
          <a:xfrm>
            <a:off x="594680" y="414486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29921B2F-7B68-3251-4CAB-4A8E1C883EE9}"/>
              </a:ext>
            </a:extLst>
          </p:cNvPr>
          <p:cNvSpPr/>
          <p:nvPr/>
        </p:nvSpPr>
        <p:spPr>
          <a:xfrm>
            <a:off x="6179595" y="414486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7" name="Text Placeholder 14">
            <a:extLst>
              <a:ext uri="{FF2B5EF4-FFF2-40B4-BE49-F238E27FC236}">
                <a16:creationId xmlns:a16="http://schemas.microsoft.com/office/drawing/2014/main" id="{7FBCD742-C5E1-53D2-3307-462D8D29487F}"/>
              </a:ext>
            </a:extLst>
          </p:cNvPr>
          <p:cNvSpPr>
            <a:spLocks noGrp="1"/>
          </p:cNvSpPr>
          <p:nvPr>
            <p:ph type="body" sz="quarter" idx="14" hasCustomPrompt="1"/>
          </p:nvPr>
        </p:nvSpPr>
        <p:spPr>
          <a:xfrm>
            <a:off x="819360" y="214854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marL="1657350" indent="-285750">
              <a:buFont typeface="Arial" panose="020B0604020202020204" pitchFamily="34" charset="0"/>
              <a:buChar char="•"/>
              <a:defRPr sz="1600"/>
            </a:lvl4pPr>
            <a:lvl5pPr>
              <a:defRPr sz="1600"/>
            </a:lvl5pPr>
          </a:lstStyle>
          <a:p>
            <a:pPr lvl="0"/>
            <a:r>
              <a:rPr lang="en-US"/>
              <a:t>Details</a:t>
            </a:r>
          </a:p>
          <a:p>
            <a:pPr lvl="1"/>
            <a:r>
              <a:rPr lang="en-US"/>
              <a:t>Details</a:t>
            </a:r>
          </a:p>
        </p:txBody>
      </p:sp>
      <p:sp>
        <p:nvSpPr>
          <p:cNvPr id="18" name="Text Placeholder 14">
            <a:extLst>
              <a:ext uri="{FF2B5EF4-FFF2-40B4-BE49-F238E27FC236}">
                <a16:creationId xmlns:a16="http://schemas.microsoft.com/office/drawing/2014/main" id="{C0B7A0AC-F755-AAA9-E0C9-4B44AC7A2CAA}"/>
              </a:ext>
            </a:extLst>
          </p:cNvPr>
          <p:cNvSpPr>
            <a:spLocks noGrp="1"/>
          </p:cNvSpPr>
          <p:nvPr>
            <p:ph type="body" sz="quarter" idx="23" hasCustomPrompt="1"/>
          </p:nvPr>
        </p:nvSpPr>
        <p:spPr>
          <a:xfrm>
            <a:off x="6415705" y="214854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522288"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19" name="Text Placeholder 14">
            <a:extLst>
              <a:ext uri="{FF2B5EF4-FFF2-40B4-BE49-F238E27FC236}">
                <a16:creationId xmlns:a16="http://schemas.microsoft.com/office/drawing/2014/main" id="{A414571C-DFDA-F831-9986-91E999C7D526}"/>
              </a:ext>
            </a:extLst>
          </p:cNvPr>
          <p:cNvSpPr>
            <a:spLocks noGrp="1"/>
          </p:cNvSpPr>
          <p:nvPr>
            <p:ph type="body" sz="quarter" idx="24" hasCustomPrompt="1"/>
          </p:nvPr>
        </p:nvSpPr>
        <p:spPr>
          <a:xfrm>
            <a:off x="819360" y="436596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20" name="Text Placeholder 14">
            <a:extLst>
              <a:ext uri="{FF2B5EF4-FFF2-40B4-BE49-F238E27FC236}">
                <a16:creationId xmlns:a16="http://schemas.microsoft.com/office/drawing/2014/main" id="{BEB43010-621B-53B8-9D8E-EAE983C47768}"/>
              </a:ext>
            </a:extLst>
          </p:cNvPr>
          <p:cNvSpPr>
            <a:spLocks noGrp="1"/>
          </p:cNvSpPr>
          <p:nvPr>
            <p:ph type="body" sz="quarter" idx="25" hasCustomPrompt="1"/>
          </p:nvPr>
        </p:nvSpPr>
        <p:spPr>
          <a:xfrm>
            <a:off x="6415705" y="436596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13" name="Text Placeholder 14">
            <a:extLst>
              <a:ext uri="{FF2B5EF4-FFF2-40B4-BE49-F238E27FC236}">
                <a16:creationId xmlns:a16="http://schemas.microsoft.com/office/drawing/2014/main" id="{55C20EC5-D5DD-8270-F7D7-F3D3E711EF3D}"/>
              </a:ext>
            </a:extLst>
          </p:cNvPr>
          <p:cNvSpPr>
            <a:spLocks noGrp="1"/>
          </p:cNvSpPr>
          <p:nvPr>
            <p:ph type="body" sz="quarter" idx="22" hasCustomPrompt="1"/>
          </p:nvPr>
        </p:nvSpPr>
        <p:spPr>
          <a:xfrm>
            <a:off x="6178325" y="1443514"/>
            <a:ext cx="5471925" cy="401075"/>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1" name="Text Placeholder 14">
            <a:extLst>
              <a:ext uri="{FF2B5EF4-FFF2-40B4-BE49-F238E27FC236}">
                <a16:creationId xmlns:a16="http://schemas.microsoft.com/office/drawing/2014/main" id="{1D034320-FC5D-4605-204B-CE5019A43649}"/>
              </a:ext>
            </a:extLst>
          </p:cNvPr>
          <p:cNvSpPr>
            <a:spLocks noGrp="1"/>
          </p:cNvSpPr>
          <p:nvPr>
            <p:ph type="body" sz="quarter" idx="21" hasCustomPrompt="1"/>
          </p:nvPr>
        </p:nvSpPr>
        <p:spPr>
          <a:xfrm>
            <a:off x="593410" y="1443514"/>
            <a:ext cx="5471925" cy="401075"/>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4" name="Slide Number Placeholder 5">
            <a:extLst>
              <a:ext uri="{FF2B5EF4-FFF2-40B4-BE49-F238E27FC236}">
                <a16:creationId xmlns:a16="http://schemas.microsoft.com/office/drawing/2014/main" id="{1845DE2C-7733-4E5F-6B2C-D96F134F266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40816169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p:nvSpPr>
        <p:spPr>
          <a:xfrm>
            <a:off x="592121" y="2162736"/>
            <a:ext cx="5471925"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Text Placeholder 14">
            <a:extLst>
              <a:ext uri="{FF2B5EF4-FFF2-40B4-BE49-F238E27FC236}">
                <a16:creationId xmlns:a16="http://schemas.microsoft.com/office/drawing/2014/main" id="{58B19DA7-029E-F777-910B-0D65DC04DC1A}"/>
              </a:ext>
            </a:extLst>
          </p:cNvPr>
          <p:cNvSpPr>
            <a:spLocks noGrp="1"/>
          </p:cNvSpPr>
          <p:nvPr>
            <p:ph type="body" sz="quarter" idx="13" hasCustomPrompt="1"/>
          </p:nvPr>
        </p:nvSpPr>
        <p:spPr>
          <a:xfrm>
            <a:off x="592120" y="1445718"/>
            <a:ext cx="5471925"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17880" y="2428909"/>
            <a:ext cx="5020023" cy="2999216"/>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vl6pPr>
              <a:defRPr sz="1600"/>
            </a:lvl6pPr>
            <a:lvl7pPr>
              <a:defRPr sz="1600"/>
            </a:lvl7pPr>
            <a:lvl8pPr>
              <a:defRPr sz="1600"/>
            </a:lvl8pPr>
          </a:lstStyle>
          <a:p>
            <a:pPr lvl="0"/>
            <a:r>
              <a:rPr lang="en-US"/>
              <a:t>Details</a:t>
            </a:r>
          </a:p>
          <a:p>
            <a:pPr lvl="1"/>
            <a:r>
              <a:rPr lang="en-US"/>
              <a:t>Details</a:t>
            </a:r>
          </a:p>
        </p:txBody>
      </p:sp>
      <p:sp>
        <p:nvSpPr>
          <p:cNvPr id="56" name="Rectangle 55">
            <a:extLst>
              <a:ext uri="{FF2B5EF4-FFF2-40B4-BE49-F238E27FC236}">
                <a16:creationId xmlns:a16="http://schemas.microsoft.com/office/drawing/2014/main" id="{86740B44-6BEB-09A0-A0BC-02A0A0394B0E}"/>
              </a:ext>
            </a:extLst>
          </p:cNvPr>
          <p:cNvSpPr/>
          <p:nvPr/>
        </p:nvSpPr>
        <p:spPr>
          <a:xfrm>
            <a:off x="6182462" y="2162736"/>
            <a:ext cx="5471925"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8" name="Text Placeholder 14">
            <a:extLst>
              <a:ext uri="{FF2B5EF4-FFF2-40B4-BE49-F238E27FC236}">
                <a16:creationId xmlns:a16="http://schemas.microsoft.com/office/drawing/2014/main" id="{341B53AD-4074-78DE-AB08-1F2A57F2BFFD}"/>
              </a:ext>
            </a:extLst>
          </p:cNvPr>
          <p:cNvSpPr>
            <a:spLocks noGrp="1"/>
          </p:cNvSpPr>
          <p:nvPr>
            <p:ph type="body" sz="quarter" idx="15" hasCustomPrompt="1"/>
          </p:nvPr>
        </p:nvSpPr>
        <p:spPr>
          <a:xfrm>
            <a:off x="6182461" y="1445718"/>
            <a:ext cx="5471925"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9" name="Text Placeholder 14">
            <a:extLst>
              <a:ext uri="{FF2B5EF4-FFF2-40B4-BE49-F238E27FC236}">
                <a16:creationId xmlns:a16="http://schemas.microsoft.com/office/drawing/2014/main" id="{CEC8CD0C-88D9-68BE-9589-7A084D1512CD}"/>
              </a:ext>
            </a:extLst>
          </p:cNvPr>
          <p:cNvSpPr>
            <a:spLocks noGrp="1"/>
          </p:cNvSpPr>
          <p:nvPr>
            <p:ph type="body" sz="quarter" idx="16" hasCustomPrompt="1"/>
          </p:nvPr>
        </p:nvSpPr>
        <p:spPr>
          <a:xfrm>
            <a:off x="6408221" y="2428909"/>
            <a:ext cx="5020023" cy="2999216"/>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4pPr>
              <a:defRPr sz="1600"/>
            </a:lvl4pPr>
          </a:lstStyle>
          <a:p>
            <a:pPr lvl="0"/>
            <a:r>
              <a:rPr lang="en-US"/>
              <a:t>Details</a:t>
            </a:r>
          </a:p>
          <a:p>
            <a:pPr lvl="1"/>
            <a:r>
              <a:rPr lang="en-US"/>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0" name="Slide Number Placeholder 5">
            <a:extLst>
              <a:ext uri="{FF2B5EF4-FFF2-40B4-BE49-F238E27FC236}">
                <a16:creationId xmlns:a16="http://schemas.microsoft.com/office/drawing/2014/main" id="{46558D32-F252-F090-1150-C2FC576C970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3732035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_2 Columns">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p:nvSpPr>
        <p:spPr>
          <a:xfrm>
            <a:off x="574973" y="2985696"/>
            <a:ext cx="5471925" cy="32139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Text Placeholder 14">
            <a:extLst>
              <a:ext uri="{FF2B5EF4-FFF2-40B4-BE49-F238E27FC236}">
                <a16:creationId xmlns:a16="http://schemas.microsoft.com/office/drawing/2014/main" id="{58B19DA7-029E-F777-910B-0D65DC04DC1A}"/>
              </a:ext>
            </a:extLst>
          </p:cNvPr>
          <p:cNvSpPr>
            <a:spLocks noGrp="1"/>
          </p:cNvSpPr>
          <p:nvPr>
            <p:ph type="body" sz="quarter" idx="13" hasCustomPrompt="1"/>
          </p:nvPr>
        </p:nvSpPr>
        <p:spPr>
          <a:xfrm>
            <a:off x="574972" y="2268678"/>
            <a:ext cx="5471925"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00732" y="3251869"/>
            <a:ext cx="5020023" cy="2656575"/>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vl6pPr>
              <a:defRPr sz="1600"/>
            </a:lvl6pPr>
            <a:lvl7pPr>
              <a:defRPr sz="1600"/>
            </a:lvl7pPr>
            <a:lvl8pPr>
              <a:defRPr sz="1600"/>
            </a:lvl8pPr>
          </a:lstStyle>
          <a:p>
            <a:pPr lvl="0"/>
            <a:r>
              <a:rPr lang="en-US"/>
              <a:t>Details</a:t>
            </a:r>
          </a:p>
          <a:p>
            <a:pPr lvl="1"/>
            <a:r>
              <a:rPr lang="en-US"/>
              <a:t>Details</a:t>
            </a:r>
          </a:p>
        </p:txBody>
      </p:sp>
      <p:sp>
        <p:nvSpPr>
          <p:cNvPr id="56" name="Rectangle 55">
            <a:extLst>
              <a:ext uri="{FF2B5EF4-FFF2-40B4-BE49-F238E27FC236}">
                <a16:creationId xmlns:a16="http://schemas.microsoft.com/office/drawing/2014/main" id="{86740B44-6BEB-09A0-A0BC-02A0A0394B0E}"/>
              </a:ext>
            </a:extLst>
          </p:cNvPr>
          <p:cNvSpPr/>
          <p:nvPr/>
        </p:nvSpPr>
        <p:spPr>
          <a:xfrm>
            <a:off x="6165314" y="2985696"/>
            <a:ext cx="5471925" cy="32139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8" name="Text Placeholder 14">
            <a:extLst>
              <a:ext uri="{FF2B5EF4-FFF2-40B4-BE49-F238E27FC236}">
                <a16:creationId xmlns:a16="http://schemas.microsoft.com/office/drawing/2014/main" id="{341B53AD-4074-78DE-AB08-1F2A57F2BFFD}"/>
              </a:ext>
            </a:extLst>
          </p:cNvPr>
          <p:cNvSpPr>
            <a:spLocks noGrp="1"/>
          </p:cNvSpPr>
          <p:nvPr>
            <p:ph type="body" sz="quarter" idx="15" hasCustomPrompt="1"/>
          </p:nvPr>
        </p:nvSpPr>
        <p:spPr>
          <a:xfrm>
            <a:off x="6165313" y="2268678"/>
            <a:ext cx="5471925"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9" name="Text Placeholder 14">
            <a:extLst>
              <a:ext uri="{FF2B5EF4-FFF2-40B4-BE49-F238E27FC236}">
                <a16:creationId xmlns:a16="http://schemas.microsoft.com/office/drawing/2014/main" id="{CEC8CD0C-88D9-68BE-9589-7A084D1512CD}"/>
              </a:ext>
            </a:extLst>
          </p:cNvPr>
          <p:cNvSpPr>
            <a:spLocks noGrp="1"/>
          </p:cNvSpPr>
          <p:nvPr>
            <p:ph type="body" sz="quarter" idx="16" hasCustomPrompt="1"/>
          </p:nvPr>
        </p:nvSpPr>
        <p:spPr>
          <a:xfrm>
            <a:off x="6391073" y="3251869"/>
            <a:ext cx="5020023" cy="2656575"/>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4pPr>
              <a:defRPr sz="1600"/>
            </a:lvl4pPr>
          </a:lstStyle>
          <a:p>
            <a:pPr lvl="0"/>
            <a:r>
              <a:rPr lang="en-US"/>
              <a:t>Details</a:t>
            </a:r>
          </a:p>
          <a:p>
            <a:pPr lvl="1"/>
            <a:r>
              <a:rPr lang="en-US"/>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0" name="Slide Number Placeholder 5">
            <a:extLst>
              <a:ext uri="{FF2B5EF4-FFF2-40B4-BE49-F238E27FC236}">
                <a16:creationId xmlns:a16="http://schemas.microsoft.com/office/drawing/2014/main" id="{46558D32-F252-F090-1150-C2FC576C970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407681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Detaile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281AE44-77B6-9D52-C02F-DCC97B11E0F6}"/>
              </a:ext>
            </a:extLst>
          </p:cNvPr>
          <p:cNvSpPr txBox="1">
            <a:spLocks/>
          </p:cNvSpPr>
          <p:nvPr userDrawn="1"/>
        </p:nvSpPr>
        <p:spPr>
          <a:xfrm>
            <a:off x="1190849" y="468021"/>
            <a:ext cx="10452768" cy="636368"/>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4000">
                <a:solidFill>
                  <a:schemeClr val="bg1"/>
                </a:solidFill>
              </a:rPr>
              <a:t>Agenda</a:t>
            </a:r>
          </a:p>
        </p:txBody>
      </p:sp>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2187094"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9" y="1734992"/>
            <a:ext cx="705730" cy="862936"/>
          </a:xfrm>
        </p:spPr>
        <p:txBody>
          <a:bodyPr lIns="0" anchor="ctr">
            <a:noAutofit/>
          </a:bodyPr>
          <a:lstStyle>
            <a:lvl1pPr marL="0" indent="0" algn="ctr">
              <a:buNone/>
              <a:defRPr sz="5800">
                <a:solidFill>
                  <a:schemeClr val="bg1"/>
                </a:solidFill>
              </a:defRPr>
            </a:lvl1pPr>
          </a:lstStyle>
          <a:p>
            <a:r>
              <a:rPr lang="en-US"/>
              <a:t>1</a:t>
            </a:r>
          </a:p>
        </p:txBody>
      </p:sp>
      <p:sp>
        <p:nvSpPr>
          <p:cNvPr id="37" name="Text Placeholder 10">
            <a:extLst>
              <a:ext uri="{FF2B5EF4-FFF2-40B4-BE49-F238E27FC236}">
                <a16:creationId xmlns:a16="http://schemas.microsoft.com/office/drawing/2014/main" id="{CD96049D-5F02-B09D-8BED-85CC83D1F387}"/>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solidFill>
                  <a:schemeClr val="bg1"/>
                </a:solidFill>
              </a:defRPr>
            </a:lvl1pPr>
          </a:lstStyle>
          <a:p>
            <a:r>
              <a:rPr lang="en-US"/>
              <a:t>2</a:t>
            </a:r>
          </a:p>
        </p:txBody>
      </p:sp>
      <p:sp>
        <p:nvSpPr>
          <p:cNvPr id="40" name="Text Placeholder 10">
            <a:extLst>
              <a:ext uri="{FF2B5EF4-FFF2-40B4-BE49-F238E27FC236}">
                <a16:creationId xmlns:a16="http://schemas.microsoft.com/office/drawing/2014/main" id="{CF97D20E-DA4D-A02B-6F45-8993F921BFF0}"/>
              </a:ext>
            </a:extLst>
          </p:cNvPr>
          <p:cNvSpPr>
            <a:spLocks noGrp="1"/>
          </p:cNvSpPr>
          <p:nvPr>
            <p:ph type="body" sz="quarter" idx="18" hasCustomPrompt="1"/>
          </p:nvPr>
        </p:nvSpPr>
        <p:spPr>
          <a:xfrm>
            <a:off x="1190849" y="4664071"/>
            <a:ext cx="705730" cy="862936"/>
          </a:xfrm>
        </p:spPr>
        <p:txBody>
          <a:bodyPr lIns="0" anchor="ctr">
            <a:noAutofit/>
          </a:bodyPr>
          <a:lstStyle>
            <a:lvl1pPr marL="0" indent="0" algn="ctr">
              <a:buNone/>
              <a:defRPr sz="5800">
                <a:solidFill>
                  <a:schemeClr val="bg1"/>
                </a:solidFill>
              </a:defRPr>
            </a:lvl1pPr>
          </a:lstStyle>
          <a:p>
            <a:r>
              <a:rPr lang="en-US"/>
              <a:t>3</a:t>
            </a:r>
          </a:p>
        </p:txBody>
      </p:sp>
      <p:sp>
        <p:nvSpPr>
          <p:cNvPr id="4" name="Slide Number Placeholder 5">
            <a:extLst>
              <a:ext uri="{FF2B5EF4-FFF2-40B4-BE49-F238E27FC236}">
                <a16:creationId xmlns:a16="http://schemas.microsoft.com/office/drawing/2014/main" id="{4F2AA788-78D6-3207-5227-DDA794CDE28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8" name="Text Placeholder 10">
            <a:extLst>
              <a:ext uri="{FF2B5EF4-FFF2-40B4-BE49-F238E27FC236}">
                <a16:creationId xmlns:a16="http://schemas.microsoft.com/office/drawing/2014/main" id="{7F749847-7114-ADDB-DBD7-28DA06DE1BFB}"/>
              </a:ext>
            </a:extLst>
          </p:cNvPr>
          <p:cNvSpPr>
            <a:spLocks noGrp="1"/>
          </p:cNvSpPr>
          <p:nvPr>
            <p:ph type="body" sz="quarter" idx="19" hasCustomPrompt="1"/>
          </p:nvPr>
        </p:nvSpPr>
        <p:spPr>
          <a:xfrm>
            <a:off x="2187094"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48" name="Text Placeholder 10">
            <a:extLst>
              <a:ext uri="{FF2B5EF4-FFF2-40B4-BE49-F238E27FC236}">
                <a16:creationId xmlns:a16="http://schemas.microsoft.com/office/drawing/2014/main" id="{5490A2CF-3AB4-BCD2-3836-45344515F6DA}"/>
              </a:ext>
            </a:extLst>
          </p:cNvPr>
          <p:cNvSpPr>
            <a:spLocks noGrp="1"/>
          </p:cNvSpPr>
          <p:nvPr>
            <p:ph type="body" sz="quarter" idx="25" hasCustomPrompt="1"/>
          </p:nvPr>
        </p:nvSpPr>
        <p:spPr>
          <a:xfrm>
            <a:off x="6103091" y="1734992"/>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4</a:t>
            </a:r>
          </a:p>
        </p:txBody>
      </p:sp>
      <p:sp>
        <p:nvSpPr>
          <p:cNvPr id="49" name="Text Placeholder 10">
            <a:extLst>
              <a:ext uri="{FF2B5EF4-FFF2-40B4-BE49-F238E27FC236}">
                <a16:creationId xmlns:a16="http://schemas.microsoft.com/office/drawing/2014/main" id="{F177A044-8112-58CC-0505-5CC5145676E8}"/>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5</a:t>
            </a:r>
          </a:p>
        </p:txBody>
      </p:sp>
      <p:sp>
        <p:nvSpPr>
          <p:cNvPr id="50" name="Text Placeholder 10">
            <a:extLst>
              <a:ext uri="{FF2B5EF4-FFF2-40B4-BE49-F238E27FC236}">
                <a16:creationId xmlns:a16="http://schemas.microsoft.com/office/drawing/2014/main" id="{1476D1F4-412B-4100-1C49-C011015A699F}"/>
              </a:ext>
            </a:extLst>
          </p:cNvPr>
          <p:cNvSpPr>
            <a:spLocks noGrp="1"/>
          </p:cNvSpPr>
          <p:nvPr>
            <p:ph type="body" sz="quarter" idx="27" hasCustomPrompt="1"/>
          </p:nvPr>
        </p:nvSpPr>
        <p:spPr>
          <a:xfrm>
            <a:off x="6103091" y="4664071"/>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6</a:t>
            </a:r>
          </a:p>
        </p:txBody>
      </p:sp>
      <p:sp>
        <p:nvSpPr>
          <p:cNvPr id="6" name="Text Placeholder 10">
            <a:extLst>
              <a:ext uri="{FF2B5EF4-FFF2-40B4-BE49-F238E27FC236}">
                <a16:creationId xmlns:a16="http://schemas.microsoft.com/office/drawing/2014/main" id="{70DAAEFC-05F8-299F-3EF6-8BBD0411D504}"/>
              </a:ext>
            </a:extLst>
          </p:cNvPr>
          <p:cNvSpPr>
            <a:spLocks noGrp="1"/>
          </p:cNvSpPr>
          <p:nvPr>
            <p:ph type="body" sz="quarter" idx="33" hasCustomPrompt="1"/>
          </p:nvPr>
        </p:nvSpPr>
        <p:spPr>
          <a:xfrm>
            <a:off x="2187094"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pic>
        <p:nvPicPr>
          <p:cNvPr id="7" name="Graphic 6">
            <a:extLst>
              <a:ext uri="{FF2B5EF4-FFF2-40B4-BE49-F238E27FC236}">
                <a16:creationId xmlns:a16="http://schemas.microsoft.com/office/drawing/2014/main" id="{1D0A3DFB-039E-96A1-2914-86F91B71280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22" name="Text Placeholder 10">
            <a:extLst>
              <a:ext uri="{FF2B5EF4-FFF2-40B4-BE49-F238E27FC236}">
                <a16:creationId xmlns:a16="http://schemas.microsoft.com/office/drawing/2014/main" id="{F2948828-E6D2-7F4E-4739-492AD719AC57}"/>
              </a:ext>
            </a:extLst>
          </p:cNvPr>
          <p:cNvSpPr>
            <a:spLocks noGrp="1"/>
          </p:cNvSpPr>
          <p:nvPr>
            <p:ph type="body" sz="quarter" idx="39" hasCustomPrompt="1"/>
          </p:nvPr>
        </p:nvSpPr>
        <p:spPr>
          <a:xfrm>
            <a:off x="2187094"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23" name="Text Placeholder 10">
            <a:extLst>
              <a:ext uri="{FF2B5EF4-FFF2-40B4-BE49-F238E27FC236}">
                <a16:creationId xmlns:a16="http://schemas.microsoft.com/office/drawing/2014/main" id="{96400C29-58B8-504A-F1C5-C93CB4D079EF}"/>
              </a:ext>
            </a:extLst>
          </p:cNvPr>
          <p:cNvSpPr>
            <a:spLocks noGrp="1"/>
          </p:cNvSpPr>
          <p:nvPr>
            <p:ph type="body" sz="quarter" idx="40" hasCustomPrompt="1"/>
          </p:nvPr>
        </p:nvSpPr>
        <p:spPr>
          <a:xfrm>
            <a:off x="2187094"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24" name="Text Placeholder 10">
            <a:extLst>
              <a:ext uri="{FF2B5EF4-FFF2-40B4-BE49-F238E27FC236}">
                <a16:creationId xmlns:a16="http://schemas.microsoft.com/office/drawing/2014/main" id="{067C5A0B-BFEB-14B2-43E4-140CB85ADAC8}"/>
              </a:ext>
            </a:extLst>
          </p:cNvPr>
          <p:cNvSpPr>
            <a:spLocks noGrp="1"/>
          </p:cNvSpPr>
          <p:nvPr>
            <p:ph type="body" sz="quarter" idx="41" hasCustomPrompt="1"/>
          </p:nvPr>
        </p:nvSpPr>
        <p:spPr>
          <a:xfrm>
            <a:off x="2187094"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25" name="Text Placeholder 10">
            <a:extLst>
              <a:ext uri="{FF2B5EF4-FFF2-40B4-BE49-F238E27FC236}">
                <a16:creationId xmlns:a16="http://schemas.microsoft.com/office/drawing/2014/main" id="{EC2DAE99-4D46-A0CD-D16E-979CE336EE88}"/>
              </a:ext>
            </a:extLst>
          </p:cNvPr>
          <p:cNvSpPr>
            <a:spLocks noGrp="1"/>
          </p:cNvSpPr>
          <p:nvPr>
            <p:ph type="body" sz="quarter" idx="42" hasCustomPrompt="1"/>
          </p:nvPr>
        </p:nvSpPr>
        <p:spPr>
          <a:xfrm>
            <a:off x="2187094"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26" name="Text Placeholder 10">
            <a:extLst>
              <a:ext uri="{FF2B5EF4-FFF2-40B4-BE49-F238E27FC236}">
                <a16:creationId xmlns:a16="http://schemas.microsoft.com/office/drawing/2014/main" id="{580820B5-813A-0D39-F76D-98E6AFC67E05}"/>
              </a:ext>
            </a:extLst>
          </p:cNvPr>
          <p:cNvSpPr>
            <a:spLocks noGrp="1"/>
          </p:cNvSpPr>
          <p:nvPr>
            <p:ph type="body" sz="quarter" idx="43" hasCustomPrompt="1"/>
          </p:nvPr>
        </p:nvSpPr>
        <p:spPr>
          <a:xfrm>
            <a:off x="2187094"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27" name="Text Placeholder 10">
            <a:extLst>
              <a:ext uri="{FF2B5EF4-FFF2-40B4-BE49-F238E27FC236}">
                <a16:creationId xmlns:a16="http://schemas.microsoft.com/office/drawing/2014/main" id="{F309C763-AD88-8191-CB0F-59ABB52DD595}"/>
              </a:ext>
            </a:extLst>
          </p:cNvPr>
          <p:cNvSpPr>
            <a:spLocks noGrp="1"/>
          </p:cNvSpPr>
          <p:nvPr>
            <p:ph type="body" sz="quarter" idx="44" hasCustomPrompt="1"/>
          </p:nvPr>
        </p:nvSpPr>
        <p:spPr>
          <a:xfrm>
            <a:off x="2187094"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28" name="Text Placeholder 10">
            <a:extLst>
              <a:ext uri="{FF2B5EF4-FFF2-40B4-BE49-F238E27FC236}">
                <a16:creationId xmlns:a16="http://schemas.microsoft.com/office/drawing/2014/main" id="{54345E4E-B15F-FE2A-86F9-0CBA1BFB2321}"/>
              </a:ext>
            </a:extLst>
          </p:cNvPr>
          <p:cNvSpPr>
            <a:spLocks noGrp="1"/>
          </p:cNvSpPr>
          <p:nvPr>
            <p:ph type="body" sz="quarter" idx="45" hasCustomPrompt="1"/>
          </p:nvPr>
        </p:nvSpPr>
        <p:spPr>
          <a:xfrm>
            <a:off x="2187094"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29" name="Text Placeholder 10">
            <a:extLst>
              <a:ext uri="{FF2B5EF4-FFF2-40B4-BE49-F238E27FC236}">
                <a16:creationId xmlns:a16="http://schemas.microsoft.com/office/drawing/2014/main" id="{7535DDBC-00E8-5181-65EE-A291E1279E2F}"/>
              </a:ext>
            </a:extLst>
          </p:cNvPr>
          <p:cNvSpPr>
            <a:spLocks noGrp="1"/>
          </p:cNvSpPr>
          <p:nvPr>
            <p:ph type="body" sz="quarter" idx="46" hasCustomPrompt="1"/>
          </p:nvPr>
        </p:nvSpPr>
        <p:spPr>
          <a:xfrm>
            <a:off x="2187094"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30" name="Text Placeholder 10">
            <a:extLst>
              <a:ext uri="{FF2B5EF4-FFF2-40B4-BE49-F238E27FC236}">
                <a16:creationId xmlns:a16="http://schemas.microsoft.com/office/drawing/2014/main" id="{5F0BA39B-0C00-49F9-EEA4-0F3C7B21D622}"/>
              </a:ext>
            </a:extLst>
          </p:cNvPr>
          <p:cNvSpPr>
            <a:spLocks noGrp="1"/>
          </p:cNvSpPr>
          <p:nvPr>
            <p:ph type="body" sz="quarter" idx="47" hasCustomPrompt="1"/>
          </p:nvPr>
        </p:nvSpPr>
        <p:spPr>
          <a:xfrm>
            <a:off x="2187094"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31" name="Text Placeholder 10">
            <a:extLst>
              <a:ext uri="{FF2B5EF4-FFF2-40B4-BE49-F238E27FC236}">
                <a16:creationId xmlns:a16="http://schemas.microsoft.com/office/drawing/2014/main" id="{BA31BCC0-2807-0F96-19C8-EC01B621114F}"/>
              </a:ext>
            </a:extLst>
          </p:cNvPr>
          <p:cNvSpPr>
            <a:spLocks noGrp="1"/>
          </p:cNvSpPr>
          <p:nvPr>
            <p:ph type="body" sz="quarter" idx="48" hasCustomPrompt="1"/>
          </p:nvPr>
        </p:nvSpPr>
        <p:spPr>
          <a:xfrm>
            <a:off x="7107886"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32" name="Text Placeholder 10">
            <a:extLst>
              <a:ext uri="{FF2B5EF4-FFF2-40B4-BE49-F238E27FC236}">
                <a16:creationId xmlns:a16="http://schemas.microsoft.com/office/drawing/2014/main" id="{14EC6851-5947-D81F-F60B-FDB85A411663}"/>
              </a:ext>
            </a:extLst>
          </p:cNvPr>
          <p:cNvSpPr>
            <a:spLocks noGrp="1"/>
          </p:cNvSpPr>
          <p:nvPr>
            <p:ph type="body" sz="quarter" idx="49" hasCustomPrompt="1"/>
          </p:nvPr>
        </p:nvSpPr>
        <p:spPr>
          <a:xfrm>
            <a:off x="7107886"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33" name="Text Placeholder 10">
            <a:extLst>
              <a:ext uri="{FF2B5EF4-FFF2-40B4-BE49-F238E27FC236}">
                <a16:creationId xmlns:a16="http://schemas.microsoft.com/office/drawing/2014/main" id="{C593B40D-CA1F-8AC8-9DD7-6B315CB01BB5}"/>
              </a:ext>
            </a:extLst>
          </p:cNvPr>
          <p:cNvSpPr>
            <a:spLocks noGrp="1"/>
          </p:cNvSpPr>
          <p:nvPr>
            <p:ph type="body" sz="quarter" idx="50" hasCustomPrompt="1"/>
          </p:nvPr>
        </p:nvSpPr>
        <p:spPr>
          <a:xfrm>
            <a:off x="7107886"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34" name="Text Placeholder 10">
            <a:extLst>
              <a:ext uri="{FF2B5EF4-FFF2-40B4-BE49-F238E27FC236}">
                <a16:creationId xmlns:a16="http://schemas.microsoft.com/office/drawing/2014/main" id="{C2E7A79E-5C91-1D2F-85C1-5C72D7C1E0AE}"/>
              </a:ext>
            </a:extLst>
          </p:cNvPr>
          <p:cNvSpPr>
            <a:spLocks noGrp="1"/>
          </p:cNvSpPr>
          <p:nvPr>
            <p:ph type="body" sz="quarter" idx="51" hasCustomPrompt="1"/>
          </p:nvPr>
        </p:nvSpPr>
        <p:spPr>
          <a:xfrm>
            <a:off x="7107886"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35" name="Text Placeholder 10">
            <a:extLst>
              <a:ext uri="{FF2B5EF4-FFF2-40B4-BE49-F238E27FC236}">
                <a16:creationId xmlns:a16="http://schemas.microsoft.com/office/drawing/2014/main" id="{C383A589-354D-69A1-EF10-4A9CD9F54EED}"/>
              </a:ext>
            </a:extLst>
          </p:cNvPr>
          <p:cNvSpPr>
            <a:spLocks noGrp="1"/>
          </p:cNvSpPr>
          <p:nvPr>
            <p:ph type="body" sz="quarter" idx="52" hasCustomPrompt="1"/>
          </p:nvPr>
        </p:nvSpPr>
        <p:spPr>
          <a:xfrm>
            <a:off x="7107886"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36" name="Text Placeholder 10">
            <a:extLst>
              <a:ext uri="{FF2B5EF4-FFF2-40B4-BE49-F238E27FC236}">
                <a16:creationId xmlns:a16="http://schemas.microsoft.com/office/drawing/2014/main" id="{63C69C5B-4E3C-04B0-9E5F-F6875EF466E5}"/>
              </a:ext>
            </a:extLst>
          </p:cNvPr>
          <p:cNvSpPr>
            <a:spLocks noGrp="1"/>
          </p:cNvSpPr>
          <p:nvPr>
            <p:ph type="body" sz="quarter" idx="53" hasCustomPrompt="1"/>
          </p:nvPr>
        </p:nvSpPr>
        <p:spPr>
          <a:xfrm>
            <a:off x="7107886"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39" name="Text Placeholder 10">
            <a:extLst>
              <a:ext uri="{FF2B5EF4-FFF2-40B4-BE49-F238E27FC236}">
                <a16:creationId xmlns:a16="http://schemas.microsoft.com/office/drawing/2014/main" id="{4C8F9546-5FA7-E72B-3937-6988808853A0}"/>
              </a:ext>
            </a:extLst>
          </p:cNvPr>
          <p:cNvSpPr>
            <a:spLocks noGrp="1"/>
          </p:cNvSpPr>
          <p:nvPr>
            <p:ph type="body" sz="quarter" idx="54" hasCustomPrompt="1"/>
          </p:nvPr>
        </p:nvSpPr>
        <p:spPr>
          <a:xfrm>
            <a:off x="7107886"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42" name="Text Placeholder 10">
            <a:extLst>
              <a:ext uri="{FF2B5EF4-FFF2-40B4-BE49-F238E27FC236}">
                <a16:creationId xmlns:a16="http://schemas.microsoft.com/office/drawing/2014/main" id="{20D013D5-33B2-C7DF-81CC-C56BD029612E}"/>
              </a:ext>
            </a:extLst>
          </p:cNvPr>
          <p:cNvSpPr>
            <a:spLocks noGrp="1"/>
          </p:cNvSpPr>
          <p:nvPr>
            <p:ph type="body" sz="quarter" idx="55" hasCustomPrompt="1"/>
          </p:nvPr>
        </p:nvSpPr>
        <p:spPr>
          <a:xfrm>
            <a:off x="7107886"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43" name="Text Placeholder 10">
            <a:extLst>
              <a:ext uri="{FF2B5EF4-FFF2-40B4-BE49-F238E27FC236}">
                <a16:creationId xmlns:a16="http://schemas.microsoft.com/office/drawing/2014/main" id="{7FB7A3F2-C614-20A7-C97C-0E11532150A5}"/>
              </a:ext>
            </a:extLst>
          </p:cNvPr>
          <p:cNvSpPr>
            <a:spLocks noGrp="1"/>
          </p:cNvSpPr>
          <p:nvPr>
            <p:ph type="body" sz="quarter" idx="56" hasCustomPrompt="1"/>
          </p:nvPr>
        </p:nvSpPr>
        <p:spPr>
          <a:xfrm>
            <a:off x="7107886"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44" name="Text Placeholder 10">
            <a:extLst>
              <a:ext uri="{FF2B5EF4-FFF2-40B4-BE49-F238E27FC236}">
                <a16:creationId xmlns:a16="http://schemas.microsoft.com/office/drawing/2014/main" id="{7DB168B3-07AB-9DD6-9144-A4D81674908D}"/>
              </a:ext>
            </a:extLst>
          </p:cNvPr>
          <p:cNvSpPr>
            <a:spLocks noGrp="1"/>
          </p:cNvSpPr>
          <p:nvPr>
            <p:ph type="body" sz="quarter" idx="57" hasCustomPrompt="1"/>
          </p:nvPr>
        </p:nvSpPr>
        <p:spPr>
          <a:xfrm>
            <a:off x="7107886"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45" name="Text Placeholder 10">
            <a:extLst>
              <a:ext uri="{FF2B5EF4-FFF2-40B4-BE49-F238E27FC236}">
                <a16:creationId xmlns:a16="http://schemas.microsoft.com/office/drawing/2014/main" id="{8D4DB050-7059-D77F-8DD0-3E7B5FC7AB7F}"/>
              </a:ext>
            </a:extLst>
          </p:cNvPr>
          <p:cNvSpPr>
            <a:spLocks noGrp="1"/>
          </p:cNvSpPr>
          <p:nvPr>
            <p:ph type="body" sz="quarter" idx="58" hasCustomPrompt="1"/>
          </p:nvPr>
        </p:nvSpPr>
        <p:spPr>
          <a:xfrm>
            <a:off x="7107886"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46" name="Text Placeholder 10">
            <a:extLst>
              <a:ext uri="{FF2B5EF4-FFF2-40B4-BE49-F238E27FC236}">
                <a16:creationId xmlns:a16="http://schemas.microsoft.com/office/drawing/2014/main" id="{E352A57E-62AB-41C9-F284-06662463BAAE}"/>
              </a:ext>
            </a:extLst>
          </p:cNvPr>
          <p:cNvSpPr>
            <a:spLocks noGrp="1"/>
          </p:cNvSpPr>
          <p:nvPr>
            <p:ph type="body" sz="quarter" idx="59" hasCustomPrompt="1"/>
          </p:nvPr>
        </p:nvSpPr>
        <p:spPr>
          <a:xfrm>
            <a:off x="7107886"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Tree>
    <p:extLst>
      <p:ext uri="{BB962C8B-B14F-4D97-AF65-F5344CB8AC3E}">
        <p14:creationId xmlns:p14="http://schemas.microsoft.com/office/powerpoint/2010/main" val="3677643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2 Columns">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8B19DA7-029E-F777-910B-0D65DC04DC1A}"/>
              </a:ext>
            </a:extLst>
          </p:cNvPr>
          <p:cNvSpPr>
            <a:spLocks noGrp="1"/>
          </p:cNvSpPr>
          <p:nvPr>
            <p:ph type="body" sz="quarter" idx="13" hasCustomPrompt="1"/>
          </p:nvPr>
        </p:nvSpPr>
        <p:spPr>
          <a:xfrm>
            <a:off x="581355" y="1525232"/>
            <a:ext cx="6258396"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8" name="Text Placeholder 14">
            <a:extLst>
              <a:ext uri="{FF2B5EF4-FFF2-40B4-BE49-F238E27FC236}">
                <a16:creationId xmlns:a16="http://schemas.microsoft.com/office/drawing/2014/main" id="{341B53AD-4074-78DE-AB08-1F2A57F2BFFD}"/>
              </a:ext>
            </a:extLst>
          </p:cNvPr>
          <p:cNvSpPr>
            <a:spLocks noGrp="1"/>
          </p:cNvSpPr>
          <p:nvPr>
            <p:ph type="body" sz="quarter" idx="15" hasCustomPrompt="1"/>
          </p:nvPr>
        </p:nvSpPr>
        <p:spPr>
          <a:xfrm>
            <a:off x="7065895" y="1525232"/>
            <a:ext cx="4577726" cy="713250"/>
          </a:xfrm>
          <a:solidFill>
            <a:schemeClr val="accent3"/>
          </a:solidFill>
        </p:spPr>
        <p:txBody>
          <a:bodyPr anchor="ctr">
            <a:noAutofit/>
          </a:bodyPr>
          <a:lstStyle>
            <a:lvl1pPr marL="0" indent="0" algn="ctr">
              <a:buNone/>
              <a:defRPr sz="1800" b="1">
                <a:solidFill>
                  <a:schemeClr val="bg2"/>
                </a:solidFill>
              </a:defRPr>
            </a:lvl1pPr>
          </a:lstStyle>
          <a:p>
            <a:pPr lvl="0"/>
            <a:r>
              <a:rPr lang="en-US"/>
              <a:t>Header</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0" name="Slide Number Placeholder 5">
            <a:extLst>
              <a:ext uri="{FF2B5EF4-FFF2-40B4-BE49-F238E27FC236}">
                <a16:creationId xmlns:a16="http://schemas.microsoft.com/office/drawing/2014/main" id="{46558D32-F252-F090-1150-C2FC576C970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5347968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Roadmap or Timelin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3258BB9-8055-D9DD-89A8-1BC341DFA9D1}"/>
              </a:ext>
            </a:extLst>
          </p:cNvPr>
          <p:cNvCxnSpPr>
            <a:cxnSpLocks/>
          </p:cNvCxnSpPr>
          <p:nvPr userDrawn="1"/>
        </p:nvCxnSpPr>
        <p:spPr>
          <a:xfrm>
            <a:off x="-53161" y="3654312"/>
            <a:ext cx="12298326" cy="0"/>
          </a:xfrm>
          <a:prstGeom prst="line">
            <a:avLst/>
          </a:prstGeom>
          <a:ln w="889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097281"/>
            <a:ext cx="11085123" cy="45719"/>
          </a:xfrm>
          <a:prstGeom prst="rect">
            <a:avLst/>
          </a:prstGeom>
        </p:spPr>
      </p:pic>
      <p:sp>
        <p:nvSpPr>
          <p:cNvPr id="21" name="Text Placeholder 20">
            <a:extLst>
              <a:ext uri="{FF2B5EF4-FFF2-40B4-BE49-F238E27FC236}">
                <a16:creationId xmlns:a16="http://schemas.microsoft.com/office/drawing/2014/main" id="{D3DCEA32-7BBC-22D9-035F-4348BC5F7D23}"/>
              </a:ext>
            </a:extLst>
          </p:cNvPr>
          <p:cNvSpPr>
            <a:spLocks noGrp="1"/>
          </p:cNvSpPr>
          <p:nvPr>
            <p:ph type="body" sz="quarter" idx="17" hasCustomPrompt="1"/>
          </p:nvPr>
        </p:nvSpPr>
        <p:spPr>
          <a:xfrm>
            <a:off x="7610167" y="4068574"/>
            <a:ext cx="2428314" cy="846137"/>
          </a:xfrm>
        </p:spPr>
        <p:txBody>
          <a:bodyPr wrap="square">
            <a:noAutofit/>
          </a:bodyPr>
          <a:lstStyle>
            <a:lvl1pPr marL="0" indent="0">
              <a:buNone/>
              <a:defRPr sz="1100">
                <a:latin typeface="Verdana" panose="020B0604030504040204" pitchFamily="34" charset="0"/>
                <a:ea typeface="Verdana" panose="020B0604030504040204" pitchFamily="34" charset="0"/>
                <a:cs typeface="Verdana" panose="020B0604030504040204" pitchFamily="34" charset="0"/>
              </a:defRPr>
            </a:lvl1pPr>
          </a:lstStyle>
          <a:p>
            <a:pPr lvl="0"/>
            <a:r>
              <a:rPr lang="en-US"/>
              <a:t>Lorem ipsum dolor sit </a:t>
            </a:r>
            <a:r>
              <a:rPr lang="en-US" err="1"/>
              <a:t>amet</a:t>
            </a:r>
            <a:r>
              <a:rPr lang="en-US"/>
              <a:t>, </a:t>
            </a:r>
            <a:r>
              <a:rPr lang="en-US" err="1"/>
              <a:t>consectetur</a:t>
            </a:r>
            <a:r>
              <a:rPr lang="en-US"/>
              <a:t> </a:t>
            </a:r>
            <a:r>
              <a:rPr lang="en-US" err="1"/>
              <a:t>adipscing</a:t>
            </a:r>
            <a:r>
              <a:rPr lang="en-US"/>
              <a:t> </a:t>
            </a:r>
            <a:r>
              <a:rPr lang="en-US" err="1"/>
              <a:t>elit</a:t>
            </a:r>
            <a:r>
              <a:rPr lang="en-US"/>
              <a:t>.</a:t>
            </a:r>
          </a:p>
        </p:txBody>
      </p:sp>
      <p:sp>
        <p:nvSpPr>
          <p:cNvPr id="22" name="Text Placeholder 20">
            <a:extLst>
              <a:ext uri="{FF2B5EF4-FFF2-40B4-BE49-F238E27FC236}">
                <a16:creationId xmlns:a16="http://schemas.microsoft.com/office/drawing/2014/main" id="{85C2C755-78D1-FCD5-C32D-A0048E51FB6F}"/>
              </a:ext>
            </a:extLst>
          </p:cNvPr>
          <p:cNvSpPr>
            <a:spLocks noGrp="1"/>
          </p:cNvSpPr>
          <p:nvPr>
            <p:ph type="body" sz="quarter" idx="18" hasCustomPrompt="1"/>
          </p:nvPr>
        </p:nvSpPr>
        <p:spPr>
          <a:xfrm>
            <a:off x="939362" y="4093165"/>
            <a:ext cx="2428314" cy="821541"/>
          </a:xfrm>
        </p:spPr>
        <p:txBody>
          <a:bodyPr wrap="square">
            <a:noAutofit/>
          </a:bodyPr>
          <a:lstStyle>
            <a:lvl1pPr marL="0" indent="0">
              <a:buNone/>
              <a:defRPr sz="1100">
                <a:latin typeface="Verdana" panose="020B0604030504040204" pitchFamily="34" charset="0"/>
                <a:ea typeface="Verdana" panose="020B0604030504040204" pitchFamily="34" charset="0"/>
                <a:cs typeface="Verdana" panose="020B0604030504040204" pitchFamily="34" charset="0"/>
              </a:defRPr>
            </a:lvl1pPr>
          </a:lstStyle>
          <a:p>
            <a:pPr lvl="0"/>
            <a:r>
              <a:rPr lang="en-US"/>
              <a:t>Lorem ipsum dolor sit </a:t>
            </a:r>
            <a:r>
              <a:rPr lang="en-US" err="1"/>
              <a:t>amet</a:t>
            </a:r>
            <a:r>
              <a:rPr lang="en-US"/>
              <a:t>, </a:t>
            </a:r>
            <a:r>
              <a:rPr lang="en-US" err="1"/>
              <a:t>consectetur</a:t>
            </a:r>
            <a:r>
              <a:rPr lang="en-US"/>
              <a:t> </a:t>
            </a:r>
            <a:r>
              <a:rPr lang="en-US" err="1"/>
              <a:t>adipscing</a:t>
            </a:r>
            <a:r>
              <a:rPr lang="en-US"/>
              <a:t> </a:t>
            </a:r>
            <a:r>
              <a:rPr lang="en-US" err="1"/>
              <a:t>elit</a:t>
            </a:r>
            <a:r>
              <a:rPr lang="en-US"/>
              <a:t>.</a:t>
            </a:r>
          </a:p>
        </p:txBody>
      </p:sp>
      <p:sp>
        <p:nvSpPr>
          <p:cNvPr id="23" name="Text Placeholder 20">
            <a:extLst>
              <a:ext uri="{FF2B5EF4-FFF2-40B4-BE49-F238E27FC236}">
                <a16:creationId xmlns:a16="http://schemas.microsoft.com/office/drawing/2014/main" id="{76EBDF98-9C2D-796B-DC8D-11A37DB35CCA}"/>
              </a:ext>
            </a:extLst>
          </p:cNvPr>
          <p:cNvSpPr>
            <a:spLocks noGrp="1"/>
          </p:cNvSpPr>
          <p:nvPr>
            <p:ph type="body" sz="quarter" idx="19" hasCustomPrompt="1"/>
          </p:nvPr>
        </p:nvSpPr>
        <p:spPr>
          <a:xfrm>
            <a:off x="6096000" y="369278"/>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Objective:</a:t>
            </a:r>
          </a:p>
        </p:txBody>
      </p:sp>
      <p:sp>
        <p:nvSpPr>
          <p:cNvPr id="24" name="Text Placeholder 20">
            <a:extLst>
              <a:ext uri="{FF2B5EF4-FFF2-40B4-BE49-F238E27FC236}">
                <a16:creationId xmlns:a16="http://schemas.microsoft.com/office/drawing/2014/main" id="{D1A72314-83C8-CE5C-25A4-A33EA6B1B609}"/>
              </a:ext>
            </a:extLst>
          </p:cNvPr>
          <p:cNvSpPr>
            <a:spLocks noGrp="1"/>
          </p:cNvSpPr>
          <p:nvPr>
            <p:ph type="body" sz="quarter" idx="20" hasCustomPrompt="1"/>
          </p:nvPr>
        </p:nvSpPr>
        <p:spPr>
          <a:xfrm>
            <a:off x="8954355" y="373860"/>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Solution:</a:t>
            </a:r>
          </a:p>
        </p:txBody>
      </p:sp>
      <p:pic>
        <p:nvPicPr>
          <p:cNvPr id="10" name="Picture 9" descr="A bright light in the dark&#10;&#10;Description automatically generated with low confidence">
            <a:extLst>
              <a:ext uri="{FF2B5EF4-FFF2-40B4-BE49-F238E27FC236}">
                <a16:creationId xmlns:a16="http://schemas.microsoft.com/office/drawing/2014/main" id="{A5BBA79C-B844-F550-8EB4-E7DA0047BCA6}"/>
              </a:ext>
            </a:extLst>
          </p:cNvPr>
          <p:cNvPicPr>
            <a:picLocks noChangeAspect="1"/>
          </p:cNvPicPr>
          <p:nvPr/>
        </p:nvPicPr>
        <p:blipFill>
          <a:blip r:embed="rId3"/>
          <a:stretch>
            <a:fillRect/>
          </a:stretch>
        </p:blipFill>
        <p:spPr>
          <a:xfrm>
            <a:off x="1300062" y="2115339"/>
            <a:ext cx="1125537" cy="1721410"/>
          </a:xfrm>
          <a:prstGeom prst="rect">
            <a:avLst/>
          </a:prstGeom>
        </p:spPr>
      </p:pic>
      <p:sp>
        <p:nvSpPr>
          <p:cNvPr id="20" name="Text Placeholder 20">
            <a:extLst>
              <a:ext uri="{FF2B5EF4-FFF2-40B4-BE49-F238E27FC236}">
                <a16:creationId xmlns:a16="http://schemas.microsoft.com/office/drawing/2014/main" id="{A2005B1D-6C20-ECCE-50E0-EF8BDFFFE306}"/>
              </a:ext>
            </a:extLst>
          </p:cNvPr>
          <p:cNvSpPr>
            <a:spLocks noGrp="1"/>
          </p:cNvSpPr>
          <p:nvPr>
            <p:ph type="body" sz="quarter" idx="21" hasCustomPrompt="1"/>
          </p:nvPr>
        </p:nvSpPr>
        <p:spPr>
          <a:xfrm>
            <a:off x="8780201" y="2212746"/>
            <a:ext cx="2585895" cy="1216254"/>
          </a:xfrm>
        </p:spPr>
        <p:txBody>
          <a:bodyPr wrap="square">
            <a:noAutofit/>
          </a:bodyPr>
          <a:lstStyle>
            <a:lvl1pPr marL="0" indent="0">
              <a:buNone/>
              <a:defRPr sz="1100">
                <a:latin typeface="Verdana" panose="020B0604030504040204" pitchFamily="34" charset="0"/>
                <a:ea typeface="Verdana" panose="020B0604030504040204" pitchFamily="34" charset="0"/>
                <a:cs typeface="Verdana" panose="020B0604030504040204" pitchFamily="34" charset="0"/>
              </a:defRPr>
            </a:lvl1pPr>
          </a:lstStyle>
          <a:p>
            <a:pPr lvl="0"/>
            <a:r>
              <a:rPr lang="en-US"/>
              <a:t>Lorem ipsum dolor sit </a:t>
            </a:r>
            <a:r>
              <a:rPr lang="en-US" err="1"/>
              <a:t>amet</a:t>
            </a:r>
            <a:r>
              <a:rPr lang="en-US"/>
              <a:t>, </a:t>
            </a:r>
            <a:r>
              <a:rPr lang="en-US" err="1"/>
              <a:t>consectetur</a:t>
            </a:r>
            <a:r>
              <a:rPr lang="en-US"/>
              <a:t> </a:t>
            </a:r>
            <a:r>
              <a:rPr lang="en-US" err="1"/>
              <a:t>adipscing</a:t>
            </a:r>
            <a:r>
              <a:rPr lang="en-US"/>
              <a:t> </a:t>
            </a:r>
            <a:r>
              <a:rPr lang="en-US" err="1"/>
              <a:t>elit</a:t>
            </a:r>
            <a:r>
              <a:rPr lang="en-US"/>
              <a:t>.</a:t>
            </a:r>
          </a:p>
        </p:txBody>
      </p:sp>
      <p:pic>
        <p:nvPicPr>
          <p:cNvPr id="26" name="Picture 25" descr="A bright light in the dark&#10;&#10;Description automatically generated with low confidence">
            <a:extLst>
              <a:ext uri="{FF2B5EF4-FFF2-40B4-BE49-F238E27FC236}">
                <a16:creationId xmlns:a16="http://schemas.microsoft.com/office/drawing/2014/main" id="{FA0CD68F-264D-93DB-8F88-742555639A24}"/>
              </a:ext>
            </a:extLst>
          </p:cNvPr>
          <p:cNvPicPr>
            <a:picLocks noChangeAspect="1"/>
          </p:cNvPicPr>
          <p:nvPr/>
        </p:nvPicPr>
        <p:blipFill>
          <a:blip r:embed="rId3"/>
          <a:stretch>
            <a:fillRect/>
          </a:stretch>
        </p:blipFill>
        <p:spPr>
          <a:xfrm>
            <a:off x="5213300" y="2115339"/>
            <a:ext cx="1125537" cy="1721410"/>
          </a:xfrm>
          <a:prstGeom prst="rect">
            <a:avLst/>
          </a:prstGeom>
        </p:spPr>
      </p:pic>
      <p:pic>
        <p:nvPicPr>
          <p:cNvPr id="28" name="Picture 27" descr="A bright light in the dark&#10;&#10;Description automatically generated with low confidence">
            <a:extLst>
              <a:ext uri="{FF2B5EF4-FFF2-40B4-BE49-F238E27FC236}">
                <a16:creationId xmlns:a16="http://schemas.microsoft.com/office/drawing/2014/main" id="{D86AC068-982D-542B-E340-71273EDCE634}"/>
              </a:ext>
            </a:extLst>
          </p:cNvPr>
          <p:cNvPicPr>
            <a:picLocks noChangeAspect="1"/>
          </p:cNvPicPr>
          <p:nvPr/>
        </p:nvPicPr>
        <p:blipFill>
          <a:blip r:embed="rId3"/>
          <a:stretch>
            <a:fillRect/>
          </a:stretch>
        </p:blipFill>
        <p:spPr>
          <a:xfrm>
            <a:off x="7396061" y="2115339"/>
            <a:ext cx="1125537" cy="1721410"/>
          </a:xfrm>
          <a:prstGeom prst="rect">
            <a:avLst/>
          </a:prstGeom>
        </p:spPr>
      </p:pic>
      <p:pic>
        <p:nvPicPr>
          <p:cNvPr id="30" name="Picture 29" descr="A bright light in the dark&#10;&#10;Description automatically generated with low confidence">
            <a:extLst>
              <a:ext uri="{FF2B5EF4-FFF2-40B4-BE49-F238E27FC236}">
                <a16:creationId xmlns:a16="http://schemas.microsoft.com/office/drawing/2014/main" id="{9FAD3EE9-0D15-2E3D-C9EA-85323402A380}"/>
              </a:ext>
            </a:extLst>
          </p:cNvPr>
          <p:cNvPicPr>
            <a:picLocks noChangeAspect="1"/>
          </p:cNvPicPr>
          <p:nvPr/>
        </p:nvPicPr>
        <p:blipFill>
          <a:blip r:embed="rId3"/>
          <a:stretch>
            <a:fillRect/>
          </a:stretch>
        </p:blipFill>
        <p:spPr>
          <a:xfrm rot="10800000">
            <a:off x="10223475" y="3402865"/>
            <a:ext cx="1125537" cy="1721410"/>
          </a:xfrm>
          <a:prstGeom prst="rect">
            <a:avLst/>
          </a:prstGeom>
        </p:spPr>
      </p:pic>
      <p:pic>
        <p:nvPicPr>
          <p:cNvPr id="32" name="Picture 31" descr="A bright light in the dark&#10;&#10;Description automatically generated with low confidence">
            <a:extLst>
              <a:ext uri="{FF2B5EF4-FFF2-40B4-BE49-F238E27FC236}">
                <a16:creationId xmlns:a16="http://schemas.microsoft.com/office/drawing/2014/main" id="{812B85A8-8FBD-7396-9366-54EBABB1FE4B}"/>
              </a:ext>
            </a:extLst>
          </p:cNvPr>
          <p:cNvPicPr>
            <a:picLocks noChangeAspect="1"/>
          </p:cNvPicPr>
          <p:nvPr/>
        </p:nvPicPr>
        <p:blipFill>
          <a:blip r:embed="rId3"/>
          <a:stretch>
            <a:fillRect/>
          </a:stretch>
        </p:blipFill>
        <p:spPr>
          <a:xfrm rot="10800000">
            <a:off x="3753850" y="3402865"/>
            <a:ext cx="1125537" cy="1721410"/>
          </a:xfrm>
          <a:prstGeom prst="rect">
            <a:avLst/>
          </a:prstGeom>
        </p:spPr>
      </p:pic>
      <p:sp>
        <p:nvSpPr>
          <p:cNvPr id="7" name="Online Image Placeholder 22">
            <a:extLst>
              <a:ext uri="{FF2B5EF4-FFF2-40B4-BE49-F238E27FC236}">
                <a16:creationId xmlns:a16="http://schemas.microsoft.com/office/drawing/2014/main" id="{39529207-DF55-1B35-3F3A-45215ADB9F95}"/>
              </a:ext>
            </a:extLst>
          </p:cNvPr>
          <p:cNvSpPr>
            <a:spLocks noGrp="1"/>
          </p:cNvSpPr>
          <p:nvPr>
            <p:ph type="clipArt" sz="quarter" idx="32" hasCustomPrompt="1"/>
          </p:nvPr>
        </p:nvSpPr>
        <p:spPr>
          <a:xfrm>
            <a:off x="1300062" y="2115339"/>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17" name="Online Image Placeholder 22">
            <a:extLst>
              <a:ext uri="{FF2B5EF4-FFF2-40B4-BE49-F238E27FC236}">
                <a16:creationId xmlns:a16="http://schemas.microsoft.com/office/drawing/2014/main" id="{88A5AF24-A934-2269-333A-6BC50CE5E560}"/>
              </a:ext>
            </a:extLst>
          </p:cNvPr>
          <p:cNvSpPr>
            <a:spLocks noGrp="1"/>
          </p:cNvSpPr>
          <p:nvPr>
            <p:ph type="clipArt" sz="quarter" idx="33" hasCustomPrompt="1"/>
          </p:nvPr>
        </p:nvSpPr>
        <p:spPr>
          <a:xfrm>
            <a:off x="5217857" y="2115339"/>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18" name="Online Image Placeholder 22">
            <a:extLst>
              <a:ext uri="{FF2B5EF4-FFF2-40B4-BE49-F238E27FC236}">
                <a16:creationId xmlns:a16="http://schemas.microsoft.com/office/drawing/2014/main" id="{CCCE1B0B-BFFB-7A9C-8929-A531F9B446BC}"/>
              </a:ext>
            </a:extLst>
          </p:cNvPr>
          <p:cNvSpPr>
            <a:spLocks noGrp="1"/>
          </p:cNvSpPr>
          <p:nvPr>
            <p:ph type="clipArt" sz="quarter" idx="34" hasCustomPrompt="1"/>
          </p:nvPr>
        </p:nvSpPr>
        <p:spPr>
          <a:xfrm>
            <a:off x="7396062" y="2115339"/>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19" name="Online Image Placeholder 22">
            <a:extLst>
              <a:ext uri="{FF2B5EF4-FFF2-40B4-BE49-F238E27FC236}">
                <a16:creationId xmlns:a16="http://schemas.microsoft.com/office/drawing/2014/main" id="{C25B8BEC-3E33-A447-085B-C341AD84384A}"/>
              </a:ext>
            </a:extLst>
          </p:cNvPr>
          <p:cNvSpPr>
            <a:spLocks noGrp="1"/>
          </p:cNvSpPr>
          <p:nvPr>
            <p:ph type="clipArt" sz="quarter" idx="35" hasCustomPrompt="1"/>
          </p:nvPr>
        </p:nvSpPr>
        <p:spPr>
          <a:xfrm>
            <a:off x="3757983" y="4003367"/>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27" name="Online Image Placeholder 22">
            <a:extLst>
              <a:ext uri="{FF2B5EF4-FFF2-40B4-BE49-F238E27FC236}">
                <a16:creationId xmlns:a16="http://schemas.microsoft.com/office/drawing/2014/main" id="{5B154444-A9B9-0D43-C552-26635C38C282}"/>
              </a:ext>
            </a:extLst>
          </p:cNvPr>
          <p:cNvSpPr>
            <a:spLocks noGrp="1"/>
          </p:cNvSpPr>
          <p:nvPr>
            <p:ph type="clipArt" sz="quarter" idx="36" hasCustomPrompt="1"/>
          </p:nvPr>
        </p:nvSpPr>
        <p:spPr>
          <a:xfrm>
            <a:off x="10225690" y="4003367"/>
            <a:ext cx="1125538" cy="1124712"/>
          </a:xfrm>
          <a:prstGeom prst="ellipse">
            <a:avLst/>
          </a:prstGeom>
          <a:noFill/>
        </p:spPr>
        <p:txBody>
          <a:bodyPr wrap="square" anchor="ctr">
            <a:noAutofit/>
          </a:bodyPr>
          <a:lstStyle>
            <a:lvl1pPr marL="0" indent="0" algn="ctr">
              <a:buNone/>
              <a:defRPr sz="1000">
                <a:solidFill>
                  <a:schemeClr val="bg2"/>
                </a:solidFill>
              </a:defRPr>
            </a:lvl1pPr>
          </a:lstStyle>
          <a:p>
            <a:r>
              <a:rPr lang="en-US"/>
              <a:t>Click to insert image</a:t>
            </a:r>
          </a:p>
        </p:txBody>
      </p:sp>
      <p:sp>
        <p:nvSpPr>
          <p:cNvPr id="25" name="Slide Number Placeholder 5">
            <a:extLst>
              <a:ext uri="{FF2B5EF4-FFF2-40B4-BE49-F238E27FC236}">
                <a16:creationId xmlns:a16="http://schemas.microsoft.com/office/drawing/2014/main" id="{B25D91CA-2BBD-B202-8A73-FA0B8542C8AC}"/>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itle 1">
            <a:extLst>
              <a:ext uri="{FF2B5EF4-FFF2-40B4-BE49-F238E27FC236}">
                <a16:creationId xmlns:a16="http://schemas.microsoft.com/office/drawing/2014/main" id="{70B77882-D4D4-C69B-1836-889555A270BA}"/>
              </a:ext>
            </a:extLst>
          </p:cNvPr>
          <p:cNvSpPr>
            <a:spLocks noGrp="1"/>
          </p:cNvSpPr>
          <p:nvPr>
            <p:ph type="ctrTitle" hasCustomPrompt="1"/>
          </p:nvPr>
        </p:nvSpPr>
        <p:spPr>
          <a:xfrm>
            <a:off x="578163" y="346226"/>
            <a:ext cx="5441637" cy="618456"/>
          </a:xfrm>
        </p:spPr>
        <p:txBody>
          <a:bodyPr lIns="0" anchor="ctr">
            <a:noAutofit/>
          </a:bodyPr>
          <a:lstStyle>
            <a:lvl1pPr algn="l">
              <a:defRPr sz="3200"/>
            </a:lvl1pPr>
          </a:lstStyle>
          <a:p>
            <a:r>
              <a:rPr lang="en-US"/>
              <a:t>Roadmap or timeline</a:t>
            </a:r>
          </a:p>
        </p:txBody>
      </p:sp>
    </p:spTree>
    <p:extLst>
      <p:ext uri="{BB962C8B-B14F-4D97-AF65-F5344CB8AC3E}">
        <p14:creationId xmlns:p14="http://schemas.microsoft.com/office/powerpoint/2010/main" val="39621544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arterly Timeline">
    <p:spTree>
      <p:nvGrpSpPr>
        <p:cNvPr id="1" name=""/>
        <p:cNvGrpSpPr/>
        <p:nvPr/>
      </p:nvGrpSpPr>
      <p:grpSpPr>
        <a:xfrm>
          <a:off x="0" y="0"/>
          <a:ext cx="0" cy="0"/>
          <a:chOff x="0" y="0"/>
          <a:chExt cx="0" cy="0"/>
        </a:xfrm>
      </p:grpSpPr>
      <p:sp>
        <p:nvSpPr>
          <p:cNvPr id="23" name="Text Placeholder 20">
            <a:extLst>
              <a:ext uri="{FF2B5EF4-FFF2-40B4-BE49-F238E27FC236}">
                <a16:creationId xmlns:a16="http://schemas.microsoft.com/office/drawing/2014/main" id="{76EBDF98-9C2D-796B-DC8D-11A37DB35CCA}"/>
              </a:ext>
            </a:extLst>
          </p:cNvPr>
          <p:cNvSpPr>
            <a:spLocks noGrp="1"/>
          </p:cNvSpPr>
          <p:nvPr>
            <p:ph type="body" sz="quarter" idx="19" hasCustomPrompt="1"/>
          </p:nvPr>
        </p:nvSpPr>
        <p:spPr>
          <a:xfrm>
            <a:off x="6096000" y="369278"/>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Objective:</a:t>
            </a:r>
          </a:p>
        </p:txBody>
      </p:sp>
      <p:sp>
        <p:nvSpPr>
          <p:cNvPr id="24" name="Text Placeholder 20">
            <a:extLst>
              <a:ext uri="{FF2B5EF4-FFF2-40B4-BE49-F238E27FC236}">
                <a16:creationId xmlns:a16="http://schemas.microsoft.com/office/drawing/2014/main" id="{D1A72314-83C8-CE5C-25A4-A33EA6B1B609}"/>
              </a:ext>
            </a:extLst>
          </p:cNvPr>
          <p:cNvSpPr>
            <a:spLocks noGrp="1"/>
          </p:cNvSpPr>
          <p:nvPr>
            <p:ph type="body" sz="quarter" idx="20" hasCustomPrompt="1"/>
          </p:nvPr>
        </p:nvSpPr>
        <p:spPr>
          <a:xfrm>
            <a:off x="8954355" y="373860"/>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Solution:</a:t>
            </a:r>
          </a:p>
        </p:txBody>
      </p:sp>
      <p:cxnSp>
        <p:nvCxnSpPr>
          <p:cNvPr id="53" name="Straight Connector 52">
            <a:extLst>
              <a:ext uri="{FF2B5EF4-FFF2-40B4-BE49-F238E27FC236}">
                <a16:creationId xmlns:a16="http://schemas.microsoft.com/office/drawing/2014/main" id="{5B1A8E12-3E7F-F18C-1DE9-23E8B123EF4A}"/>
              </a:ext>
            </a:extLst>
          </p:cNvPr>
          <p:cNvCxnSpPr/>
          <p:nvPr userDrawn="1"/>
        </p:nvCxnSpPr>
        <p:spPr>
          <a:xfrm>
            <a:off x="753907" y="4343990"/>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FF7EE21-EB64-0B6F-260E-CA4EE520E5AD}"/>
              </a:ext>
            </a:extLst>
          </p:cNvPr>
          <p:cNvCxnSpPr/>
          <p:nvPr userDrawn="1"/>
        </p:nvCxnSpPr>
        <p:spPr>
          <a:xfrm>
            <a:off x="753907" y="5157907"/>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3D240E8-D7F8-28AE-6B95-6C228D39EAFA}"/>
              </a:ext>
            </a:extLst>
          </p:cNvPr>
          <p:cNvCxnSpPr/>
          <p:nvPr userDrawn="1"/>
        </p:nvCxnSpPr>
        <p:spPr>
          <a:xfrm>
            <a:off x="753907" y="3530073"/>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37682A2-2A0C-5066-AF4A-16D71C38B91F}"/>
              </a:ext>
            </a:extLst>
          </p:cNvPr>
          <p:cNvCxnSpPr/>
          <p:nvPr userDrawn="1"/>
        </p:nvCxnSpPr>
        <p:spPr>
          <a:xfrm>
            <a:off x="753907" y="5971823"/>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58" name="Vertical Text Placeholder 57">
            <a:extLst>
              <a:ext uri="{FF2B5EF4-FFF2-40B4-BE49-F238E27FC236}">
                <a16:creationId xmlns:a16="http://schemas.microsoft.com/office/drawing/2014/main" id="{F92765CE-9873-855C-8CB0-25F6E4D2D717}"/>
              </a:ext>
            </a:extLst>
          </p:cNvPr>
          <p:cNvSpPr>
            <a:spLocks noGrp="1"/>
          </p:cNvSpPr>
          <p:nvPr>
            <p:ph type="body" orient="vert" sz="quarter" idx="21" hasCustomPrompt="1"/>
          </p:nvPr>
        </p:nvSpPr>
        <p:spPr>
          <a:xfrm rot="10800000">
            <a:off x="446313" y="2727500"/>
            <a:ext cx="298575" cy="618455"/>
          </a:xfrm>
          <a:prstGeom prst="roundRect">
            <a:avLst/>
          </a:prstGeom>
          <a:ln>
            <a:solidFill>
              <a:schemeClr val="accent1"/>
            </a:solidFill>
          </a:ln>
        </p:spPr>
        <p:txBody>
          <a:bodyPr vert="eaVert" anchor="ctr">
            <a:noAutofit/>
          </a:bodyPr>
          <a:lstStyle>
            <a:lvl1pPr marL="0" indent="0" algn="ctr">
              <a:buNone/>
              <a:defRPr sz="1000"/>
            </a:lvl1pPr>
          </a:lstStyle>
          <a:p>
            <a:pPr lvl="0"/>
            <a:r>
              <a:rPr lang="en-US"/>
              <a:t>Title</a:t>
            </a:r>
          </a:p>
        </p:txBody>
      </p:sp>
      <p:sp>
        <p:nvSpPr>
          <p:cNvPr id="59" name="Vertical Text Placeholder 57">
            <a:extLst>
              <a:ext uri="{FF2B5EF4-FFF2-40B4-BE49-F238E27FC236}">
                <a16:creationId xmlns:a16="http://schemas.microsoft.com/office/drawing/2014/main" id="{7C6BC941-2A07-E3C2-A00B-1B62EE97F602}"/>
              </a:ext>
            </a:extLst>
          </p:cNvPr>
          <p:cNvSpPr>
            <a:spLocks noGrp="1"/>
          </p:cNvSpPr>
          <p:nvPr>
            <p:ph type="body" orient="vert" sz="quarter" idx="22" hasCustomPrompt="1"/>
          </p:nvPr>
        </p:nvSpPr>
        <p:spPr>
          <a:xfrm rot="10800000">
            <a:off x="446313" y="3574167"/>
            <a:ext cx="298575" cy="618455"/>
          </a:xfrm>
          <a:prstGeom prst="roundRect">
            <a:avLst/>
          </a:prstGeom>
          <a:ln>
            <a:solidFill>
              <a:schemeClr val="accent1"/>
            </a:solidFill>
          </a:ln>
        </p:spPr>
        <p:txBody>
          <a:bodyPr vert="eaVert" anchor="ctr">
            <a:noAutofit/>
          </a:bodyPr>
          <a:lstStyle>
            <a:lvl1pPr marL="0" indent="0" algn="ctr">
              <a:buNone/>
              <a:defRPr sz="1000"/>
            </a:lvl1pPr>
          </a:lstStyle>
          <a:p>
            <a:pPr lvl="0"/>
            <a:r>
              <a:rPr lang="en-US"/>
              <a:t>Title</a:t>
            </a:r>
          </a:p>
        </p:txBody>
      </p:sp>
      <p:sp>
        <p:nvSpPr>
          <p:cNvPr id="60" name="Vertical Text Placeholder 57">
            <a:extLst>
              <a:ext uri="{FF2B5EF4-FFF2-40B4-BE49-F238E27FC236}">
                <a16:creationId xmlns:a16="http://schemas.microsoft.com/office/drawing/2014/main" id="{3FB8BD2C-5980-5450-EB06-B4FC91E8A76D}"/>
              </a:ext>
            </a:extLst>
          </p:cNvPr>
          <p:cNvSpPr>
            <a:spLocks noGrp="1"/>
          </p:cNvSpPr>
          <p:nvPr>
            <p:ph type="body" orient="vert" sz="quarter" idx="23" hasCustomPrompt="1"/>
          </p:nvPr>
        </p:nvSpPr>
        <p:spPr>
          <a:xfrm rot="10800000">
            <a:off x="446313" y="4420834"/>
            <a:ext cx="298575" cy="618455"/>
          </a:xfrm>
          <a:prstGeom prst="roundRect">
            <a:avLst/>
          </a:prstGeom>
          <a:ln>
            <a:solidFill>
              <a:schemeClr val="accent1"/>
            </a:solidFill>
          </a:ln>
        </p:spPr>
        <p:txBody>
          <a:bodyPr vert="eaVert" anchor="ctr">
            <a:noAutofit/>
          </a:bodyPr>
          <a:lstStyle>
            <a:lvl1pPr marL="0" indent="0" algn="ctr">
              <a:buNone/>
              <a:defRPr sz="1000"/>
            </a:lvl1pPr>
          </a:lstStyle>
          <a:p>
            <a:pPr lvl="0"/>
            <a:r>
              <a:rPr lang="en-US"/>
              <a:t>Title</a:t>
            </a:r>
          </a:p>
        </p:txBody>
      </p:sp>
      <p:sp>
        <p:nvSpPr>
          <p:cNvPr id="61" name="Vertical Text Placeholder 57">
            <a:extLst>
              <a:ext uri="{FF2B5EF4-FFF2-40B4-BE49-F238E27FC236}">
                <a16:creationId xmlns:a16="http://schemas.microsoft.com/office/drawing/2014/main" id="{E9A870E7-AA73-6B10-D31E-88DEFD28647F}"/>
              </a:ext>
            </a:extLst>
          </p:cNvPr>
          <p:cNvSpPr>
            <a:spLocks noGrp="1"/>
          </p:cNvSpPr>
          <p:nvPr>
            <p:ph type="body" orient="vert" sz="quarter" idx="24" hasCustomPrompt="1"/>
          </p:nvPr>
        </p:nvSpPr>
        <p:spPr>
          <a:xfrm rot="10800000">
            <a:off x="446313" y="5267501"/>
            <a:ext cx="298575" cy="618455"/>
          </a:xfrm>
          <a:prstGeom prst="roundRect">
            <a:avLst/>
          </a:prstGeom>
          <a:ln>
            <a:solidFill>
              <a:schemeClr val="accent1"/>
            </a:solidFill>
          </a:ln>
        </p:spPr>
        <p:txBody>
          <a:bodyPr vert="eaVert" anchor="ctr">
            <a:noAutofit/>
          </a:bodyPr>
          <a:lstStyle>
            <a:lvl1pPr marL="0" indent="0" algn="ctr">
              <a:buNone/>
              <a:defRPr sz="1000"/>
            </a:lvl1pPr>
          </a:lstStyle>
          <a:p>
            <a:pPr lvl="0"/>
            <a:r>
              <a:rPr lang="en-US"/>
              <a:t>Title</a:t>
            </a:r>
          </a:p>
        </p:txBody>
      </p:sp>
      <p:sp>
        <p:nvSpPr>
          <p:cNvPr id="17" name="Slide Number Placeholder 5">
            <a:extLst>
              <a:ext uri="{FF2B5EF4-FFF2-40B4-BE49-F238E27FC236}">
                <a16:creationId xmlns:a16="http://schemas.microsoft.com/office/drawing/2014/main" id="{0FE32E71-4A8C-8F42-1F4D-A179B380AC47}"/>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 name="Picture 2">
            <a:extLst>
              <a:ext uri="{FF2B5EF4-FFF2-40B4-BE49-F238E27FC236}">
                <a16:creationId xmlns:a16="http://schemas.microsoft.com/office/drawing/2014/main" id="{E4352352-40BA-A8F5-AEDC-EA3CCE91F648}"/>
              </a:ext>
            </a:extLst>
          </p:cNvPr>
          <p:cNvPicPr>
            <a:picLocks noChangeAspect="1"/>
          </p:cNvPicPr>
          <p:nvPr userDrawn="1"/>
        </p:nvPicPr>
        <p:blipFill>
          <a:blip r:embed="rId2"/>
          <a:stretch>
            <a:fillRect/>
          </a:stretch>
        </p:blipFill>
        <p:spPr>
          <a:xfrm flipV="1">
            <a:off x="553438" y="1097281"/>
            <a:ext cx="11085123" cy="45719"/>
          </a:xfrm>
          <a:prstGeom prst="rect">
            <a:avLst/>
          </a:prstGeom>
        </p:spPr>
      </p:pic>
      <p:sp>
        <p:nvSpPr>
          <p:cNvPr id="4" name="Title 1">
            <a:extLst>
              <a:ext uri="{FF2B5EF4-FFF2-40B4-BE49-F238E27FC236}">
                <a16:creationId xmlns:a16="http://schemas.microsoft.com/office/drawing/2014/main" id="{6DB3AEDC-0631-4AA6-99E4-50D137AD71EF}"/>
              </a:ext>
            </a:extLst>
          </p:cNvPr>
          <p:cNvSpPr>
            <a:spLocks noGrp="1"/>
          </p:cNvSpPr>
          <p:nvPr>
            <p:ph type="ctrTitle" hasCustomPrompt="1"/>
          </p:nvPr>
        </p:nvSpPr>
        <p:spPr>
          <a:xfrm>
            <a:off x="578163" y="346226"/>
            <a:ext cx="5441637" cy="618456"/>
          </a:xfrm>
        </p:spPr>
        <p:txBody>
          <a:bodyPr lIns="0" anchor="ctr">
            <a:noAutofit/>
          </a:bodyPr>
          <a:lstStyle>
            <a:lvl1pPr algn="l">
              <a:defRPr sz="3200"/>
            </a:lvl1pPr>
          </a:lstStyle>
          <a:p>
            <a:r>
              <a:rPr lang="en-US"/>
              <a:t>Roadmap or timeline</a:t>
            </a:r>
          </a:p>
        </p:txBody>
      </p:sp>
    </p:spTree>
    <p:extLst>
      <p:ext uri="{BB962C8B-B14F-4D97-AF65-F5344CB8AC3E}">
        <p14:creationId xmlns:p14="http://schemas.microsoft.com/office/powerpoint/2010/main" val="10580127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2187094" y="191264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9" y="1791554"/>
            <a:ext cx="705730" cy="862936"/>
          </a:xfrm>
        </p:spPr>
        <p:txBody>
          <a:bodyPr lIns="0" anchor="ctr">
            <a:noAutofit/>
          </a:bodyPr>
          <a:lstStyle>
            <a:lvl1pPr marL="0" indent="0" algn="ctr">
              <a:buNone/>
              <a:defRPr sz="5800"/>
            </a:lvl1pPr>
          </a:lstStyle>
          <a:p>
            <a:r>
              <a:rPr lang="en-US"/>
              <a:t>1</a:t>
            </a:r>
          </a:p>
        </p:txBody>
      </p:sp>
      <p:sp>
        <p:nvSpPr>
          <p:cNvPr id="37" name="Text Placeholder 10">
            <a:extLst>
              <a:ext uri="{FF2B5EF4-FFF2-40B4-BE49-F238E27FC236}">
                <a16:creationId xmlns:a16="http://schemas.microsoft.com/office/drawing/2014/main" id="{CD96049D-5F02-B09D-8BED-85CC83D1F387}"/>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lvl1pPr>
          </a:lstStyle>
          <a:p>
            <a:r>
              <a:rPr lang="en-US"/>
              <a:t>2</a:t>
            </a:r>
          </a:p>
        </p:txBody>
      </p:sp>
      <p:sp>
        <p:nvSpPr>
          <p:cNvPr id="40" name="Text Placeholder 10">
            <a:extLst>
              <a:ext uri="{FF2B5EF4-FFF2-40B4-BE49-F238E27FC236}">
                <a16:creationId xmlns:a16="http://schemas.microsoft.com/office/drawing/2014/main" id="{CF97D20E-DA4D-A02B-6F45-8993F921BFF0}"/>
              </a:ext>
            </a:extLst>
          </p:cNvPr>
          <p:cNvSpPr>
            <a:spLocks noGrp="1"/>
          </p:cNvSpPr>
          <p:nvPr>
            <p:ph type="body" sz="quarter" idx="18" hasCustomPrompt="1"/>
          </p:nvPr>
        </p:nvSpPr>
        <p:spPr>
          <a:xfrm>
            <a:off x="1190849" y="4607509"/>
            <a:ext cx="705730" cy="862936"/>
          </a:xfrm>
        </p:spPr>
        <p:txBody>
          <a:bodyPr lIns="0" anchor="ctr">
            <a:noAutofit/>
          </a:bodyPr>
          <a:lstStyle>
            <a:lvl1pPr marL="0" indent="0" algn="ctr">
              <a:buNone/>
              <a:defRPr sz="5800"/>
            </a:lvl1pPr>
          </a:lstStyle>
          <a:p>
            <a:r>
              <a:rPr lang="en-US"/>
              <a:t>3</a:t>
            </a:r>
          </a:p>
        </p:txBody>
      </p:sp>
      <p:sp>
        <p:nvSpPr>
          <p:cNvPr id="13" name="Title 1">
            <a:extLst>
              <a:ext uri="{FF2B5EF4-FFF2-40B4-BE49-F238E27FC236}">
                <a16:creationId xmlns:a16="http://schemas.microsoft.com/office/drawing/2014/main" id="{E97518F5-C50D-7D16-6962-2584E89A2252}"/>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8" name="Text Placeholder 10">
            <a:extLst>
              <a:ext uri="{FF2B5EF4-FFF2-40B4-BE49-F238E27FC236}">
                <a16:creationId xmlns:a16="http://schemas.microsoft.com/office/drawing/2014/main" id="{7F749847-7114-ADDB-DBD7-28DA06DE1BFB}"/>
              </a:ext>
            </a:extLst>
          </p:cNvPr>
          <p:cNvSpPr>
            <a:spLocks noGrp="1"/>
          </p:cNvSpPr>
          <p:nvPr>
            <p:ph type="body" sz="quarter" idx="19" hasCustomPrompt="1"/>
          </p:nvPr>
        </p:nvSpPr>
        <p:spPr>
          <a:xfrm>
            <a:off x="2187094" y="166646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9" name="Text Placeholder 10">
            <a:extLst>
              <a:ext uri="{FF2B5EF4-FFF2-40B4-BE49-F238E27FC236}">
                <a16:creationId xmlns:a16="http://schemas.microsoft.com/office/drawing/2014/main" id="{5C77E764-B912-9261-AF1A-88ACAC37308E}"/>
              </a:ext>
            </a:extLst>
          </p:cNvPr>
          <p:cNvSpPr>
            <a:spLocks noGrp="1"/>
          </p:cNvSpPr>
          <p:nvPr>
            <p:ph type="body" sz="quarter" idx="20" hasCustomPrompt="1"/>
          </p:nvPr>
        </p:nvSpPr>
        <p:spPr>
          <a:xfrm>
            <a:off x="2187094" y="3330460"/>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10" name="Text Placeholder 10">
            <a:extLst>
              <a:ext uri="{FF2B5EF4-FFF2-40B4-BE49-F238E27FC236}">
                <a16:creationId xmlns:a16="http://schemas.microsoft.com/office/drawing/2014/main" id="{AEDC4F5B-5A32-7150-C943-9CBFFB3DB890}"/>
              </a:ext>
            </a:extLst>
          </p:cNvPr>
          <p:cNvSpPr>
            <a:spLocks noGrp="1"/>
          </p:cNvSpPr>
          <p:nvPr>
            <p:ph type="body" sz="quarter" idx="21" hasCustomPrompt="1"/>
          </p:nvPr>
        </p:nvSpPr>
        <p:spPr>
          <a:xfrm>
            <a:off x="2187094" y="3084275"/>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18" name="Text Placeholder 10">
            <a:extLst>
              <a:ext uri="{FF2B5EF4-FFF2-40B4-BE49-F238E27FC236}">
                <a16:creationId xmlns:a16="http://schemas.microsoft.com/office/drawing/2014/main" id="{AB5C56EB-2D5D-85A8-56B8-72756686BA70}"/>
              </a:ext>
            </a:extLst>
          </p:cNvPr>
          <p:cNvSpPr>
            <a:spLocks noGrp="1"/>
          </p:cNvSpPr>
          <p:nvPr>
            <p:ph type="body" sz="quarter" idx="22" hasCustomPrompt="1"/>
          </p:nvPr>
        </p:nvSpPr>
        <p:spPr>
          <a:xfrm>
            <a:off x="2187094" y="475379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19" name="Text Placeholder 10">
            <a:extLst>
              <a:ext uri="{FF2B5EF4-FFF2-40B4-BE49-F238E27FC236}">
                <a16:creationId xmlns:a16="http://schemas.microsoft.com/office/drawing/2014/main" id="{66A3C145-1FD1-466C-D41D-D6A919AA2E93}"/>
              </a:ext>
            </a:extLst>
          </p:cNvPr>
          <p:cNvSpPr>
            <a:spLocks noGrp="1"/>
          </p:cNvSpPr>
          <p:nvPr>
            <p:ph type="body" sz="quarter" idx="23" hasCustomPrompt="1"/>
          </p:nvPr>
        </p:nvSpPr>
        <p:spPr>
          <a:xfrm>
            <a:off x="2187094" y="450761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47" name="Text Placeholder 10">
            <a:extLst>
              <a:ext uri="{FF2B5EF4-FFF2-40B4-BE49-F238E27FC236}">
                <a16:creationId xmlns:a16="http://schemas.microsoft.com/office/drawing/2014/main" id="{46C65375-1D84-FBF4-16BF-9DBF91E9EE44}"/>
              </a:ext>
            </a:extLst>
          </p:cNvPr>
          <p:cNvSpPr>
            <a:spLocks noGrp="1"/>
          </p:cNvSpPr>
          <p:nvPr>
            <p:ph type="body" sz="quarter" idx="24" hasCustomPrompt="1"/>
          </p:nvPr>
        </p:nvSpPr>
        <p:spPr>
          <a:xfrm>
            <a:off x="7099336" y="191264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48" name="Text Placeholder 10">
            <a:extLst>
              <a:ext uri="{FF2B5EF4-FFF2-40B4-BE49-F238E27FC236}">
                <a16:creationId xmlns:a16="http://schemas.microsoft.com/office/drawing/2014/main" id="{5490A2CF-3AB4-BCD2-3836-45344515F6DA}"/>
              </a:ext>
            </a:extLst>
          </p:cNvPr>
          <p:cNvSpPr>
            <a:spLocks noGrp="1"/>
          </p:cNvSpPr>
          <p:nvPr>
            <p:ph type="body" sz="quarter" idx="25" hasCustomPrompt="1"/>
          </p:nvPr>
        </p:nvSpPr>
        <p:spPr>
          <a:xfrm>
            <a:off x="6103091" y="1791554"/>
            <a:ext cx="705730" cy="862936"/>
          </a:xfrm>
        </p:spPr>
        <p:txBody>
          <a:bodyPr lIns="0" anchor="ctr">
            <a:noAutofit/>
          </a:bodyPr>
          <a:lstStyle>
            <a:lvl1pPr marL="0" indent="0" algn="ctr">
              <a:buNone/>
              <a:defRPr sz="5800"/>
            </a:lvl1pPr>
          </a:lstStyle>
          <a:p>
            <a:r>
              <a:rPr lang="en-US"/>
              <a:t>4</a:t>
            </a:r>
          </a:p>
        </p:txBody>
      </p:sp>
      <p:sp>
        <p:nvSpPr>
          <p:cNvPr id="49" name="Text Placeholder 10">
            <a:extLst>
              <a:ext uri="{FF2B5EF4-FFF2-40B4-BE49-F238E27FC236}">
                <a16:creationId xmlns:a16="http://schemas.microsoft.com/office/drawing/2014/main" id="{F177A044-8112-58CC-0505-5CC5145676E8}"/>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None/>
              <a:defRPr sz="5800"/>
            </a:lvl1pPr>
          </a:lstStyle>
          <a:p>
            <a:r>
              <a:rPr lang="en-US"/>
              <a:t>5</a:t>
            </a:r>
          </a:p>
        </p:txBody>
      </p:sp>
      <p:sp>
        <p:nvSpPr>
          <p:cNvPr id="50" name="Text Placeholder 10">
            <a:extLst>
              <a:ext uri="{FF2B5EF4-FFF2-40B4-BE49-F238E27FC236}">
                <a16:creationId xmlns:a16="http://schemas.microsoft.com/office/drawing/2014/main" id="{1476D1F4-412B-4100-1C49-C011015A699F}"/>
              </a:ext>
            </a:extLst>
          </p:cNvPr>
          <p:cNvSpPr>
            <a:spLocks noGrp="1"/>
          </p:cNvSpPr>
          <p:nvPr>
            <p:ph type="body" sz="quarter" idx="27" hasCustomPrompt="1"/>
          </p:nvPr>
        </p:nvSpPr>
        <p:spPr>
          <a:xfrm>
            <a:off x="6103091" y="4607509"/>
            <a:ext cx="705730" cy="862936"/>
          </a:xfrm>
        </p:spPr>
        <p:txBody>
          <a:bodyPr lIns="0" anchor="ctr">
            <a:noAutofit/>
          </a:bodyPr>
          <a:lstStyle>
            <a:lvl1pPr marL="0" indent="0" algn="ctr">
              <a:buNone/>
              <a:defRPr sz="5800"/>
            </a:lvl1pPr>
          </a:lstStyle>
          <a:p>
            <a:r>
              <a:rPr lang="en-US"/>
              <a:t>6</a:t>
            </a:r>
          </a:p>
        </p:txBody>
      </p:sp>
      <p:sp>
        <p:nvSpPr>
          <p:cNvPr id="52" name="Text Placeholder 10">
            <a:extLst>
              <a:ext uri="{FF2B5EF4-FFF2-40B4-BE49-F238E27FC236}">
                <a16:creationId xmlns:a16="http://schemas.microsoft.com/office/drawing/2014/main" id="{801960A3-E84A-4D78-C1D7-9D191657868C}"/>
              </a:ext>
            </a:extLst>
          </p:cNvPr>
          <p:cNvSpPr>
            <a:spLocks noGrp="1"/>
          </p:cNvSpPr>
          <p:nvPr>
            <p:ph type="body" sz="quarter" idx="28" hasCustomPrompt="1"/>
          </p:nvPr>
        </p:nvSpPr>
        <p:spPr>
          <a:xfrm>
            <a:off x="7099336" y="166646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53" name="Text Placeholder 10">
            <a:extLst>
              <a:ext uri="{FF2B5EF4-FFF2-40B4-BE49-F238E27FC236}">
                <a16:creationId xmlns:a16="http://schemas.microsoft.com/office/drawing/2014/main" id="{96A56511-2458-0CE6-AAA0-41FD33D60BEB}"/>
              </a:ext>
            </a:extLst>
          </p:cNvPr>
          <p:cNvSpPr>
            <a:spLocks noGrp="1"/>
          </p:cNvSpPr>
          <p:nvPr>
            <p:ph type="body" sz="quarter" idx="29" hasCustomPrompt="1"/>
          </p:nvPr>
        </p:nvSpPr>
        <p:spPr>
          <a:xfrm>
            <a:off x="7099336" y="3330460"/>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54" name="Text Placeholder 10">
            <a:extLst>
              <a:ext uri="{FF2B5EF4-FFF2-40B4-BE49-F238E27FC236}">
                <a16:creationId xmlns:a16="http://schemas.microsoft.com/office/drawing/2014/main" id="{B254201A-3A31-90D8-C0B9-1E7004684B7F}"/>
              </a:ext>
            </a:extLst>
          </p:cNvPr>
          <p:cNvSpPr>
            <a:spLocks noGrp="1"/>
          </p:cNvSpPr>
          <p:nvPr>
            <p:ph type="body" sz="quarter" idx="30" hasCustomPrompt="1"/>
          </p:nvPr>
        </p:nvSpPr>
        <p:spPr>
          <a:xfrm>
            <a:off x="7099336" y="3084275"/>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55" name="Text Placeholder 10">
            <a:extLst>
              <a:ext uri="{FF2B5EF4-FFF2-40B4-BE49-F238E27FC236}">
                <a16:creationId xmlns:a16="http://schemas.microsoft.com/office/drawing/2014/main" id="{7913D28D-BA96-90F0-A642-832F5FA8C311}"/>
              </a:ext>
            </a:extLst>
          </p:cNvPr>
          <p:cNvSpPr>
            <a:spLocks noGrp="1"/>
          </p:cNvSpPr>
          <p:nvPr>
            <p:ph type="body" sz="quarter" idx="31" hasCustomPrompt="1"/>
          </p:nvPr>
        </p:nvSpPr>
        <p:spPr>
          <a:xfrm>
            <a:off x="7099336" y="475379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56" name="Text Placeholder 10">
            <a:extLst>
              <a:ext uri="{FF2B5EF4-FFF2-40B4-BE49-F238E27FC236}">
                <a16:creationId xmlns:a16="http://schemas.microsoft.com/office/drawing/2014/main" id="{AE3E9A56-F147-8A84-5564-F8B6A4B0D56F}"/>
              </a:ext>
            </a:extLst>
          </p:cNvPr>
          <p:cNvSpPr>
            <a:spLocks noGrp="1"/>
          </p:cNvSpPr>
          <p:nvPr>
            <p:ph type="body" sz="quarter" idx="32" hasCustomPrompt="1"/>
          </p:nvPr>
        </p:nvSpPr>
        <p:spPr>
          <a:xfrm>
            <a:off x="7099336" y="450761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22" name="Slide Number Placeholder 5">
            <a:extLst>
              <a:ext uri="{FF2B5EF4-FFF2-40B4-BE49-F238E27FC236}">
                <a16:creationId xmlns:a16="http://schemas.microsoft.com/office/drawing/2014/main" id="{73DAA5A5-6E90-3509-4402-55E2C941C318}"/>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0297470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 Icons + Content">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88D673B8-673B-2E40-8A7D-4C4B46D245B1}"/>
              </a:ext>
            </a:extLst>
          </p:cNvPr>
          <p:cNvSpPr>
            <a:spLocks noGrp="1"/>
          </p:cNvSpPr>
          <p:nvPr>
            <p:ph type="body" sz="quarter" idx="13" hasCustomPrompt="1"/>
          </p:nvPr>
        </p:nvSpPr>
        <p:spPr>
          <a:xfrm>
            <a:off x="858778"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9" name="Text Placeholder 10">
            <a:extLst>
              <a:ext uri="{FF2B5EF4-FFF2-40B4-BE49-F238E27FC236}">
                <a16:creationId xmlns:a16="http://schemas.microsoft.com/office/drawing/2014/main" id="{47E05F8A-CAE3-6708-626B-827175ED78EC}"/>
              </a:ext>
            </a:extLst>
          </p:cNvPr>
          <p:cNvSpPr>
            <a:spLocks noGrp="1"/>
          </p:cNvSpPr>
          <p:nvPr>
            <p:ph type="body" sz="quarter" idx="14" hasCustomPrompt="1"/>
          </p:nvPr>
        </p:nvSpPr>
        <p:spPr>
          <a:xfrm>
            <a:off x="858778"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10" name="Oval 9">
            <a:extLst>
              <a:ext uri="{FF2B5EF4-FFF2-40B4-BE49-F238E27FC236}">
                <a16:creationId xmlns:a16="http://schemas.microsoft.com/office/drawing/2014/main" id="{B61ECB85-4936-A065-72C3-AEC9AFB564A6}"/>
              </a:ext>
            </a:extLst>
          </p:cNvPr>
          <p:cNvSpPr/>
          <p:nvPr userDrawn="1"/>
        </p:nvSpPr>
        <p:spPr>
          <a:xfrm>
            <a:off x="1232284" y="1827639"/>
            <a:ext cx="1105786" cy="11057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20" name="Title 1">
            <a:extLst>
              <a:ext uri="{FF2B5EF4-FFF2-40B4-BE49-F238E27FC236}">
                <a16:creationId xmlns:a16="http://schemas.microsoft.com/office/drawing/2014/main" id="{10E25470-5C4E-6780-F67E-3E085CCDAA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1" name="Picture Placeholder 22">
            <a:extLst>
              <a:ext uri="{FF2B5EF4-FFF2-40B4-BE49-F238E27FC236}">
                <a16:creationId xmlns:a16="http://schemas.microsoft.com/office/drawing/2014/main" id="{79F0E57B-C0B4-5D2B-8992-29A52605451F}"/>
              </a:ext>
            </a:extLst>
          </p:cNvPr>
          <p:cNvSpPr>
            <a:spLocks noGrp="1"/>
          </p:cNvSpPr>
          <p:nvPr>
            <p:ph type="pic" sz="quarter" idx="50" hasCustomPrompt="1"/>
          </p:nvPr>
        </p:nvSpPr>
        <p:spPr>
          <a:xfrm>
            <a:off x="1382545"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29" name="Text Placeholder 10">
            <a:extLst>
              <a:ext uri="{FF2B5EF4-FFF2-40B4-BE49-F238E27FC236}">
                <a16:creationId xmlns:a16="http://schemas.microsoft.com/office/drawing/2014/main" id="{61079F09-3CFC-DA10-0BE3-81115C0638F5}"/>
              </a:ext>
            </a:extLst>
          </p:cNvPr>
          <p:cNvSpPr>
            <a:spLocks noGrp="1"/>
          </p:cNvSpPr>
          <p:nvPr>
            <p:ph type="body" sz="quarter" idx="51" hasCustomPrompt="1"/>
          </p:nvPr>
        </p:nvSpPr>
        <p:spPr>
          <a:xfrm rot="16200000">
            <a:off x="60282" y="3194230"/>
            <a:ext cx="917473" cy="408834"/>
          </a:xfrm>
        </p:spPr>
        <p:txBody>
          <a:bodyPr>
            <a:noAutofit/>
          </a:bodyPr>
          <a:lstStyle>
            <a:lvl1pPr marL="0" indent="0" algn="ctr">
              <a:lnSpc>
                <a:spcPct val="120000"/>
              </a:lnSpc>
              <a:spcBef>
                <a:spcPts val="0"/>
              </a:spcBef>
              <a:buNone/>
              <a:defRPr sz="1050" b="0"/>
            </a:lvl1pPr>
          </a:lstStyle>
          <a:p>
            <a:r>
              <a:rPr lang="en-US"/>
              <a:t>Initiatives</a:t>
            </a:r>
          </a:p>
        </p:txBody>
      </p:sp>
      <p:sp>
        <p:nvSpPr>
          <p:cNvPr id="30" name="Text Placeholder 10">
            <a:extLst>
              <a:ext uri="{FF2B5EF4-FFF2-40B4-BE49-F238E27FC236}">
                <a16:creationId xmlns:a16="http://schemas.microsoft.com/office/drawing/2014/main" id="{B5332ED2-8E91-3E08-3B33-8AF18F7262EA}"/>
              </a:ext>
            </a:extLst>
          </p:cNvPr>
          <p:cNvSpPr>
            <a:spLocks noGrp="1"/>
          </p:cNvSpPr>
          <p:nvPr>
            <p:ph type="body" sz="quarter" idx="52" hasCustomPrompt="1"/>
          </p:nvPr>
        </p:nvSpPr>
        <p:spPr>
          <a:xfrm rot="16200000">
            <a:off x="-37839" y="4493419"/>
            <a:ext cx="1113716" cy="408834"/>
          </a:xfrm>
        </p:spPr>
        <p:txBody>
          <a:bodyPr>
            <a:noAutofit/>
          </a:bodyPr>
          <a:lstStyle>
            <a:lvl1pPr marL="0" indent="0" algn="ctr">
              <a:lnSpc>
                <a:spcPct val="120000"/>
              </a:lnSpc>
              <a:spcBef>
                <a:spcPts val="0"/>
              </a:spcBef>
              <a:buNone/>
              <a:defRPr sz="1050" b="0"/>
            </a:lvl1pPr>
          </a:lstStyle>
          <a:p>
            <a:r>
              <a:rPr lang="en-US"/>
              <a:t>Goals</a:t>
            </a:r>
          </a:p>
        </p:txBody>
      </p:sp>
      <p:sp>
        <p:nvSpPr>
          <p:cNvPr id="40" name="Text Placeholder 10">
            <a:extLst>
              <a:ext uri="{FF2B5EF4-FFF2-40B4-BE49-F238E27FC236}">
                <a16:creationId xmlns:a16="http://schemas.microsoft.com/office/drawing/2014/main" id="{CB76516F-A08D-AEF0-4700-BD90A667F197}"/>
              </a:ext>
            </a:extLst>
          </p:cNvPr>
          <p:cNvSpPr>
            <a:spLocks noGrp="1"/>
          </p:cNvSpPr>
          <p:nvPr>
            <p:ph type="body" sz="quarter" idx="53" hasCustomPrompt="1"/>
          </p:nvPr>
        </p:nvSpPr>
        <p:spPr>
          <a:xfrm>
            <a:off x="3095406"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41" name="Text Placeholder 10">
            <a:extLst>
              <a:ext uri="{FF2B5EF4-FFF2-40B4-BE49-F238E27FC236}">
                <a16:creationId xmlns:a16="http://schemas.microsoft.com/office/drawing/2014/main" id="{7DE7D112-36FB-07C3-023F-FA806DD813B4}"/>
              </a:ext>
            </a:extLst>
          </p:cNvPr>
          <p:cNvSpPr>
            <a:spLocks noGrp="1"/>
          </p:cNvSpPr>
          <p:nvPr>
            <p:ph type="body" sz="quarter" idx="54" hasCustomPrompt="1"/>
          </p:nvPr>
        </p:nvSpPr>
        <p:spPr>
          <a:xfrm>
            <a:off x="3095406"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42" name="Oval 41">
            <a:extLst>
              <a:ext uri="{FF2B5EF4-FFF2-40B4-BE49-F238E27FC236}">
                <a16:creationId xmlns:a16="http://schemas.microsoft.com/office/drawing/2014/main" id="{70AF6D32-5E00-3FAA-1DF1-204DAD13D32A}"/>
              </a:ext>
            </a:extLst>
          </p:cNvPr>
          <p:cNvSpPr/>
          <p:nvPr userDrawn="1"/>
        </p:nvSpPr>
        <p:spPr>
          <a:xfrm>
            <a:off x="3462957" y="1827639"/>
            <a:ext cx="1105786" cy="11057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43" name="Picture Placeholder 22">
            <a:extLst>
              <a:ext uri="{FF2B5EF4-FFF2-40B4-BE49-F238E27FC236}">
                <a16:creationId xmlns:a16="http://schemas.microsoft.com/office/drawing/2014/main" id="{BB51F914-037D-86C3-6B5A-FBADFA589839}"/>
              </a:ext>
            </a:extLst>
          </p:cNvPr>
          <p:cNvSpPr>
            <a:spLocks noGrp="1"/>
          </p:cNvSpPr>
          <p:nvPr>
            <p:ph type="pic" sz="quarter" idx="55" hasCustomPrompt="1"/>
          </p:nvPr>
        </p:nvSpPr>
        <p:spPr>
          <a:xfrm>
            <a:off x="3613218"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47" name="Text Placeholder 10">
            <a:extLst>
              <a:ext uri="{FF2B5EF4-FFF2-40B4-BE49-F238E27FC236}">
                <a16:creationId xmlns:a16="http://schemas.microsoft.com/office/drawing/2014/main" id="{16325B35-3CA8-BBF3-A425-3761E3DB050B}"/>
              </a:ext>
            </a:extLst>
          </p:cNvPr>
          <p:cNvSpPr>
            <a:spLocks noGrp="1"/>
          </p:cNvSpPr>
          <p:nvPr>
            <p:ph type="body" sz="quarter" idx="58" hasCustomPrompt="1"/>
          </p:nvPr>
        </p:nvSpPr>
        <p:spPr>
          <a:xfrm>
            <a:off x="5332034"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48" name="Text Placeholder 10">
            <a:extLst>
              <a:ext uri="{FF2B5EF4-FFF2-40B4-BE49-F238E27FC236}">
                <a16:creationId xmlns:a16="http://schemas.microsoft.com/office/drawing/2014/main" id="{8C43EA18-F9FC-19E1-F227-04D06AF57E3B}"/>
              </a:ext>
            </a:extLst>
          </p:cNvPr>
          <p:cNvSpPr>
            <a:spLocks noGrp="1"/>
          </p:cNvSpPr>
          <p:nvPr>
            <p:ph type="body" sz="quarter" idx="59" hasCustomPrompt="1"/>
          </p:nvPr>
        </p:nvSpPr>
        <p:spPr>
          <a:xfrm>
            <a:off x="5332034"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49" name="Oval 48">
            <a:extLst>
              <a:ext uri="{FF2B5EF4-FFF2-40B4-BE49-F238E27FC236}">
                <a16:creationId xmlns:a16="http://schemas.microsoft.com/office/drawing/2014/main" id="{9E840B0A-8788-4B2F-CFDC-C770D7400A75}"/>
              </a:ext>
            </a:extLst>
          </p:cNvPr>
          <p:cNvSpPr/>
          <p:nvPr userDrawn="1"/>
        </p:nvSpPr>
        <p:spPr>
          <a:xfrm>
            <a:off x="5685178" y="1827639"/>
            <a:ext cx="1105786" cy="11057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50" name="Picture Placeholder 22">
            <a:extLst>
              <a:ext uri="{FF2B5EF4-FFF2-40B4-BE49-F238E27FC236}">
                <a16:creationId xmlns:a16="http://schemas.microsoft.com/office/drawing/2014/main" id="{1E0A3731-BEF2-A89C-D93D-428D9964A40A}"/>
              </a:ext>
            </a:extLst>
          </p:cNvPr>
          <p:cNvSpPr>
            <a:spLocks noGrp="1"/>
          </p:cNvSpPr>
          <p:nvPr>
            <p:ph type="pic" sz="quarter" idx="60" hasCustomPrompt="1"/>
          </p:nvPr>
        </p:nvSpPr>
        <p:spPr>
          <a:xfrm>
            <a:off x="5835439"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55" name="Text Placeholder 10">
            <a:extLst>
              <a:ext uri="{FF2B5EF4-FFF2-40B4-BE49-F238E27FC236}">
                <a16:creationId xmlns:a16="http://schemas.microsoft.com/office/drawing/2014/main" id="{5DAD6510-426D-42F6-0C7A-60DD7AC33048}"/>
              </a:ext>
            </a:extLst>
          </p:cNvPr>
          <p:cNvSpPr>
            <a:spLocks noGrp="1"/>
          </p:cNvSpPr>
          <p:nvPr>
            <p:ph type="body" sz="quarter" idx="63" hasCustomPrompt="1"/>
          </p:nvPr>
        </p:nvSpPr>
        <p:spPr>
          <a:xfrm>
            <a:off x="7568662"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56" name="Text Placeholder 10">
            <a:extLst>
              <a:ext uri="{FF2B5EF4-FFF2-40B4-BE49-F238E27FC236}">
                <a16:creationId xmlns:a16="http://schemas.microsoft.com/office/drawing/2014/main" id="{6410D359-F1E5-5FCB-C295-FB7E1A8A46F3}"/>
              </a:ext>
            </a:extLst>
          </p:cNvPr>
          <p:cNvSpPr>
            <a:spLocks noGrp="1"/>
          </p:cNvSpPr>
          <p:nvPr>
            <p:ph type="body" sz="quarter" idx="64" hasCustomPrompt="1"/>
          </p:nvPr>
        </p:nvSpPr>
        <p:spPr>
          <a:xfrm>
            <a:off x="7568662"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57" name="Oval 56">
            <a:extLst>
              <a:ext uri="{FF2B5EF4-FFF2-40B4-BE49-F238E27FC236}">
                <a16:creationId xmlns:a16="http://schemas.microsoft.com/office/drawing/2014/main" id="{C2018C06-6EA4-1D26-C8E2-78792B4E6C2B}"/>
              </a:ext>
            </a:extLst>
          </p:cNvPr>
          <p:cNvSpPr/>
          <p:nvPr userDrawn="1"/>
        </p:nvSpPr>
        <p:spPr>
          <a:xfrm>
            <a:off x="7920459" y="1827639"/>
            <a:ext cx="1105786" cy="110578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58" name="Picture Placeholder 22">
            <a:extLst>
              <a:ext uri="{FF2B5EF4-FFF2-40B4-BE49-F238E27FC236}">
                <a16:creationId xmlns:a16="http://schemas.microsoft.com/office/drawing/2014/main" id="{7F816726-A047-F664-BF27-032412424092}"/>
              </a:ext>
            </a:extLst>
          </p:cNvPr>
          <p:cNvSpPr>
            <a:spLocks noGrp="1"/>
          </p:cNvSpPr>
          <p:nvPr>
            <p:ph type="pic" sz="quarter" idx="65" hasCustomPrompt="1"/>
          </p:nvPr>
        </p:nvSpPr>
        <p:spPr>
          <a:xfrm>
            <a:off x="8070720"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62" name="Text Placeholder 10">
            <a:extLst>
              <a:ext uri="{FF2B5EF4-FFF2-40B4-BE49-F238E27FC236}">
                <a16:creationId xmlns:a16="http://schemas.microsoft.com/office/drawing/2014/main" id="{B1449F2A-CC3B-D289-717D-11778FA23178}"/>
              </a:ext>
            </a:extLst>
          </p:cNvPr>
          <p:cNvSpPr>
            <a:spLocks noGrp="1"/>
          </p:cNvSpPr>
          <p:nvPr>
            <p:ph type="body" sz="quarter" idx="66" hasCustomPrompt="1"/>
          </p:nvPr>
        </p:nvSpPr>
        <p:spPr>
          <a:xfrm>
            <a:off x="9805290"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63" name="Text Placeholder 10">
            <a:extLst>
              <a:ext uri="{FF2B5EF4-FFF2-40B4-BE49-F238E27FC236}">
                <a16:creationId xmlns:a16="http://schemas.microsoft.com/office/drawing/2014/main" id="{DBB1A184-E48E-4F57-0BB0-19F717FE97DE}"/>
              </a:ext>
            </a:extLst>
          </p:cNvPr>
          <p:cNvSpPr>
            <a:spLocks noGrp="1"/>
          </p:cNvSpPr>
          <p:nvPr>
            <p:ph type="body" sz="quarter" idx="67" hasCustomPrompt="1"/>
          </p:nvPr>
        </p:nvSpPr>
        <p:spPr>
          <a:xfrm>
            <a:off x="9805290"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64" name="Oval 63">
            <a:extLst>
              <a:ext uri="{FF2B5EF4-FFF2-40B4-BE49-F238E27FC236}">
                <a16:creationId xmlns:a16="http://schemas.microsoft.com/office/drawing/2014/main" id="{E4F63C27-5A81-81FB-A6B3-17D962E76F2D}"/>
              </a:ext>
            </a:extLst>
          </p:cNvPr>
          <p:cNvSpPr/>
          <p:nvPr userDrawn="1"/>
        </p:nvSpPr>
        <p:spPr>
          <a:xfrm>
            <a:off x="10178796" y="1827639"/>
            <a:ext cx="1105786" cy="11057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65" name="Picture Placeholder 22">
            <a:extLst>
              <a:ext uri="{FF2B5EF4-FFF2-40B4-BE49-F238E27FC236}">
                <a16:creationId xmlns:a16="http://schemas.microsoft.com/office/drawing/2014/main" id="{7AE4BD79-2A2E-1A24-5042-BFA348AD52BE}"/>
              </a:ext>
            </a:extLst>
          </p:cNvPr>
          <p:cNvSpPr>
            <a:spLocks noGrp="1"/>
          </p:cNvSpPr>
          <p:nvPr>
            <p:ph type="pic" sz="quarter" idx="68" hasCustomPrompt="1"/>
          </p:nvPr>
        </p:nvSpPr>
        <p:spPr>
          <a:xfrm>
            <a:off x="10329057"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26" name="Slide Number Placeholder 5">
            <a:extLst>
              <a:ext uri="{FF2B5EF4-FFF2-40B4-BE49-F238E27FC236}">
                <a16:creationId xmlns:a16="http://schemas.microsoft.com/office/drawing/2014/main" id="{D8B45B89-C4D7-4EA7-5D45-58BF3AC3BE3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2264558647"/>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8 Icons + Content">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88D673B8-673B-2E40-8A7D-4C4B46D245B1}"/>
              </a:ext>
            </a:extLst>
          </p:cNvPr>
          <p:cNvSpPr>
            <a:spLocks noGrp="1"/>
          </p:cNvSpPr>
          <p:nvPr>
            <p:ph type="body" sz="quarter" idx="13" hasCustomPrompt="1"/>
          </p:nvPr>
        </p:nvSpPr>
        <p:spPr>
          <a:xfrm>
            <a:off x="3147057"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9" name="Text Placeholder 10">
            <a:extLst>
              <a:ext uri="{FF2B5EF4-FFF2-40B4-BE49-F238E27FC236}">
                <a16:creationId xmlns:a16="http://schemas.microsoft.com/office/drawing/2014/main" id="{47E05F8A-CAE3-6708-626B-827175ED78EC}"/>
              </a:ext>
            </a:extLst>
          </p:cNvPr>
          <p:cNvSpPr>
            <a:spLocks noGrp="1"/>
          </p:cNvSpPr>
          <p:nvPr>
            <p:ph type="body" sz="quarter" idx="14" hasCustomPrompt="1"/>
          </p:nvPr>
        </p:nvSpPr>
        <p:spPr>
          <a:xfrm>
            <a:off x="3147057"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10" name="Oval 9">
            <a:extLst>
              <a:ext uri="{FF2B5EF4-FFF2-40B4-BE49-F238E27FC236}">
                <a16:creationId xmlns:a16="http://schemas.microsoft.com/office/drawing/2014/main" id="{B61ECB85-4936-A065-72C3-AEC9AFB564A6}"/>
              </a:ext>
            </a:extLst>
          </p:cNvPr>
          <p:cNvSpPr/>
          <p:nvPr userDrawn="1"/>
        </p:nvSpPr>
        <p:spPr>
          <a:xfrm>
            <a:off x="3377133" y="1199060"/>
            <a:ext cx="681154" cy="68115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20" name="Title 1">
            <a:extLst>
              <a:ext uri="{FF2B5EF4-FFF2-40B4-BE49-F238E27FC236}">
                <a16:creationId xmlns:a16="http://schemas.microsoft.com/office/drawing/2014/main" id="{10E25470-5C4E-6780-F67E-3E085CCDAA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1" name="Picture Placeholder 22">
            <a:extLst>
              <a:ext uri="{FF2B5EF4-FFF2-40B4-BE49-F238E27FC236}">
                <a16:creationId xmlns:a16="http://schemas.microsoft.com/office/drawing/2014/main" id="{79F0E57B-C0B4-5D2B-8992-29A52605451F}"/>
              </a:ext>
            </a:extLst>
          </p:cNvPr>
          <p:cNvSpPr>
            <a:spLocks noGrp="1"/>
          </p:cNvSpPr>
          <p:nvPr>
            <p:ph type="pic" sz="quarter" idx="50" hasCustomPrompt="1"/>
          </p:nvPr>
        </p:nvSpPr>
        <p:spPr>
          <a:xfrm>
            <a:off x="3469692"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29" name="Text Placeholder 10">
            <a:extLst>
              <a:ext uri="{FF2B5EF4-FFF2-40B4-BE49-F238E27FC236}">
                <a16:creationId xmlns:a16="http://schemas.microsoft.com/office/drawing/2014/main" id="{61079F09-3CFC-DA10-0BE3-81115C0638F5}"/>
              </a:ext>
            </a:extLst>
          </p:cNvPr>
          <p:cNvSpPr>
            <a:spLocks noGrp="1"/>
          </p:cNvSpPr>
          <p:nvPr>
            <p:ph type="body" sz="quarter" idx="51" hasCustomPrompt="1"/>
          </p:nvPr>
        </p:nvSpPr>
        <p:spPr>
          <a:xfrm rot="16200000">
            <a:off x="2093286" y="2180085"/>
            <a:ext cx="917473" cy="408834"/>
          </a:xfrm>
        </p:spPr>
        <p:txBody>
          <a:bodyPr>
            <a:noAutofit/>
          </a:bodyPr>
          <a:lstStyle>
            <a:lvl1pPr marL="0" indent="0" algn="ctr">
              <a:lnSpc>
                <a:spcPct val="120000"/>
              </a:lnSpc>
              <a:spcBef>
                <a:spcPts val="0"/>
              </a:spcBef>
              <a:buNone/>
              <a:defRPr sz="1050" b="0"/>
            </a:lvl1pPr>
          </a:lstStyle>
          <a:p>
            <a:r>
              <a:rPr lang="en-US"/>
              <a:t>Business</a:t>
            </a:r>
          </a:p>
        </p:txBody>
      </p:sp>
      <p:sp>
        <p:nvSpPr>
          <p:cNvPr id="30" name="Text Placeholder 10">
            <a:extLst>
              <a:ext uri="{FF2B5EF4-FFF2-40B4-BE49-F238E27FC236}">
                <a16:creationId xmlns:a16="http://schemas.microsoft.com/office/drawing/2014/main" id="{B5332ED2-8E91-3E08-3B33-8AF18F7262EA}"/>
              </a:ext>
            </a:extLst>
          </p:cNvPr>
          <p:cNvSpPr>
            <a:spLocks noGrp="1"/>
          </p:cNvSpPr>
          <p:nvPr>
            <p:ph type="body" sz="quarter" idx="52" hasCustomPrompt="1"/>
          </p:nvPr>
        </p:nvSpPr>
        <p:spPr>
          <a:xfrm rot="16200000">
            <a:off x="1995163" y="4875410"/>
            <a:ext cx="1113716" cy="408834"/>
          </a:xfrm>
        </p:spPr>
        <p:txBody>
          <a:bodyPr>
            <a:noAutofit/>
          </a:bodyPr>
          <a:lstStyle>
            <a:lvl1pPr marL="0" indent="0" algn="ctr">
              <a:lnSpc>
                <a:spcPct val="120000"/>
              </a:lnSpc>
              <a:spcBef>
                <a:spcPts val="0"/>
              </a:spcBef>
              <a:buNone/>
              <a:defRPr sz="1050" b="0"/>
            </a:lvl1pPr>
          </a:lstStyle>
          <a:p>
            <a:r>
              <a:rPr lang="en-US"/>
              <a:t>Technical</a:t>
            </a:r>
          </a:p>
        </p:txBody>
      </p:sp>
      <p:sp>
        <p:nvSpPr>
          <p:cNvPr id="40" name="Text Placeholder 10">
            <a:extLst>
              <a:ext uri="{FF2B5EF4-FFF2-40B4-BE49-F238E27FC236}">
                <a16:creationId xmlns:a16="http://schemas.microsoft.com/office/drawing/2014/main" id="{CB76516F-A08D-AEF0-4700-BD90A667F197}"/>
              </a:ext>
            </a:extLst>
          </p:cNvPr>
          <p:cNvSpPr>
            <a:spLocks noGrp="1"/>
          </p:cNvSpPr>
          <p:nvPr>
            <p:ph type="body" sz="quarter" idx="53" hasCustomPrompt="1"/>
          </p:nvPr>
        </p:nvSpPr>
        <p:spPr>
          <a:xfrm>
            <a:off x="4725230"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41" name="Text Placeholder 10">
            <a:extLst>
              <a:ext uri="{FF2B5EF4-FFF2-40B4-BE49-F238E27FC236}">
                <a16:creationId xmlns:a16="http://schemas.microsoft.com/office/drawing/2014/main" id="{7DE7D112-36FB-07C3-023F-FA806DD813B4}"/>
              </a:ext>
            </a:extLst>
          </p:cNvPr>
          <p:cNvSpPr>
            <a:spLocks noGrp="1"/>
          </p:cNvSpPr>
          <p:nvPr>
            <p:ph type="body" sz="quarter" idx="54" hasCustomPrompt="1"/>
          </p:nvPr>
        </p:nvSpPr>
        <p:spPr>
          <a:xfrm>
            <a:off x="4725230"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42" name="Oval 41">
            <a:extLst>
              <a:ext uri="{FF2B5EF4-FFF2-40B4-BE49-F238E27FC236}">
                <a16:creationId xmlns:a16="http://schemas.microsoft.com/office/drawing/2014/main" id="{70AF6D32-5E00-3FAA-1DF1-204DAD13D32A}"/>
              </a:ext>
            </a:extLst>
          </p:cNvPr>
          <p:cNvSpPr/>
          <p:nvPr userDrawn="1"/>
        </p:nvSpPr>
        <p:spPr>
          <a:xfrm>
            <a:off x="4955306" y="1199060"/>
            <a:ext cx="681154" cy="6811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43" name="Picture Placeholder 22">
            <a:extLst>
              <a:ext uri="{FF2B5EF4-FFF2-40B4-BE49-F238E27FC236}">
                <a16:creationId xmlns:a16="http://schemas.microsoft.com/office/drawing/2014/main" id="{BB51F914-037D-86C3-6B5A-FBADFA589839}"/>
              </a:ext>
            </a:extLst>
          </p:cNvPr>
          <p:cNvSpPr>
            <a:spLocks noGrp="1"/>
          </p:cNvSpPr>
          <p:nvPr>
            <p:ph type="pic" sz="quarter" idx="55" hasCustomPrompt="1"/>
          </p:nvPr>
        </p:nvSpPr>
        <p:spPr>
          <a:xfrm>
            <a:off x="5047865"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47" name="Text Placeholder 10">
            <a:extLst>
              <a:ext uri="{FF2B5EF4-FFF2-40B4-BE49-F238E27FC236}">
                <a16:creationId xmlns:a16="http://schemas.microsoft.com/office/drawing/2014/main" id="{16325B35-3CA8-BBF3-A425-3761E3DB050B}"/>
              </a:ext>
            </a:extLst>
          </p:cNvPr>
          <p:cNvSpPr>
            <a:spLocks noGrp="1"/>
          </p:cNvSpPr>
          <p:nvPr>
            <p:ph type="body" sz="quarter" idx="58" hasCustomPrompt="1"/>
          </p:nvPr>
        </p:nvSpPr>
        <p:spPr>
          <a:xfrm>
            <a:off x="6327823"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48" name="Text Placeholder 10">
            <a:extLst>
              <a:ext uri="{FF2B5EF4-FFF2-40B4-BE49-F238E27FC236}">
                <a16:creationId xmlns:a16="http://schemas.microsoft.com/office/drawing/2014/main" id="{8C43EA18-F9FC-19E1-F227-04D06AF57E3B}"/>
              </a:ext>
            </a:extLst>
          </p:cNvPr>
          <p:cNvSpPr>
            <a:spLocks noGrp="1"/>
          </p:cNvSpPr>
          <p:nvPr>
            <p:ph type="body" sz="quarter" idx="59" hasCustomPrompt="1"/>
          </p:nvPr>
        </p:nvSpPr>
        <p:spPr>
          <a:xfrm>
            <a:off x="6327823"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49" name="Oval 48">
            <a:extLst>
              <a:ext uri="{FF2B5EF4-FFF2-40B4-BE49-F238E27FC236}">
                <a16:creationId xmlns:a16="http://schemas.microsoft.com/office/drawing/2014/main" id="{9E840B0A-8788-4B2F-CFDC-C770D7400A75}"/>
              </a:ext>
            </a:extLst>
          </p:cNvPr>
          <p:cNvSpPr/>
          <p:nvPr userDrawn="1"/>
        </p:nvSpPr>
        <p:spPr>
          <a:xfrm>
            <a:off x="6557899" y="1199060"/>
            <a:ext cx="681154" cy="6811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50" name="Picture Placeholder 22">
            <a:extLst>
              <a:ext uri="{FF2B5EF4-FFF2-40B4-BE49-F238E27FC236}">
                <a16:creationId xmlns:a16="http://schemas.microsoft.com/office/drawing/2014/main" id="{1E0A3731-BEF2-A89C-D93D-428D9964A40A}"/>
              </a:ext>
            </a:extLst>
          </p:cNvPr>
          <p:cNvSpPr>
            <a:spLocks noGrp="1"/>
          </p:cNvSpPr>
          <p:nvPr>
            <p:ph type="pic" sz="quarter" idx="60" hasCustomPrompt="1"/>
          </p:nvPr>
        </p:nvSpPr>
        <p:spPr>
          <a:xfrm>
            <a:off x="6650458"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55" name="Text Placeholder 10">
            <a:extLst>
              <a:ext uri="{FF2B5EF4-FFF2-40B4-BE49-F238E27FC236}">
                <a16:creationId xmlns:a16="http://schemas.microsoft.com/office/drawing/2014/main" id="{5DAD6510-426D-42F6-0C7A-60DD7AC33048}"/>
              </a:ext>
            </a:extLst>
          </p:cNvPr>
          <p:cNvSpPr>
            <a:spLocks noGrp="1"/>
          </p:cNvSpPr>
          <p:nvPr>
            <p:ph type="body" sz="quarter" idx="63" hasCustomPrompt="1"/>
          </p:nvPr>
        </p:nvSpPr>
        <p:spPr>
          <a:xfrm>
            <a:off x="7875812"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56" name="Text Placeholder 10">
            <a:extLst>
              <a:ext uri="{FF2B5EF4-FFF2-40B4-BE49-F238E27FC236}">
                <a16:creationId xmlns:a16="http://schemas.microsoft.com/office/drawing/2014/main" id="{6410D359-F1E5-5FCB-C295-FB7E1A8A46F3}"/>
              </a:ext>
            </a:extLst>
          </p:cNvPr>
          <p:cNvSpPr>
            <a:spLocks noGrp="1"/>
          </p:cNvSpPr>
          <p:nvPr>
            <p:ph type="body" sz="quarter" idx="64" hasCustomPrompt="1"/>
          </p:nvPr>
        </p:nvSpPr>
        <p:spPr>
          <a:xfrm>
            <a:off x="7875812"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57" name="Oval 56">
            <a:extLst>
              <a:ext uri="{FF2B5EF4-FFF2-40B4-BE49-F238E27FC236}">
                <a16:creationId xmlns:a16="http://schemas.microsoft.com/office/drawing/2014/main" id="{C2018C06-6EA4-1D26-C8E2-78792B4E6C2B}"/>
              </a:ext>
            </a:extLst>
          </p:cNvPr>
          <p:cNvSpPr/>
          <p:nvPr userDrawn="1"/>
        </p:nvSpPr>
        <p:spPr>
          <a:xfrm>
            <a:off x="8105888" y="1199060"/>
            <a:ext cx="681154" cy="681154"/>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58" name="Picture Placeholder 22">
            <a:extLst>
              <a:ext uri="{FF2B5EF4-FFF2-40B4-BE49-F238E27FC236}">
                <a16:creationId xmlns:a16="http://schemas.microsoft.com/office/drawing/2014/main" id="{7F816726-A047-F664-BF27-032412424092}"/>
              </a:ext>
            </a:extLst>
          </p:cNvPr>
          <p:cNvSpPr>
            <a:spLocks noGrp="1"/>
          </p:cNvSpPr>
          <p:nvPr>
            <p:ph type="pic" sz="quarter" idx="65" hasCustomPrompt="1"/>
          </p:nvPr>
        </p:nvSpPr>
        <p:spPr>
          <a:xfrm>
            <a:off x="8198447"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33" name="Text Placeholder 10">
            <a:extLst>
              <a:ext uri="{FF2B5EF4-FFF2-40B4-BE49-F238E27FC236}">
                <a16:creationId xmlns:a16="http://schemas.microsoft.com/office/drawing/2014/main" id="{7D9BC201-DC2C-ADE2-883E-AAFE03B3A74D}"/>
              </a:ext>
            </a:extLst>
          </p:cNvPr>
          <p:cNvSpPr>
            <a:spLocks noGrp="1"/>
          </p:cNvSpPr>
          <p:nvPr>
            <p:ph type="body" sz="quarter" idx="66" hasCustomPrompt="1"/>
          </p:nvPr>
        </p:nvSpPr>
        <p:spPr>
          <a:xfrm>
            <a:off x="3147057"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34" name="Text Placeholder 10">
            <a:extLst>
              <a:ext uri="{FF2B5EF4-FFF2-40B4-BE49-F238E27FC236}">
                <a16:creationId xmlns:a16="http://schemas.microsoft.com/office/drawing/2014/main" id="{6620B310-A9E6-5A64-8016-AC511F3E512E}"/>
              </a:ext>
            </a:extLst>
          </p:cNvPr>
          <p:cNvSpPr>
            <a:spLocks noGrp="1"/>
          </p:cNvSpPr>
          <p:nvPr>
            <p:ph type="body" sz="quarter" idx="67" hasCustomPrompt="1"/>
          </p:nvPr>
        </p:nvSpPr>
        <p:spPr>
          <a:xfrm>
            <a:off x="3147057"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36" name="Picture Placeholder 22">
            <a:extLst>
              <a:ext uri="{FF2B5EF4-FFF2-40B4-BE49-F238E27FC236}">
                <a16:creationId xmlns:a16="http://schemas.microsoft.com/office/drawing/2014/main" id="{AD7BE6C7-13D9-8303-5967-5A63116DFE47}"/>
              </a:ext>
            </a:extLst>
          </p:cNvPr>
          <p:cNvSpPr>
            <a:spLocks noGrp="1"/>
          </p:cNvSpPr>
          <p:nvPr>
            <p:ph type="pic" sz="quarter" idx="68" hasCustomPrompt="1"/>
          </p:nvPr>
        </p:nvSpPr>
        <p:spPr>
          <a:xfrm>
            <a:off x="3362114"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37" name="Text Placeholder 10">
            <a:extLst>
              <a:ext uri="{FF2B5EF4-FFF2-40B4-BE49-F238E27FC236}">
                <a16:creationId xmlns:a16="http://schemas.microsoft.com/office/drawing/2014/main" id="{77D39924-E5DA-CA27-D98C-D2B93E629305}"/>
              </a:ext>
            </a:extLst>
          </p:cNvPr>
          <p:cNvSpPr>
            <a:spLocks noGrp="1"/>
          </p:cNvSpPr>
          <p:nvPr>
            <p:ph type="body" sz="quarter" idx="69" hasCustomPrompt="1"/>
          </p:nvPr>
        </p:nvSpPr>
        <p:spPr>
          <a:xfrm>
            <a:off x="4725230"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38" name="Text Placeholder 10">
            <a:extLst>
              <a:ext uri="{FF2B5EF4-FFF2-40B4-BE49-F238E27FC236}">
                <a16:creationId xmlns:a16="http://schemas.microsoft.com/office/drawing/2014/main" id="{AF7F435D-7225-A519-7C3F-667C04B2E8C5}"/>
              </a:ext>
            </a:extLst>
          </p:cNvPr>
          <p:cNvSpPr>
            <a:spLocks noGrp="1"/>
          </p:cNvSpPr>
          <p:nvPr>
            <p:ph type="body" sz="quarter" idx="70" hasCustomPrompt="1"/>
          </p:nvPr>
        </p:nvSpPr>
        <p:spPr>
          <a:xfrm>
            <a:off x="4725230"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45" name="Picture Placeholder 22">
            <a:extLst>
              <a:ext uri="{FF2B5EF4-FFF2-40B4-BE49-F238E27FC236}">
                <a16:creationId xmlns:a16="http://schemas.microsoft.com/office/drawing/2014/main" id="{6BF0D4C6-6812-D495-3310-51021E0A3B21}"/>
              </a:ext>
            </a:extLst>
          </p:cNvPr>
          <p:cNvSpPr>
            <a:spLocks noGrp="1"/>
          </p:cNvSpPr>
          <p:nvPr>
            <p:ph type="pic" sz="quarter" idx="71" hasCustomPrompt="1"/>
          </p:nvPr>
        </p:nvSpPr>
        <p:spPr>
          <a:xfrm>
            <a:off x="4940287"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46" name="Text Placeholder 10">
            <a:extLst>
              <a:ext uri="{FF2B5EF4-FFF2-40B4-BE49-F238E27FC236}">
                <a16:creationId xmlns:a16="http://schemas.microsoft.com/office/drawing/2014/main" id="{A898F9E0-9DEF-664C-2E1E-247FC16804E3}"/>
              </a:ext>
            </a:extLst>
          </p:cNvPr>
          <p:cNvSpPr>
            <a:spLocks noGrp="1"/>
          </p:cNvSpPr>
          <p:nvPr>
            <p:ph type="body" sz="quarter" idx="72" hasCustomPrompt="1"/>
          </p:nvPr>
        </p:nvSpPr>
        <p:spPr>
          <a:xfrm>
            <a:off x="6327823"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52" name="Text Placeholder 10">
            <a:extLst>
              <a:ext uri="{FF2B5EF4-FFF2-40B4-BE49-F238E27FC236}">
                <a16:creationId xmlns:a16="http://schemas.microsoft.com/office/drawing/2014/main" id="{D53D62A4-3EF9-4242-05BD-623917C82A08}"/>
              </a:ext>
            </a:extLst>
          </p:cNvPr>
          <p:cNvSpPr>
            <a:spLocks noGrp="1"/>
          </p:cNvSpPr>
          <p:nvPr>
            <p:ph type="body" sz="quarter" idx="73" hasCustomPrompt="1"/>
          </p:nvPr>
        </p:nvSpPr>
        <p:spPr>
          <a:xfrm>
            <a:off x="6327823"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54" name="Picture Placeholder 22">
            <a:extLst>
              <a:ext uri="{FF2B5EF4-FFF2-40B4-BE49-F238E27FC236}">
                <a16:creationId xmlns:a16="http://schemas.microsoft.com/office/drawing/2014/main" id="{EFE4BF32-A67B-0B63-460B-8FC913587020}"/>
              </a:ext>
            </a:extLst>
          </p:cNvPr>
          <p:cNvSpPr>
            <a:spLocks noGrp="1"/>
          </p:cNvSpPr>
          <p:nvPr>
            <p:ph type="pic" sz="quarter" idx="74" hasCustomPrompt="1"/>
          </p:nvPr>
        </p:nvSpPr>
        <p:spPr>
          <a:xfrm>
            <a:off x="6542880"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60" name="Text Placeholder 10">
            <a:extLst>
              <a:ext uri="{FF2B5EF4-FFF2-40B4-BE49-F238E27FC236}">
                <a16:creationId xmlns:a16="http://schemas.microsoft.com/office/drawing/2014/main" id="{94DC05A6-8AED-A881-2A6E-65D785D87788}"/>
              </a:ext>
            </a:extLst>
          </p:cNvPr>
          <p:cNvSpPr>
            <a:spLocks noGrp="1"/>
          </p:cNvSpPr>
          <p:nvPr>
            <p:ph type="body" sz="quarter" idx="75" hasCustomPrompt="1"/>
          </p:nvPr>
        </p:nvSpPr>
        <p:spPr>
          <a:xfrm>
            <a:off x="7875812"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61" name="Text Placeholder 10">
            <a:extLst>
              <a:ext uri="{FF2B5EF4-FFF2-40B4-BE49-F238E27FC236}">
                <a16:creationId xmlns:a16="http://schemas.microsoft.com/office/drawing/2014/main" id="{466D9DD8-2251-497C-E585-17B28D8B7A68}"/>
              </a:ext>
            </a:extLst>
          </p:cNvPr>
          <p:cNvSpPr>
            <a:spLocks noGrp="1"/>
          </p:cNvSpPr>
          <p:nvPr>
            <p:ph type="body" sz="quarter" idx="76" hasCustomPrompt="1"/>
          </p:nvPr>
        </p:nvSpPr>
        <p:spPr>
          <a:xfrm>
            <a:off x="7875812"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68" name="Picture Placeholder 22">
            <a:extLst>
              <a:ext uri="{FF2B5EF4-FFF2-40B4-BE49-F238E27FC236}">
                <a16:creationId xmlns:a16="http://schemas.microsoft.com/office/drawing/2014/main" id="{09016FDB-D89E-6078-C0CD-249DD5FF3600}"/>
              </a:ext>
            </a:extLst>
          </p:cNvPr>
          <p:cNvSpPr>
            <a:spLocks noGrp="1"/>
          </p:cNvSpPr>
          <p:nvPr>
            <p:ph type="pic" sz="quarter" idx="77" hasCustomPrompt="1"/>
          </p:nvPr>
        </p:nvSpPr>
        <p:spPr>
          <a:xfrm>
            <a:off x="8090869"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35" name="Slide Number Placeholder 5">
            <a:extLst>
              <a:ext uri="{FF2B5EF4-FFF2-40B4-BE49-F238E27FC236}">
                <a16:creationId xmlns:a16="http://schemas.microsoft.com/office/drawing/2014/main" id="{538A555E-65CF-1983-24E5-1BD97E7E0B1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587498588"/>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Highlight sho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A569-E3B4-77A9-ED3A-624BFECCE5BE}"/>
              </a:ext>
            </a:extLst>
          </p:cNvPr>
          <p:cNvSpPr>
            <a:spLocks noGrp="1"/>
          </p:cNvSpPr>
          <p:nvPr>
            <p:ph type="ctrTitle" hasCustomPrompt="1"/>
          </p:nvPr>
        </p:nvSpPr>
        <p:spPr>
          <a:xfrm>
            <a:off x="578163" y="2133600"/>
            <a:ext cx="11123009" cy="536288"/>
          </a:xfrm>
        </p:spPr>
        <p:txBody>
          <a:bodyPr lIns="0" anchor="b">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578163" y="2971208"/>
            <a:ext cx="11123009" cy="1651592"/>
          </a:xfr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48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Highlight important copy or statement</a:t>
            </a:r>
          </a:p>
        </p:txBody>
      </p:sp>
      <p:sp>
        <p:nvSpPr>
          <p:cNvPr id="6" name="Slide Number Placeholder 5">
            <a:extLst>
              <a:ext uri="{FF2B5EF4-FFF2-40B4-BE49-F238E27FC236}">
                <a16:creationId xmlns:a16="http://schemas.microsoft.com/office/drawing/2014/main" id="{EAD183D9-0B24-D30F-56FB-F64A315A002A}"/>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5" name="Picture 4">
            <a:extLst>
              <a:ext uri="{FF2B5EF4-FFF2-40B4-BE49-F238E27FC236}">
                <a16:creationId xmlns:a16="http://schemas.microsoft.com/office/drawing/2014/main" id="{9D3CEBCA-38A0-08AF-F233-E436D28B8AC0}"/>
              </a:ext>
            </a:extLst>
          </p:cNvPr>
          <p:cNvPicPr>
            <a:picLocks noChangeAspect="1"/>
          </p:cNvPicPr>
          <p:nvPr userDrawn="1"/>
        </p:nvPicPr>
        <p:blipFill>
          <a:blip r:embed="rId2"/>
          <a:stretch>
            <a:fillRect/>
          </a:stretch>
        </p:blipFill>
        <p:spPr>
          <a:xfrm flipV="1">
            <a:off x="578163" y="2743200"/>
            <a:ext cx="11085123" cy="45719"/>
          </a:xfrm>
          <a:prstGeom prst="rect">
            <a:avLst/>
          </a:prstGeom>
        </p:spPr>
      </p:pic>
    </p:spTree>
    <p:extLst>
      <p:ext uri="{BB962C8B-B14F-4D97-AF65-F5344CB8AC3E}">
        <p14:creationId xmlns:p14="http://schemas.microsoft.com/office/powerpoint/2010/main" val="1489774710"/>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Highlight lon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578163" y="1315412"/>
            <a:ext cx="11123009" cy="4202886"/>
          </a:xfr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44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Lorem ipsum dolor </a:t>
            </a:r>
            <a:r>
              <a:rPr lang="en-US" err="1"/>
              <a:t>amet</a:t>
            </a:r>
            <a:r>
              <a:rPr lang="en-US"/>
              <a:t> </a:t>
            </a:r>
            <a:r>
              <a:rPr lang="en-US" err="1"/>
              <a:t>consequitor</a:t>
            </a:r>
            <a:r>
              <a:rPr lang="en-US"/>
              <a:t> </a:t>
            </a:r>
            <a:r>
              <a:rPr lang="en-US" err="1">
                <a:effectLst/>
                <a:latin typeface="Helvetica Neue" panose="02000503000000020004" pitchFamily="2" charset="0"/>
              </a:rPr>
              <a:t>adipiscing</a:t>
            </a:r>
            <a:r>
              <a:rPr lang="en-US">
                <a:effectLst/>
                <a:latin typeface="Helvetica Neue" panose="02000503000000020004" pitchFamily="2" charset="0"/>
              </a:rPr>
              <a:t> </a:t>
            </a:r>
            <a:r>
              <a:rPr lang="en-US" err="1">
                <a:effectLst/>
                <a:latin typeface="Helvetica Neue" panose="02000503000000020004" pitchFamily="2" charset="0"/>
              </a:rPr>
              <a:t>elit</a:t>
            </a:r>
            <a:r>
              <a:rPr lang="en-US">
                <a:effectLst/>
                <a:latin typeface="Helvetica Neue" panose="02000503000000020004" pitchFamily="2" charset="0"/>
              </a:rPr>
              <a:t>, sed do </a:t>
            </a:r>
            <a:r>
              <a:rPr lang="en-US" err="1">
                <a:effectLst/>
                <a:latin typeface="Helvetica Neue" panose="02000503000000020004" pitchFamily="2" charset="0"/>
              </a:rPr>
              <a:t>eiusmod</a:t>
            </a:r>
            <a:r>
              <a:rPr lang="en-US">
                <a:effectLst/>
                <a:latin typeface="Helvetica Neue" panose="02000503000000020004" pitchFamily="2" charset="0"/>
              </a:rPr>
              <a:t> </a:t>
            </a:r>
            <a:r>
              <a:rPr lang="en-US" err="1">
                <a:effectLst/>
                <a:latin typeface="Helvetica Neue" panose="02000503000000020004" pitchFamily="2" charset="0"/>
              </a:rPr>
              <a:t>tempor</a:t>
            </a:r>
            <a:r>
              <a:rPr lang="en-US">
                <a:effectLst/>
                <a:latin typeface="Helvetica Neue" panose="02000503000000020004" pitchFamily="2" charset="0"/>
              </a:rPr>
              <a:t> </a:t>
            </a:r>
            <a:r>
              <a:rPr lang="en-US" err="1">
                <a:effectLst/>
                <a:latin typeface="Helvetica Neue" panose="02000503000000020004" pitchFamily="2" charset="0"/>
              </a:rPr>
              <a:t>incididunt</a:t>
            </a:r>
            <a:r>
              <a:rPr lang="en-US">
                <a:effectLst/>
                <a:latin typeface="Helvetica Neue" panose="02000503000000020004" pitchFamily="2" charset="0"/>
              </a:rPr>
              <a:t> </a:t>
            </a:r>
            <a:r>
              <a:rPr lang="en-US" err="1">
                <a:effectLst/>
                <a:latin typeface="Helvetica Neue" panose="02000503000000020004" pitchFamily="2" charset="0"/>
              </a:rPr>
              <a:t>ut</a:t>
            </a:r>
            <a:r>
              <a:rPr lang="en-US">
                <a:effectLst/>
                <a:latin typeface="Helvetica Neue" panose="02000503000000020004" pitchFamily="2" charset="0"/>
              </a:rPr>
              <a:t> labore et dolore magna </a:t>
            </a:r>
            <a:r>
              <a:rPr lang="en-US" err="1">
                <a:effectLst/>
                <a:latin typeface="Helvetica Neue" panose="02000503000000020004" pitchFamily="2" charset="0"/>
              </a:rPr>
              <a:t>aliqua</a:t>
            </a:r>
            <a:r>
              <a:rPr lang="en-US">
                <a:effectLst/>
                <a:latin typeface="Helvetica Neue" panose="02000503000000020004" pitchFamily="2" charset="0"/>
              </a:rPr>
              <a:t>. Ut </a:t>
            </a:r>
            <a:r>
              <a:rPr lang="en-US" err="1">
                <a:effectLst/>
                <a:latin typeface="Helvetica Neue" panose="02000503000000020004" pitchFamily="2" charset="0"/>
              </a:rPr>
              <a:t>enim</a:t>
            </a:r>
            <a:r>
              <a:rPr lang="en-US">
                <a:effectLst/>
                <a:latin typeface="Helvetica Neue" panose="02000503000000020004" pitchFamily="2" charset="0"/>
              </a:rPr>
              <a:t> ad minim </a:t>
            </a:r>
            <a:r>
              <a:rPr lang="en-US" err="1">
                <a:effectLst/>
                <a:latin typeface="Helvetica Neue" panose="02000503000000020004" pitchFamily="2" charset="0"/>
              </a:rPr>
              <a:t>veniam</a:t>
            </a:r>
            <a:r>
              <a:rPr lang="en-US">
                <a:effectLst/>
                <a:latin typeface="Helvetica Neue" panose="02000503000000020004" pitchFamily="2" charset="0"/>
              </a:rPr>
              <a:t>.</a:t>
            </a:r>
          </a:p>
          <a:p>
            <a:endParaRPr lang="en-US"/>
          </a:p>
        </p:txBody>
      </p:sp>
      <p:cxnSp>
        <p:nvCxnSpPr>
          <p:cNvPr id="12" name="Straight Connector 11">
            <a:extLst>
              <a:ext uri="{FF2B5EF4-FFF2-40B4-BE49-F238E27FC236}">
                <a16:creationId xmlns:a16="http://schemas.microsoft.com/office/drawing/2014/main" id="{C37D2752-E946-E37D-88E7-4E67378ADC08}"/>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EE071BD7-D0C5-C62B-CE1A-910C113BF341}"/>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6" name="Slide Number Placeholder 5">
            <a:extLst>
              <a:ext uri="{FF2B5EF4-FFF2-40B4-BE49-F238E27FC236}">
                <a16:creationId xmlns:a16="http://schemas.microsoft.com/office/drawing/2014/main" id="{7507FB46-34DA-AD21-2785-C1C4939113D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20130103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ox Elements">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0A8709DB-E347-441A-667E-E99EF6011C1E}"/>
              </a:ext>
            </a:extLst>
          </p:cNvPr>
          <p:cNvSpPr/>
          <p:nvPr userDrawn="1"/>
        </p:nvSpPr>
        <p:spPr>
          <a:xfrm>
            <a:off x="8187911" y="1381493"/>
            <a:ext cx="3430984" cy="4242559"/>
          </a:xfrm>
          <a:prstGeom prst="roundRect">
            <a:avLst>
              <a:gd name="adj" fmla="val 26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4" name="Rounded Rectangle 13">
            <a:extLst>
              <a:ext uri="{FF2B5EF4-FFF2-40B4-BE49-F238E27FC236}">
                <a16:creationId xmlns:a16="http://schemas.microsoft.com/office/drawing/2014/main" id="{4D2C95F0-B6E0-D9BB-B060-AD4734384993}"/>
              </a:ext>
            </a:extLst>
          </p:cNvPr>
          <p:cNvSpPr/>
          <p:nvPr userDrawn="1"/>
        </p:nvSpPr>
        <p:spPr>
          <a:xfrm>
            <a:off x="4358520" y="1381493"/>
            <a:ext cx="3430986" cy="2047507"/>
          </a:xfrm>
          <a:prstGeom prst="roundRect">
            <a:avLst>
              <a:gd name="adj" fmla="val 45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 name="Rounded Rectangle 3">
            <a:extLst>
              <a:ext uri="{FF2B5EF4-FFF2-40B4-BE49-F238E27FC236}">
                <a16:creationId xmlns:a16="http://schemas.microsoft.com/office/drawing/2014/main" id="{E20ECADE-AC45-29C0-8F1D-0C0A7E441BB9}"/>
              </a:ext>
            </a:extLst>
          </p:cNvPr>
          <p:cNvSpPr/>
          <p:nvPr userDrawn="1"/>
        </p:nvSpPr>
        <p:spPr>
          <a:xfrm>
            <a:off x="553437" y="1381493"/>
            <a:ext cx="3430986" cy="4242559"/>
          </a:xfrm>
          <a:prstGeom prst="roundRect">
            <a:avLst>
              <a:gd name="adj" fmla="val 28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a:extLst>
              <a:ext uri="{FF2B5EF4-FFF2-40B4-BE49-F238E27FC236}">
                <a16:creationId xmlns:a16="http://schemas.microsoft.com/office/drawing/2014/main" id="{7EB0BE0B-EDF3-14A5-FD61-C32485BD435B}"/>
              </a:ext>
            </a:extLst>
          </p:cNvPr>
          <p:cNvSpPr txBox="1"/>
          <p:nvPr/>
        </p:nvSpPr>
        <p:spPr>
          <a:xfrm rot="10800000">
            <a:off x="553437" y="1381492"/>
            <a:ext cx="1111218" cy="1431162"/>
          </a:xfrm>
          <a:prstGeom prst="rect">
            <a:avLst/>
          </a:prstGeom>
          <a:noFill/>
          <a:ln>
            <a:noFill/>
          </a:ln>
          <a:effectLst>
            <a:outerShdw sx="1000" sy="1000" algn="ctr" rotWithShape="0">
              <a:srgbClr val="000000"/>
            </a:outerShdw>
          </a:effectLst>
        </p:spPr>
        <p:txBody>
          <a:bodyPr wrap="square" rtlCol="0">
            <a:noAutofit/>
          </a:bodyPr>
          <a:lstStyle/>
          <a:p>
            <a:r>
              <a:rPr lang="en-US" sz="18000" b="0" i="0">
                <a:solidFill>
                  <a:schemeClr val="bg2">
                    <a:alpha val="30000"/>
                  </a:schemeClr>
                </a:solidFill>
                <a:latin typeface="Verdana" panose="020B0604030504040204" pitchFamily="34" charset="0"/>
                <a:ea typeface="Verdana" panose="020B0604030504040204" pitchFamily="34" charset="0"/>
                <a:cs typeface="Verdana" panose="020B0604030504040204" pitchFamily="34" charset="0"/>
              </a:rPr>
              <a:t>”</a:t>
            </a:r>
          </a:p>
        </p:txBody>
      </p:sp>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13" name="Text Placeholder 12">
            <a:extLst>
              <a:ext uri="{FF2B5EF4-FFF2-40B4-BE49-F238E27FC236}">
                <a16:creationId xmlns:a16="http://schemas.microsoft.com/office/drawing/2014/main" id="{3EAB40CC-0CA9-B28F-D699-CEE314D87942}"/>
              </a:ext>
            </a:extLst>
          </p:cNvPr>
          <p:cNvSpPr>
            <a:spLocks noGrp="1"/>
          </p:cNvSpPr>
          <p:nvPr>
            <p:ph type="body" sz="quarter" idx="13" hasCustomPrompt="1"/>
          </p:nvPr>
        </p:nvSpPr>
        <p:spPr>
          <a:xfrm>
            <a:off x="816912" y="2084202"/>
            <a:ext cx="2921000" cy="2495059"/>
          </a:xfrm>
        </p:spPr>
        <p:txBody>
          <a:bodyPr>
            <a:noAutofit/>
          </a:bodyPr>
          <a:lstStyle>
            <a:lvl1pPr marL="0" indent="0">
              <a:lnSpc>
                <a:spcPct val="100000"/>
              </a:lnSpc>
              <a:buNone/>
              <a:defRPr sz="20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15" name="Text Placeholder 14">
            <a:extLst>
              <a:ext uri="{FF2B5EF4-FFF2-40B4-BE49-F238E27FC236}">
                <a16:creationId xmlns:a16="http://schemas.microsoft.com/office/drawing/2014/main" id="{1E2A3065-0A2D-943D-1FB7-6AEC3CA298AA}"/>
              </a:ext>
            </a:extLst>
          </p:cNvPr>
          <p:cNvSpPr>
            <a:spLocks noGrp="1"/>
          </p:cNvSpPr>
          <p:nvPr>
            <p:ph type="body" sz="quarter" idx="14" hasCustomPrompt="1"/>
          </p:nvPr>
        </p:nvSpPr>
        <p:spPr>
          <a:xfrm>
            <a:off x="816912" y="4678906"/>
            <a:ext cx="2921000" cy="433388"/>
          </a:xfrm>
        </p:spPr>
        <p:txBody>
          <a:bodyPr>
            <a:noAutofit/>
          </a:bodyPr>
          <a:lstStyle>
            <a:lvl1pPr marL="0" indent="0">
              <a:buNone/>
              <a:defRPr sz="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NAME NAME</a:t>
            </a:r>
          </a:p>
        </p:txBody>
      </p:sp>
      <p:sp>
        <p:nvSpPr>
          <p:cNvPr id="28" name="TextBox 27">
            <a:extLst>
              <a:ext uri="{FF2B5EF4-FFF2-40B4-BE49-F238E27FC236}">
                <a16:creationId xmlns:a16="http://schemas.microsoft.com/office/drawing/2014/main" id="{8798C1C0-A516-668E-E73F-4C7D57864D1E}"/>
              </a:ext>
            </a:extLst>
          </p:cNvPr>
          <p:cNvSpPr txBox="1"/>
          <p:nvPr/>
        </p:nvSpPr>
        <p:spPr>
          <a:xfrm rot="10800000">
            <a:off x="8187911" y="1381492"/>
            <a:ext cx="1111218" cy="1431161"/>
          </a:xfrm>
          <a:prstGeom prst="rect">
            <a:avLst/>
          </a:prstGeom>
          <a:noFill/>
          <a:ln>
            <a:noFill/>
          </a:ln>
          <a:effectLst>
            <a:outerShdw sx="1000" sy="1000" algn="ctr" rotWithShape="0">
              <a:srgbClr val="000000"/>
            </a:outerShdw>
          </a:effectLst>
        </p:spPr>
        <p:txBody>
          <a:bodyPr wrap="square" rtlCol="0">
            <a:noAutofit/>
          </a:bodyPr>
          <a:lstStyle/>
          <a:p>
            <a:r>
              <a:rPr lang="en-US" sz="18000" b="0" i="0">
                <a:solidFill>
                  <a:schemeClr val="bg2">
                    <a:alpha val="30000"/>
                  </a:schemeClr>
                </a:solidFill>
                <a:latin typeface="Verdana" panose="020B0604030504040204" pitchFamily="34" charset="0"/>
                <a:ea typeface="Verdana" panose="020B0604030504040204" pitchFamily="34" charset="0"/>
                <a:cs typeface="Verdana" panose="020B0604030504040204" pitchFamily="34" charset="0"/>
              </a:rPr>
              <a:t>”</a:t>
            </a:r>
          </a:p>
        </p:txBody>
      </p:sp>
      <p:sp>
        <p:nvSpPr>
          <p:cNvPr id="29" name="Text Placeholder 12">
            <a:extLst>
              <a:ext uri="{FF2B5EF4-FFF2-40B4-BE49-F238E27FC236}">
                <a16:creationId xmlns:a16="http://schemas.microsoft.com/office/drawing/2014/main" id="{03BEDA61-C3B4-4761-62E4-435139ABE1FF}"/>
              </a:ext>
            </a:extLst>
          </p:cNvPr>
          <p:cNvSpPr>
            <a:spLocks noGrp="1"/>
          </p:cNvSpPr>
          <p:nvPr>
            <p:ph type="body" sz="quarter" idx="15" hasCustomPrompt="1"/>
          </p:nvPr>
        </p:nvSpPr>
        <p:spPr>
          <a:xfrm>
            <a:off x="8434419" y="2084202"/>
            <a:ext cx="2921000" cy="2495059"/>
          </a:xfrm>
        </p:spPr>
        <p:txBody>
          <a:bodyPr>
            <a:noAutofit/>
          </a:bodyPr>
          <a:lstStyle>
            <a:lvl1pPr marL="0" indent="0">
              <a:lnSpc>
                <a:spcPct val="100000"/>
              </a:lnSpc>
              <a:buNone/>
              <a:defRPr sz="20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30" name="Text Placeholder 14">
            <a:extLst>
              <a:ext uri="{FF2B5EF4-FFF2-40B4-BE49-F238E27FC236}">
                <a16:creationId xmlns:a16="http://schemas.microsoft.com/office/drawing/2014/main" id="{1D4521AB-1605-F095-356D-6F12A5E65824}"/>
              </a:ext>
            </a:extLst>
          </p:cNvPr>
          <p:cNvSpPr>
            <a:spLocks noGrp="1"/>
          </p:cNvSpPr>
          <p:nvPr>
            <p:ph type="body" sz="quarter" idx="16" hasCustomPrompt="1"/>
          </p:nvPr>
        </p:nvSpPr>
        <p:spPr>
          <a:xfrm>
            <a:off x="8434419" y="4678906"/>
            <a:ext cx="2921000" cy="433388"/>
          </a:xfrm>
        </p:spPr>
        <p:txBody>
          <a:bodyPr>
            <a:noAutofit/>
          </a:bodyPr>
          <a:lstStyle>
            <a:lvl1pPr marL="0" indent="0">
              <a:buNone/>
              <a:defRPr sz="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NAME NAME</a:t>
            </a:r>
          </a:p>
        </p:txBody>
      </p:sp>
      <p:sp>
        <p:nvSpPr>
          <p:cNvPr id="37" name="Text Placeholder 36">
            <a:extLst>
              <a:ext uri="{FF2B5EF4-FFF2-40B4-BE49-F238E27FC236}">
                <a16:creationId xmlns:a16="http://schemas.microsoft.com/office/drawing/2014/main" id="{59C8531E-EDA9-FB65-7AAB-FFBE3E2622C1}"/>
              </a:ext>
            </a:extLst>
          </p:cNvPr>
          <p:cNvSpPr>
            <a:spLocks noGrp="1"/>
          </p:cNvSpPr>
          <p:nvPr>
            <p:ph type="body" sz="quarter" idx="17" hasCustomPrompt="1"/>
          </p:nvPr>
        </p:nvSpPr>
        <p:spPr>
          <a:xfrm>
            <a:off x="4572000" y="1612900"/>
            <a:ext cx="1150938" cy="406400"/>
          </a:xfrm>
        </p:spPr>
        <p:txBody>
          <a:bodyPr anchor="b">
            <a:noAutofit/>
          </a:bodyPr>
          <a:lstStyle>
            <a:lvl1pPr marL="0" indent="0">
              <a:buNone/>
              <a:defRPr sz="1600" b="1"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Header</a:t>
            </a:r>
          </a:p>
        </p:txBody>
      </p:sp>
      <p:sp>
        <p:nvSpPr>
          <p:cNvPr id="39" name="Text Placeholder 38">
            <a:extLst>
              <a:ext uri="{FF2B5EF4-FFF2-40B4-BE49-F238E27FC236}">
                <a16:creationId xmlns:a16="http://schemas.microsoft.com/office/drawing/2014/main" id="{7EF2B97C-4573-9555-2C62-E346E3DE80F2}"/>
              </a:ext>
            </a:extLst>
          </p:cNvPr>
          <p:cNvSpPr>
            <a:spLocks noGrp="1"/>
          </p:cNvSpPr>
          <p:nvPr>
            <p:ph type="body" sz="quarter" idx="18" hasCustomPrompt="1"/>
          </p:nvPr>
        </p:nvSpPr>
        <p:spPr>
          <a:xfrm>
            <a:off x="4572000" y="2103438"/>
            <a:ext cx="2370138" cy="895350"/>
          </a:xfrm>
        </p:spPr>
        <p:txBody>
          <a:bodyPr>
            <a:noAutofit/>
          </a:bodyPr>
          <a:lstStyle>
            <a:lvl1pPr marL="0" indent="0">
              <a:buNone/>
              <a:defRPr sz="16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41" name="Rounded Rectangle 40">
            <a:extLst>
              <a:ext uri="{FF2B5EF4-FFF2-40B4-BE49-F238E27FC236}">
                <a16:creationId xmlns:a16="http://schemas.microsoft.com/office/drawing/2014/main" id="{004BBFF1-9BA9-3A11-20DC-7138BBD5D9CC}"/>
              </a:ext>
            </a:extLst>
          </p:cNvPr>
          <p:cNvSpPr/>
          <p:nvPr/>
        </p:nvSpPr>
        <p:spPr>
          <a:xfrm>
            <a:off x="4358520" y="3583918"/>
            <a:ext cx="3430986" cy="2047507"/>
          </a:xfrm>
          <a:prstGeom prst="roundRect">
            <a:avLst>
              <a:gd name="adj" fmla="val 63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2" name="Text Placeholder 36">
            <a:extLst>
              <a:ext uri="{FF2B5EF4-FFF2-40B4-BE49-F238E27FC236}">
                <a16:creationId xmlns:a16="http://schemas.microsoft.com/office/drawing/2014/main" id="{B6F0017D-4F23-1CC5-0A5A-C3FD6C59E3B5}"/>
              </a:ext>
            </a:extLst>
          </p:cNvPr>
          <p:cNvSpPr>
            <a:spLocks noGrp="1"/>
          </p:cNvSpPr>
          <p:nvPr>
            <p:ph type="body" sz="quarter" idx="19" hasCustomPrompt="1"/>
          </p:nvPr>
        </p:nvSpPr>
        <p:spPr>
          <a:xfrm>
            <a:off x="4572000" y="3815325"/>
            <a:ext cx="1150938" cy="406400"/>
          </a:xfrm>
        </p:spPr>
        <p:txBody>
          <a:bodyPr anchor="b">
            <a:noAutofit/>
          </a:bodyPr>
          <a:lstStyle>
            <a:lvl1pPr marL="0" indent="0">
              <a:buNone/>
              <a:defRPr sz="1600" b="1"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Header</a:t>
            </a:r>
          </a:p>
        </p:txBody>
      </p:sp>
      <p:sp>
        <p:nvSpPr>
          <p:cNvPr id="43" name="Text Placeholder 38">
            <a:extLst>
              <a:ext uri="{FF2B5EF4-FFF2-40B4-BE49-F238E27FC236}">
                <a16:creationId xmlns:a16="http://schemas.microsoft.com/office/drawing/2014/main" id="{F1D0583D-6E27-9980-C1D2-F2F6CDD3DC93}"/>
              </a:ext>
            </a:extLst>
          </p:cNvPr>
          <p:cNvSpPr>
            <a:spLocks noGrp="1"/>
          </p:cNvSpPr>
          <p:nvPr>
            <p:ph type="body" sz="quarter" idx="20" hasCustomPrompt="1"/>
          </p:nvPr>
        </p:nvSpPr>
        <p:spPr>
          <a:xfrm>
            <a:off x="4572000" y="4305863"/>
            <a:ext cx="2370138" cy="895350"/>
          </a:xfrm>
        </p:spPr>
        <p:txBody>
          <a:bodyPr>
            <a:noAutofit/>
          </a:bodyPr>
          <a:lstStyle>
            <a:lvl1pPr marL="0" indent="0">
              <a:buNone/>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19" name="Slide Number Placeholder 5">
            <a:extLst>
              <a:ext uri="{FF2B5EF4-FFF2-40B4-BE49-F238E27FC236}">
                <a16:creationId xmlns:a16="http://schemas.microsoft.com/office/drawing/2014/main" id="{EB4CFB7D-3748-B817-16DD-6F2B56E1A70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itle 1">
            <a:extLst>
              <a:ext uri="{FF2B5EF4-FFF2-40B4-BE49-F238E27FC236}">
                <a16:creationId xmlns:a16="http://schemas.microsoft.com/office/drawing/2014/main" id="{EFCCCC0F-4A87-E8D2-D67C-B818290A1E59}"/>
              </a:ext>
            </a:extLst>
          </p:cNvPr>
          <p:cNvSpPr>
            <a:spLocks noGrp="1"/>
          </p:cNvSpPr>
          <p:nvPr>
            <p:ph type="ctrTitle" hasCustomPrompt="1"/>
          </p:nvPr>
        </p:nvSpPr>
        <p:spPr>
          <a:xfrm>
            <a:off x="593142" y="304800"/>
            <a:ext cx="11065458" cy="618456"/>
          </a:xfrm>
        </p:spPr>
        <p:txBody>
          <a:bodyPr lIns="0" anchor="ctr">
            <a:noAutofit/>
          </a:bodyPr>
          <a:lstStyle>
            <a:lvl1pPr algn="l">
              <a:defRPr sz="3200"/>
            </a:lvl1pPr>
          </a:lstStyle>
          <a:p>
            <a:r>
              <a:rPr lang="en-US"/>
              <a:t>Shapes and elements</a:t>
            </a:r>
          </a:p>
        </p:txBody>
      </p:sp>
    </p:spTree>
    <p:extLst>
      <p:ext uri="{BB962C8B-B14F-4D97-AF65-F5344CB8AC3E}">
        <p14:creationId xmlns:p14="http://schemas.microsoft.com/office/powerpoint/2010/main" val="316452588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ox Elements">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4D2C95F0-B6E0-D9BB-B060-AD4734384993}"/>
              </a:ext>
            </a:extLst>
          </p:cNvPr>
          <p:cNvSpPr/>
          <p:nvPr userDrawn="1"/>
        </p:nvSpPr>
        <p:spPr>
          <a:xfrm>
            <a:off x="4135902" y="1831660"/>
            <a:ext cx="3673643" cy="1572084"/>
          </a:xfrm>
          <a:prstGeom prst="roundRect">
            <a:avLst>
              <a:gd name="adj" fmla="val 455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 name="Rounded Rectangle 3">
            <a:extLst>
              <a:ext uri="{FF2B5EF4-FFF2-40B4-BE49-F238E27FC236}">
                <a16:creationId xmlns:a16="http://schemas.microsoft.com/office/drawing/2014/main" id="{E20ECADE-AC45-29C0-8F1D-0C0A7E441BB9}"/>
              </a:ext>
            </a:extLst>
          </p:cNvPr>
          <p:cNvSpPr/>
          <p:nvPr userDrawn="1"/>
        </p:nvSpPr>
        <p:spPr>
          <a:xfrm>
            <a:off x="573476" y="1831659"/>
            <a:ext cx="3430986" cy="4242559"/>
          </a:xfrm>
          <a:prstGeom prst="roundRect">
            <a:avLst>
              <a:gd name="adj" fmla="val 28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73477" y="1507878"/>
            <a:ext cx="11085123" cy="45719"/>
          </a:xfrm>
          <a:prstGeom prst="rect">
            <a:avLst/>
          </a:prstGeom>
        </p:spPr>
      </p:pic>
      <p:sp>
        <p:nvSpPr>
          <p:cNvPr id="13" name="Text Placeholder 12">
            <a:extLst>
              <a:ext uri="{FF2B5EF4-FFF2-40B4-BE49-F238E27FC236}">
                <a16:creationId xmlns:a16="http://schemas.microsoft.com/office/drawing/2014/main" id="{3EAB40CC-0CA9-B28F-D699-CEE314D87942}"/>
              </a:ext>
            </a:extLst>
          </p:cNvPr>
          <p:cNvSpPr>
            <a:spLocks noGrp="1"/>
          </p:cNvSpPr>
          <p:nvPr>
            <p:ph type="body" sz="quarter" idx="13" hasCustomPrompt="1"/>
          </p:nvPr>
        </p:nvSpPr>
        <p:spPr>
          <a:xfrm>
            <a:off x="836951" y="2534368"/>
            <a:ext cx="2921000" cy="2495059"/>
          </a:xfrm>
        </p:spPr>
        <p:txBody>
          <a:bodyPr>
            <a:noAutofit/>
          </a:bodyPr>
          <a:lstStyle>
            <a:lvl1pPr marL="0" indent="0">
              <a:lnSpc>
                <a:spcPct val="100000"/>
              </a:lnSpc>
              <a:buNone/>
              <a:defRPr sz="20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15" name="Text Placeholder 14">
            <a:extLst>
              <a:ext uri="{FF2B5EF4-FFF2-40B4-BE49-F238E27FC236}">
                <a16:creationId xmlns:a16="http://schemas.microsoft.com/office/drawing/2014/main" id="{1E2A3065-0A2D-943D-1FB7-6AEC3CA298AA}"/>
              </a:ext>
            </a:extLst>
          </p:cNvPr>
          <p:cNvSpPr>
            <a:spLocks noGrp="1"/>
          </p:cNvSpPr>
          <p:nvPr>
            <p:ph type="body" sz="quarter" idx="14" hasCustomPrompt="1"/>
          </p:nvPr>
        </p:nvSpPr>
        <p:spPr>
          <a:xfrm>
            <a:off x="836951" y="5129072"/>
            <a:ext cx="2921000" cy="433388"/>
          </a:xfrm>
        </p:spPr>
        <p:txBody>
          <a:bodyPr>
            <a:noAutofit/>
          </a:bodyPr>
          <a:lstStyle>
            <a:lvl1pPr marL="0" indent="0">
              <a:buNone/>
              <a:defRPr sz="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NAME NAME</a:t>
            </a:r>
          </a:p>
        </p:txBody>
      </p:sp>
      <p:sp>
        <p:nvSpPr>
          <p:cNvPr id="37" name="Text Placeholder 36">
            <a:extLst>
              <a:ext uri="{FF2B5EF4-FFF2-40B4-BE49-F238E27FC236}">
                <a16:creationId xmlns:a16="http://schemas.microsoft.com/office/drawing/2014/main" id="{59C8531E-EDA9-FB65-7AAB-FFBE3E2622C1}"/>
              </a:ext>
            </a:extLst>
          </p:cNvPr>
          <p:cNvSpPr>
            <a:spLocks noGrp="1"/>
          </p:cNvSpPr>
          <p:nvPr>
            <p:ph type="body" sz="quarter" idx="17" hasCustomPrompt="1"/>
          </p:nvPr>
        </p:nvSpPr>
        <p:spPr>
          <a:xfrm>
            <a:off x="4592039" y="2063066"/>
            <a:ext cx="1150938" cy="406400"/>
          </a:xfrm>
        </p:spPr>
        <p:txBody>
          <a:bodyPr anchor="b">
            <a:noAutofit/>
          </a:bodyPr>
          <a:lstStyle>
            <a:lvl1pPr marL="0" indent="0">
              <a:buNone/>
              <a:defRPr sz="1600" b="1"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Header</a:t>
            </a:r>
          </a:p>
        </p:txBody>
      </p:sp>
      <p:sp>
        <p:nvSpPr>
          <p:cNvPr id="39" name="Text Placeholder 38">
            <a:extLst>
              <a:ext uri="{FF2B5EF4-FFF2-40B4-BE49-F238E27FC236}">
                <a16:creationId xmlns:a16="http://schemas.microsoft.com/office/drawing/2014/main" id="{7EF2B97C-4573-9555-2C62-E346E3DE80F2}"/>
              </a:ext>
            </a:extLst>
          </p:cNvPr>
          <p:cNvSpPr>
            <a:spLocks noGrp="1"/>
          </p:cNvSpPr>
          <p:nvPr>
            <p:ph type="body" sz="quarter" idx="18" hasCustomPrompt="1"/>
          </p:nvPr>
        </p:nvSpPr>
        <p:spPr>
          <a:xfrm>
            <a:off x="4592039" y="2553604"/>
            <a:ext cx="2370138" cy="895350"/>
          </a:xfrm>
        </p:spPr>
        <p:txBody>
          <a:bodyPr>
            <a:noAutofit/>
          </a:bodyPr>
          <a:lstStyle>
            <a:lvl1pPr marL="0" indent="0">
              <a:buNone/>
              <a:defRPr sz="16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41" name="Rounded Rectangle 40">
            <a:extLst>
              <a:ext uri="{FF2B5EF4-FFF2-40B4-BE49-F238E27FC236}">
                <a16:creationId xmlns:a16="http://schemas.microsoft.com/office/drawing/2014/main" id="{004BBFF1-9BA9-3A11-20DC-7138BBD5D9CC}"/>
              </a:ext>
            </a:extLst>
          </p:cNvPr>
          <p:cNvSpPr/>
          <p:nvPr/>
        </p:nvSpPr>
        <p:spPr>
          <a:xfrm>
            <a:off x="4135902" y="3487882"/>
            <a:ext cx="3673643" cy="2593709"/>
          </a:xfrm>
          <a:prstGeom prst="roundRect">
            <a:avLst>
              <a:gd name="adj" fmla="val 63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2" name="Text Placeholder 36">
            <a:extLst>
              <a:ext uri="{FF2B5EF4-FFF2-40B4-BE49-F238E27FC236}">
                <a16:creationId xmlns:a16="http://schemas.microsoft.com/office/drawing/2014/main" id="{B6F0017D-4F23-1CC5-0A5A-C3FD6C59E3B5}"/>
              </a:ext>
            </a:extLst>
          </p:cNvPr>
          <p:cNvSpPr>
            <a:spLocks noGrp="1"/>
          </p:cNvSpPr>
          <p:nvPr>
            <p:ph type="body" sz="quarter" idx="19" hasCustomPrompt="1"/>
          </p:nvPr>
        </p:nvSpPr>
        <p:spPr>
          <a:xfrm>
            <a:off x="4592039" y="4265491"/>
            <a:ext cx="1150938" cy="406400"/>
          </a:xfrm>
        </p:spPr>
        <p:txBody>
          <a:bodyPr anchor="b">
            <a:noAutofit/>
          </a:bodyPr>
          <a:lstStyle>
            <a:lvl1pPr marL="0" indent="0">
              <a:buNone/>
              <a:defRPr sz="1600" b="1"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Header</a:t>
            </a:r>
          </a:p>
        </p:txBody>
      </p:sp>
      <p:sp>
        <p:nvSpPr>
          <p:cNvPr id="43" name="Text Placeholder 38">
            <a:extLst>
              <a:ext uri="{FF2B5EF4-FFF2-40B4-BE49-F238E27FC236}">
                <a16:creationId xmlns:a16="http://schemas.microsoft.com/office/drawing/2014/main" id="{F1D0583D-6E27-9980-C1D2-F2F6CDD3DC93}"/>
              </a:ext>
            </a:extLst>
          </p:cNvPr>
          <p:cNvSpPr>
            <a:spLocks noGrp="1"/>
          </p:cNvSpPr>
          <p:nvPr>
            <p:ph type="body" sz="quarter" idx="20" hasCustomPrompt="1"/>
          </p:nvPr>
        </p:nvSpPr>
        <p:spPr>
          <a:xfrm>
            <a:off x="4592039" y="4756029"/>
            <a:ext cx="2370138" cy="895350"/>
          </a:xfrm>
        </p:spPr>
        <p:txBody>
          <a:bodyPr>
            <a:noAutofit/>
          </a:bodyPr>
          <a:lstStyle>
            <a:lvl1pPr marL="0" indent="0">
              <a:buNone/>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effectLst/>
              </a:rPr>
              <a:t>Lorem ipsum dolor sit </a:t>
            </a:r>
            <a:r>
              <a:rPr lang="en-US" dirty="0" err="1">
                <a:effectLst/>
              </a:rPr>
              <a:t>amet</a:t>
            </a:r>
            <a:r>
              <a:rPr lang="en-US" dirty="0">
                <a:effectLst/>
              </a:rPr>
              <a:t>, </a:t>
            </a:r>
            <a:r>
              <a:rPr lang="en-US" dirty="0" err="1">
                <a:effectLst/>
              </a:rPr>
              <a:t>consectetur</a:t>
            </a:r>
            <a:r>
              <a:rPr lang="en-US" dirty="0">
                <a:effectLst/>
              </a:rPr>
              <a:t> </a:t>
            </a:r>
            <a:r>
              <a:rPr lang="en-US" dirty="0" err="1">
                <a:effectLst/>
              </a:rPr>
              <a:t>adipiscing</a:t>
            </a:r>
            <a:r>
              <a:rPr lang="en-US" dirty="0">
                <a:effectLst/>
              </a:rPr>
              <a:t> </a:t>
            </a:r>
            <a:r>
              <a:rPr lang="en-US" dirty="0" err="1">
                <a:effectLst/>
              </a:rPr>
              <a:t>elit</a:t>
            </a:r>
            <a:r>
              <a:rPr lang="en-US" dirty="0">
                <a:effectLst/>
              </a:rPr>
              <a:t>. </a:t>
            </a:r>
            <a:r>
              <a:rPr lang="en-US" dirty="0" err="1">
                <a:effectLst/>
              </a:rPr>
              <a:t>Urna</a:t>
            </a:r>
            <a:endParaRPr lang="en-US" dirty="0"/>
          </a:p>
        </p:txBody>
      </p:sp>
      <p:sp>
        <p:nvSpPr>
          <p:cNvPr id="19" name="Slide Number Placeholder 5">
            <a:extLst>
              <a:ext uri="{FF2B5EF4-FFF2-40B4-BE49-F238E27FC236}">
                <a16:creationId xmlns:a16="http://schemas.microsoft.com/office/drawing/2014/main" id="{EB4CFB7D-3748-B817-16DD-6F2B56E1A70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itle 1">
            <a:extLst>
              <a:ext uri="{FF2B5EF4-FFF2-40B4-BE49-F238E27FC236}">
                <a16:creationId xmlns:a16="http://schemas.microsoft.com/office/drawing/2014/main" id="{EFCCCC0F-4A87-E8D2-D67C-B818290A1E59}"/>
              </a:ext>
            </a:extLst>
          </p:cNvPr>
          <p:cNvSpPr>
            <a:spLocks noGrp="1"/>
          </p:cNvSpPr>
          <p:nvPr>
            <p:ph type="ctrTitle" hasCustomPrompt="1"/>
          </p:nvPr>
        </p:nvSpPr>
        <p:spPr>
          <a:xfrm>
            <a:off x="593142" y="304800"/>
            <a:ext cx="11065458" cy="618456"/>
          </a:xfrm>
        </p:spPr>
        <p:txBody>
          <a:bodyPr lIns="0" anchor="ctr">
            <a:noAutofit/>
          </a:bodyPr>
          <a:lstStyle>
            <a:lvl1pPr algn="l">
              <a:defRPr sz="3200"/>
            </a:lvl1pPr>
          </a:lstStyle>
          <a:p>
            <a:r>
              <a:rPr lang="en-US"/>
              <a:t>Shapes and elements</a:t>
            </a:r>
          </a:p>
        </p:txBody>
      </p:sp>
    </p:spTree>
    <p:extLst>
      <p:ext uri="{BB962C8B-B14F-4D97-AF65-F5344CB8AC3E}">
        <p14:creationId xmlns:p14="http://schemas.microsoft.com/office/powerpoint/2010/main" val="100409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Detailed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9" name="Text Placeholder 10">
            <a:extLst>
              <a:ext uri="{FF2B5EF4-FFF2-40B4-BE49-F238E27FC236}">
                <a16:creationId xmlns:a16="http://schemas.microsoft.com/office/drawing/2014/main" id="{E12F6868-A88E-51ED-F6D7-A8720E03A13F}"/>
              </a:ext>
            </a:extLst>
          </p:cNvPr>
          <p:cNvSpPr>
            <a:spLocks noGrp="1"/>
          </p:cNvSpPr>
          <p:nvPr>
            <p:ph type="body" sz="quarter" idx="13" hasCustomPrompt="1"/>
          </p:nvPr>
        </p:nvSpPr>
        <p:spPr>
          <a:xfrm>
            <a:off x="2187094"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10" name="Text Placeholder 10">
            <a:extLst>
              <a:ext uri="{FF2B5EF4-FFF2-40B4-BE49-F238E27FC236}">
                <a16:creationId xmlns:a16="http://schemas.microsoft.com/office/drawing/2014/main" id="{07BD4C06-650A-E781-356E-7610B0BA21EC}"/>
              </a:ext>
            </a:extLst>
          </p:cNvPr>
          <p:cNvSpPr>
            <a:spLocks noGrp="1"/>
          </p:cNvSpPr>
          <p:nvPr>
            <p:ph type="body" sz="quarter" idx="14" hasCustomPrompt="1"/>
          </p:nvPr>
        </p:nvSpPr>
        <p:spPr>
          <a:xfrm>
            <a:off x="1190849" y="1734992"/>
            <a:ext cx="705730" cy="862936"/>
          </a:xfrm>
        </p:spPr>
        <p:txBody>
          <a:bodyPr lIns="0" anchor="ctr">
            <a:noAutofit/>
          </a:bodyPr>
          <a:lstStyle>
            <a:lvl1pPr marL="0" indent="0" algn="ctr">
              <a:buNone/>
              <a:defRPr sz="5800">
                <a:solidFill>
                  <a:schemeClr val="tx1"/>
                </a:solidFill>
              </a:defRPr>
            </a:lvl1pPr>
          </a:lstStyle>
          <a:p>
            <a:r>
              <a:rPr lang="en-US"/>
              <a:t>1</a:t>
            </a:r>
          </a:p>
        </p:txBody>
      </p:sp>
      <p:sp>
        <p:nvSpPr>
          <p:cNvPr id="11" name="Text Placeholder 10">
            <a:extLst>
              <a:ext uri="{FF2B5EF4-FFF2-40B4-BE49-F238E27FC236}">
                <a16:creationId xmlns:a16="http://schemas.microsoft.com/office/drawing/2014/main" id="{267074F0-5F4F-C7B9-BDF2-4299AF08F342}"/>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solidFill>
                  <a:schemeClr val="tx1"/>
                </a:solidFill>
              </a:defRPr>
            </a:lvl1pPr>
          </a:lstStyle>
          <a:p>
            <a:r>
              <a:rPr lang="en-US"/>
              <a:t>2</a:t>
            </a:r>
          </a:p>
        </p:txBody>
      </p:sp>
      <p:sp>
        <p:nvSpPr>
          <p:cNvPr id="14" name="Text Placeholder 10">
            <a:extLst>
              <a:ext uri="{FF2B5EF4-FFF2-40B4-BE49-F238E27FC236}">
                <a16:creationId xmlns:a16="http://schemas.microsoft.com/office/drawing/2014/main" id="{6979AA28-B872-71E2-CA78-6B76861BC8CF}"/>
              </a:ext>
            </a:extLst>
          </p:cNvPr>
          <p:cNvSpPr>
            <a:spLocks noGrp="1"/>
          </p:cNvSpPr>
          <p:nvPr>
            <p:ph type="body" sz="quarter" idx="18" hasCustomPrompt="1"/>
          </p:nvPr>
        </p:nvSpPr>
        <p:spPr>
          <a:xfrm>
            <a:off x="1190849" y="4664071"/>
            <a:ext cx="705730" cy="862936"/>
          </a:xfrm>
        </p:spPr>
        <p:txBody>
          <a:bodyPr lIns="0" anchor="ctr">
            <a:noAutofit/>
          </a:bodyPr>
          <a:lstStyle>
            <a:lvl1pPr marL="0" indent="0" algn="ctr">
              <a:buNone/>
              <a:defRPr sz="5800">
                <a:solidFill>
                  <a:schemeClr val="tx1"/>
                </a:solidFill>
              </a:defRPr>
            </a:lvl1pPr>
          </a:lstStyle>
          <a:p>
            <a:r>
              <a:rPr lang="en-US"/>
              <a:t>3</a:t>
            </a:r>
          </a:p>
        </p:txBody>
      </p:sp>
      <p:sp>
        <p:nvSpPr>
          <p:cNvPr id="17" name="Text Placeholder 10">
            <a:extLst>
              <a:ext uri="{FF2B5EF4-FFF2-40B4-BE49-F238E27FC236}">
                <a16:creationId xmlns:a16="http://schemas.microsoft.com/office/drawing/2014/main" id="{1CF3ADDC-8CFB-09A4-8D1C-2F5BFCC198BA}"/>
              </a:ext>
            </a:extLst>
          </p:cNvPr>
          <p:cNvSpPr>
            <a:spLocks noGrp="1"/>
          </p:cNvSpPr>
          <p:nvPr>
            <p:ph type="body" sz="quarter" idx="19" hasCustomPrompt="1"/>
          </p:nvPr>
        </p:nvSpPr>
        <p:spPr>
          <a:xfrm>
            <a:off x="2187094"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20" name="Text Placeholder 10">
            <a:extLst>
              <a:ext uri="{FF2B5EF4-FFF2-40B4-BE49-F238E27FC236}">
                <a16:creationId xmlns:a16="http://schemas.microsoft.com/office/drawing/2014/main" id="{9AB83BD7-A124-CCED-4623-AC60FD21EE7F}"/>
              </a:ext>
            </a:extLst>
          </p:cNvPr>
          <p:cNvSpPr>
            <a:spLocks noGrp="1"/>
          </p:cNvSpPr>
          <p:nvPr>
            <p:ph type="body" sz="quarter" idx="25" hasCustomPrompt="1"/>
          </p:nvPr>
        </p:nvSpPr>
        <p:spPr>
          <a:xfrm>
            <a:off x="6103091" y="1734992"/>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4</a:t>
            </a:r>
          </a:p>
        </p:txBody>
      </p:sp>
      <p:sp>
        <p:nvSpPr>
          <p:cNvPr id="21" name="Text Placeholder 10">
            <a:extLst>
              <a:ext uri="{FF2B5EF4-FFF2-40B4-BE49-F238E27FC236}">
                <a16:creationId xmlns:a16="http://schemas.microsoft.com/office/drawing/2014/main" id="{4C9E7B34-3208-4B37-8187-92BC61B241F1}"/>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5</a:t>
            </a:r>
          </a:p>
        </p:txBody>
      </p:sp>
      <p:sp>
        <p:nvSpPr>
          <p:cNvPr id="22" name="Text Placeholder 10">
            <a:extLst>
              <a:ext uri="{FF2B5EF4-FFF2-40B4-BE49-F238E27FC236}">
                <a16:creationId xmlns:a16="http://schemas.microsoft.com/office/drawing/2014/main" id="{CD3E45EF-1264-2FD2-C5C5-3979D0AA5344}"/>
              </a:ext>
            </a:extLst>
          </p:cNvPr>
          <p:cNvSpPr>
            <a:spLocks noGrp="1"/>
          </p:cNvSpPr>
          <p:nvPr>
            <p:ph type="body" sz="quarter" idx="27" hasCustomPrompt="1"/>
          </p:nvPr>
        </p:nvSpPr>
        <p:spPr>
          <a:xfrm>
            <a:off x="6103091" y="4664071"/>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6</a:t>
            </a:r>
          </a:p>
        </p:txBody>
      </p:sp>
      <p:sp>
        <p:nvSpPr>
          <p:cNvPr id="26" name="Text Placeholder 10">
            <a:extLst>
              <a:ext uri="{FF2B5EF4-FFF2-40B4-BE49-F238E27FC236}">
                <a16:creationId xmlns:a16="http://schemas.microsoft.com/office/drawing/2014/main" id="{0B0803C4-A3E1-4CBA-94AB-08ECA44383BD}"/>
              </a:ext>
            </a:extLst>
          </p:cNvPr>
          <p:cNvSpPr>
            <a:spLocks noGrp="1"/>
          </p:cNvSpPr>
          <p:nvPr>
            <p:ph type="body" sz="quarter" idx="33" hasCustomPrompt="1"/>
          </p:nvPr>
        </p:nvSpPr>
        <p:spPr>
          <a:xfrm>
            <a:off x="2187094"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27" name="Text Placeholder 10">
            <a:extLst>
              <a:ext uri="{FF2B5EF4-FFF2-40B4-BE49-F238E27FC236}">
                <a16:creationId xmlns:a16="http://schemas.microsoft.com/office/drawing/2014/main" id="{5A9DB5F7-862D-DE29-F57B-E84C5A0F67D4}"/>
              </a:ext>
            </a:extLst>
          </p:cNvPr>
          <p:cNvSpPr>
            <a:spLocks noGrp="1"/>
          </p:cNvSpPr>
          <p:nvPr>
            <p:ph type="body" sz="quarter" idx="39" hasCustomPrompt="1"/>
          </p:nvPr>
        </p:nvSpPr>
        <p:spPr>
          <a:xfrm>
            <a:off x="2187094"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28" name="Text Placeholder 10">
            <a:extLst>
              <a:ext uri="{FF2B5EF4-FFF2-40B4-BE49-F238E27FC236}">
                <a16:creationId xmlns:a16="http://schemas.microsoft.com/office/drawing/2014/main" id="{F6D23C40-8EFF-CEBC-36C5-05070E446CF2}"/>
              </a:ext>
            </a:extLst>
          </p:cNvPr>
          <p:cNvSpPr>
            <a:spLocks noGrp="1"/>
          </p:cNvSpPr>
          <p:nvPr>
            <p:ph type="body" sz="quarter" idx="40" hasCustomPrompt="1"/>
          </p:nvPr>
        </p:nvSpPr>
        <p:spPr>
          <a:xfrm>
            <a:off x="2187094"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29" name="Text Placeholder 10">
            <a:extLst>
              <a:ext uri="{FF2B5EF4-FFF2-40B4-BE49-F238E27FC236}">
                <a16:creationId xmlns:a16="http://schemas.microsoft.com/office/drawing/2014/main" id="{627A0084-5DB5-406B-6521-53737BB662C4}"/>
              </a:ext>
            </a:extLst>
          </p:cNvPr>
          <p:cNvSpPr>
            <a:spLocks noGrp="1"/>
          </p:cNvSpPr>
          <p:nvPr>
            <p:ph type="body" sz="quarter" idx="41" hasCustomPrompt="1"/>
          </p:nvPr>
        </p:nvSpPr>
        <p:spPr>
          <a:xfrm>
            <a:off x="2187094"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0" name="Text Placeholder 10">
            <a:extLst>
              <a:ext uri="{FF2B5EF4-FFF2-40B4-BE49-F238E27FC236}">
                <a16:creationId xmlns:a16="http://schemas.microsoft.com/office/drawing/2014/main" id="{98EB6EAE-7C34-CB0E-24D5-C73C13EB2D3E}"/>
              </a:ext>
            </a:extLst>
          </p:cNvPr>
          <p:cNvSpPr>
            <a:spLocks noGrp="1"/>
          </p:cNvSpPr>
          <p:nvPr>
            <p:ph type="body" sz="quarter" idx="42" hasCustomPrompt="1"/>
          </p:nvPr>
        </p:nvSpPr>
        <p:spPr>
          <a:xfrm>
            <a:off x="2187094"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1" name="Text Placeholder 10">
            <a:extLst>
              <a:ext uri="{FF2B5EF4-FFF2-40B4-BE49-F238E27FC236}">
                <a16:creationId xmlns:a16="http://schemas.microsoft.com/office/drawing/2014/main" id="{2113BB4C-1373-3CD8-A9FE-9BE6D78CFF71}"/>
              </a:ext>
            </a:extLst>
          </p:cNvPr>
          <p:cNvSpPr>
            <a:spLocks noGrp="1"/>
          </p:cNvSpPr>
          <p:nvPr>
            <p:ph type="body" sz="quarter" idx="43" hasCustomPrompt="1"/>
          </p:nvPr>
        </p:nvSpPr>
        <p:spPr>
          <a:xfrm>
            <a:off x="2187094"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32" name="Text Placeholder 10">
            <a:extLst>
              <a:ext uri="{FF2B5EF4-FFF2-40B4-BE49-F238E27FC236}">
                <a16:creationId xmlns:a16="http://schemas.microsoft.com/office/drawing/2014/main" id="{52E0F978-EF37-FEA0-BD69-8116E1CB330A}"/>
              </a:ext>
            </a:extLst>
          </p:cNvPr>
          <p:cNvSpPr>
            <a:spLocks noGrp="1"/>
          </p:cNvSpPr>
          <p:nvPr>
            <p:ph type="body" sz="quarter" idx="44" hasCustomPrompt="1"/>
          </p:nvPr>
        </p:nvSpPr>
        <p:spPr>
          <a:xfrm>
            <a:off x="2187094"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33" name="Text Placeholder 10">
            <a:extLst>
              <a:ext uri="{FF2B5EF4-FFF2-40B4-BE49-F238E27FC236}">
                <a16:creationId xmlns:a16="http://schemas.microsoft.com/office/drawing/2014/main" id="{25E35F0E-D52D-445C-3933-594AD8E89754}"/>
              </a:ext>
            </a:extLst>
          </p:cNvPr>
          <p:cNvSpPr>
            <a:spLocks noGrp="1"/>
          </p:cNvSpPr>
          <p:nvPr>
            <p:ph type="body" sz="quarter" idx="45" hasCustomPrompt="1"/>
          </p:nvPr>
        </p:nvSpPr>
        <p:spPr>
          <a:xfrm>
            <a:off x="2187094"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4" name="Text Placeholder 10">
            <a:extLst>
              <a:ext uri="{FF2B5EF4-FFF2-40B4-BE49-F238E27FC236}">
                <a16:creationId xmlns:a16="http://schemas.microsoft.com/office/drawing/2014/main" id="{49084C2C-B61F-4395-EEE2-C86432660625}"/>
              </a:ext>
            </a:extLst>
          </p:cNvPr>
          <p:cNvSpPr>
            <a:spLocks noGrp="1"/>
          </p:cNvSpPr>
          <p:nvPr>
            <p:ph type="body" sz="quarter" idx="46" hasCustomPrompt="1"/>
          </p:nvPr>
        </p:nvSpPr>
        <p:spPr>
          <a:xfrm>
            <a:off x="2187094"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5" name="Text Placeholder 10">
            <a:extLst>
              <a:ext uri="{FF2B5EF4-FFF2-40B4-BE49-F238E27FC236}">
                <a16:creationId xmlns:a16="http://schemas.microsoft.com/office/drawing/2014/main" id="{B336D3ED-AD6E-6465-4B90-3E1CA27A85C4}"/>
              </a:ext>
            </a:extLst>
          </p:cNvPr>
          <p:cNvSpPr>
            <a:spLocks noGrp="1"/>
          </p:cNvSpPr>
          <p:nvPr>
            <p:ph type="body" sz="quarter" idx="47" hasCustomPrompt="1"/>
          </p:nvPr>
        </p:nvSpPr>
        <p:spPr>
          <a:xfrm>
            <a:off x="2187094"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36" name="Text Placeholder 10">
            <a:extLst>
              <a:ext uri="{FF2B5EF4-FFF2-40B4-BE49-F238E27FC236}">
                <a16:creationId xmlns:a16="http://schemas.microsoft.com/office/drawing/2014/main" id="{84230CD9-77DD-804B-7160-D9C7EDB7628C}"/>
              </a:ext>
            </a:extLst>
          </p:cNvPr>
          <p:cNvSpPr>
            <a:spLocks noGrp="1"/>
          </p:cNvSpPr>
          <p:nvPr>
            <p:ph type="body" sz="quarter" idx="48" hasCustomPrompt="1"/>
          </p:nvPr>
        </p:nvSpPr>
        <p:spPr>
          <a:xfrm>
            <a:off x="7107886"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37" name="Text Placeholder 10">
            <a:extLst>
              <a:ext uri="{FF2B5EF4-FFF2-40B4-BE49-F238E27FC236}">
                <a16:creationId xmlns:a16="http://schemas.microsoft.com/office/drawing/2014/main" id="{07EA9309-EA2A-A327-2B9C-4B40C2A8BBF2}"/>
              </a:ext>
            </a:extLst>
          </p:cNvPr>
          <p:cNvSpPr>
            <a:spLocks noGrp="1"/>
          </p:cNvSpPr>
          <p:nvPr>
            <p:ph type="body" sz="quarter" idx="49" hasCustomPrompt="1"/>
          </p:nvPr>
        </p:nvSpPr>
        <p:spPr>
          <a:xfrm>
            <a:off x="7107886"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8" name="Text Placeholder 10">
            <a:extLst>
              <a:ext uri="{FF2B5EF4-FFF2-40B4-BE49-F238E27FC236}">
                <a16:creationId xmlns:a16="http://schemas.microsoft.com/office/drawing/2014/main" id="{740C2518-82FF-7C51-92CE-D7E67CDEB92F}"/>
              </a:ext>
            </a:extLst>
          </p:cNvPr>
          <p:cNvSpPr>
            <a:spLocks noGrp="1"/>
          </p:cNvSpPr>
          <p:nvPr>
            <p:ph type="body" sz="quarter" idx="50" hasCustomPrompt="1"/>
          </p:nvPr>
        </p:nvSpPr>
        <p:spPr>
          <a:xfrm>
            <a:off x="7107886"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9" name="Text Placeholder 10">
            <a:extLst>
              <a:ext uri="{FF2B5EF4-FFF2-40B4-BE49-F238E27FC236}">
                <a16:creationId xmlns:a16="http://schemas.microsoft.com/office/drawing/2014/main" id="{21CF8BD5-5752-DAE7-3576-5982F54DEAA6}"/>
              </a:ext>
            </a:extLst>
          </p:cNvPr>
          <p:cNvSpPr>
            <a:spLocks noGrp="1"/>
          </p:cNvSpPr>
          <p:nvPr>
            <p:ph type="body" sz="quarter" idx="51" hasCustomPrompt="1"/>
          </p:nvPr>
        </p:nvSpPr>
        <p:spPr>
          <a:xfrm>
            <a:off x="7107886"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40" name="Text Placeholder 10">
            <a:extLst>
              <a:ext uri="{FF2B5EF4-FFF2-40B4-BE49-F238E27FC236}">
                <a16:creationId xmlns:a16="http://schemas.microsoft.com/office/drawing/2014/main" id="{6F3E6895-8EEE-B02B-5BBE-6B056F91425D}"/>
              </a:ext>
            </a:extLst>
          </p:cNvPr>
          <p:cNvSpPr>
            <a:spLocks noGrp="1"/>
          </p:cNvSpPr>
          <p:nvPr>
            <p:ph type="body" sz="quarter" idx="52" hasCustomPrompt="1"/>
          </p:nvPr>
        </p:nvSpPr>
        <p:spPr>
          <a:xfrm>
            <a:off x="7107886"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41" name="Text Placeholder 10">
            <a:extLst>
              <a:ext uri="{FF2B5EF4-FFF2-40B4-BE49-F238E27FC236}">
                <a16:creationId xmlns:a16="http://schemas.microsoft.com/office/drawing/2014/main" id="{7A19B483-07CD-1528-3885-2D1BDD4CEAE3}"/>
              </a:ext>
            </a:extLst>
          </p:cNvPr>
          <p:cNvSpPr>
            <a:spLocks noGrp="1"/>
          </p:cNvSpPr>
          <p:nvPr>
            <p:ph type="body" sz="quarter" idx="53" hasCustomPrompt="1"/>
          </p:nvPr>
        </p:nvSpPr>
        <p:spPr>
          <a:xfrm>
            <a:off x="7107886"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42" name="Text Placeholder 10">
            <a:extLst>
              <a:ext uri="{FF2B5EF4-FFF2-40B4-BE49-F238E27FC236}">
                <a16:creationId xmlns:a16="http://schemas.microsoft.com/office/drawing/2014/main" id="{329EEA28-1540-3E09-FB04-9D2D71EA1A0D}"/>
              </a:ext>
            </a:extLst>
          </p:cNvPr>
          <p:cNvSpPr>
            <a:spLocks noGrp="1"/>
          </p:cNvSpPr>
          <p:nvPr>
            <p:ph type="body" sz="quarter" idx="54" hasCustomPrompt="1"/>
          </p:nvPr>
        </p:nvSpPr>
        <p:spPr>
          <a:xfrm>
            <a:off x="7107886"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43" name="Text Placeholder 10">
            <a:extLst>
              <a:ext uri="{FF2B5EF4-FFF2-40B4-BE49-F238E27FC236}">
                <a16:creationId xmlns:a16="http://schemas.microsoft.com/office/drawing/2014/main" id="{7BD63348-6F78-26EF-FBF7-E7A07A7D3839}"/>
              </a:ext>
            </a:extLst>
          </p:cNvPr>
          <p:cNvSpPr>
            <a:spLocks noGrp="1"/>
          </p:cNvSpPr>
          <p:nvPr>
            <p:ph type="body" sz="quarter" idx="55" hasCustomPrompt="1"/>
          </p:nvPr>
        </p:nvSpPr>
        <p:spPr>
          <a:xfrm>
            <a:off x="7107886"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44" name="Text Placeholder 10">
            <a:extLst>
              <a:ext uri="{FF2B5EF4-FFF2-40B4-BE49-F238E27FC236}">
                <a16:creationId xmlns:a16="http://schemas.microsoft.com/office/drawing/2014/main" id="{1FBB9B41-DE31-F742-A26F-E9BA11558FF3}"/>
              </a:ext>
            </a:extLst>
          </p:cNvPr>
          <p:cNvSpPr>
            <a:spLocks noGrp="1"/>
          </p:cNvSpPr>
          <p:nvPr>
            <p:ph type="body" sz="quarter" idx="56" hasCustomPrompt="1"/>
          </p:nvPr>
        </p:nvSpPr>
        <p:spPr>
          <a:xfrm>
            <a:off x="7107886"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45" name="Text Placeholder 10">
            <a:extLst>
              <a:ext uri="{FF2B5EF4-FFF2-40B4-BE49-F238E27FC236}">
                <a16:creationId xmlns:a16="http://schemas.microsoft.com/office/drawing/2014/main" id="{66D8E2C2-131A-FEA5-278C-495234036442}"/>
              </a:ext>
            </a:extLst>
          </p:cNvPr>
          <p:cNvSpPr>
            <a:spLocks noGrp="1"/>
          </p:cNvSpPr>
          <p:nvPr>
            <p:ph type="body" sz="quarter" idx="57" hasCustomPrompt="1"/>
          </p:nvPr>
        </p:nvSpPr>
        <p:spPr>
          <a:xfrm>
            <a:off x="7107886"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46" name="Text Placeholder 10">
            <a:extLst>
              <a:ext uri="{FF2B5EF4-FFF2-40B4-BE49-F238E27FC236}">
                <a16:creationId xmlns:a16="http://schemas.microsoft.com/office/drawing/2014/main" id="{8F550B7A-8572-7A16-0B1F-264104A46C3D}"/>
              </a:ext>
            </a:extLst>
          </p:cNvPr>
          <p:cNvSpPr>
            <a:spLocks noGrp="1"/>
          </p:cNvSpPr>
          <p:nvPr>
            <p:ph type="body" sz="quarter" idx="58" hasCustomPrompt="1"/>
          </p:nvPr>
        </p:nvSpPr>
        <p:spPr>
          <a:xfrm>
            <a:off x="7107886"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47" name="Text Placeholder 10">
            <a:extLst>
              <a:ext uri="{FF2B5EF4-FFF2-40B4-BE49-F238E27FC236}">
                <a16:creationId xmlns:a16="http://schemas.microsoft.com/office/drawing/2014/main" id="{16E7394F-7723-41A1-4FC3-C692760D91BC}"/>
              </a:ext>
            </a:extLst>
          </p:cNvPr>
          <p:cNvSpPr>
            <a:spLocks noGrp="1"/>
          </p:cNvSpPr>
          <p:nvPr>
            <p:ph type="body" sz="quarter" idx="59" hasCustomPrompt="1"/>
          </p:nvPr>
        </p:nvSpPr>
        <p:spPr>
          <a:xfrm>
            <a:off x="7107886"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60" name="Title 1">
            <a:extLst>
              <a:ext uri="{FF2B5EF4-FFF2-40B4-BE49-F238E27FC236}">
                <a16:creationId xmlns:a16="http://schemas.microsoft.com/office/drawing/2014/main" id="{E1A178F2-EBE4-F878-6211-92C4C67D0EBE}"/>
              </a:ext>
            </a:extLst>
          </p:cNvPr>
          <p:cNvSpPr txBox="1">
            <a:spLocks/>
          </p:cNvSpPr>
          <p:nvPr userDrawn="1"/>
        </p:nvSpPr>
        <p:spPr>
          <a:xfrm>
            <a:off x="1190849" y="468021"/>
            <a:ext cx="10452768" cy="636368"/>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4000">
                <a:solidFill>
                  <a:schemeClr val="tx1"/>
                </a:solidFill>
              </a:rPr>
              <a:t>Agenda</a:t>
            </a:r>
          </a:p>
        </p:txBody>
      </p:sp>
    </p:spTree>
    <p:extLst>
      <p:ext uri="{BB962C8B-B14F-4D97-AF65-F5344CB8AC3E}">
        <p14:creationId xmlns:p14="http://schemas.microsoft.com/office/powerpoint/2010/main" val="2639634561"/>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ivider Pag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4020FDA6-76C3-CBFF-5790-BA32DF71B59E}"/>
              </a:ext>
            </a:extLst>
          </p:cNvPr>
          <p:cNvSpPr>
            <a:spLocks noGrp="1"/>
          </p:cNvSpPr>
          <p:nvPr>
            <p:ph type="title" hasCustomPrompt="1"/>
          </p:nvPr>
        </p:nvSpPr>
        <p:spPr>
          <a:xfrm>
            <a:off x="823031" y="1856009"/>
            <a:ext cx="7327866" cy="1255058"/>
          </a:xfrm>
          <a:prstGeom prst="rect">
            <a:avLst/>
          </a:prstGeom>
        </p:spPr>
        <p:txBody>
          <a:bodyPr vert="horz" lIns="91440" tIns="45720" rIns="91440" bIns="45720" rtlCol="0" anchor="b">
            <a:noAutofit/>
          </a:bodyPr>
          <a:lstStyle>
            <a:lvl1pPr>
              <a:defRPr sz="6000">
                <a:solidFill>
                  <a:schemeClr val="tx1"/>
                </a:solidFill>
              </a:defRPr>
            </a:lvl1pPr>
          </a:lstStyle>
          <a:p>
            <a:r>
              <a:rPr lang="en-US"/>
              <a:t>Title goes here</a:t>
            </a:r>
          </a:p>
        </p:txBody>
      </p:sp>
      <p:sp>
        <p:nvSpPr>
          <p:cNvPr id="8" name="Text Placeholder 2">
            <a:extLst>
              <a:ext uri="{FF2B5EF4-FFF2-40B4-BE49-F238E27FC236}">
                <a16:creationId xmlns:a16="http://schemas.microsoft.com/office/drawing/2014/main" id="{D511B392-77A5-82F1-3706-C28F5AEA3D12}"/>
              </a:ext>
            </a:extLst>
          </p:cNvPr>
          <p:cNvSpPr>
            <a:spLocks noGrp="1"/>
          </p:cNvSpPr>
          <p:nvPr>
            <p:ph idx="1" hasCustomPrompt="1"/>
          </p:nvPr>
        </p:nvSpPr>
        <p:spPr>
          <a:xfrm>
            <a:off x="823030" y="3376376"/>
            <a:ext cx="7327865" cy="2169401"/>
          </a:xfrm>
          <a:prstGeom prst="rect">
            <a:avLst/>
          </a:prstGeom>
        </p:spPr>
        <p:txBody>
          <a:bodyPr vert="horz" lIns="91440" tIns="45720" rIns="91440" bIns="45720" rtlCol="0">
            <a:noAutofit/>
          </a:bodyPr>
          <a:lstStyle>
            <a:lvl1pPr marL="0" indent="0">
              <a:lnSpc>
                <a:spcPct val="120000"/>
              </a:lnSpc>
              <a:spcBef>
                <a:spcPts val="0"/>
              </a:spcBef>
              <a:buFont typeface="+mj-lt"/>
              <a:buNone/>
              <a:defRPr sz="2000">
                <a:solidFill>
                  <a:schemeClr val="tx1"/>
                </a:solidFill>
              </a:defRPr>
            </a:lvl1pPr>
          </a:lstStyle>
          <a:p>
            <a:pPr lvl="0"/>
            <a:r>
              <a:rPr lang="en-US">
                <a:effectLst/>
              </a:rPr>
              <a:t>Type your subtitle or description here. </a:t>
            </a:r>
            <a:br>
              <a:rPr lang="en-US">
                <a:effectLst/>
              </a:rPr>
            </a:br>
            <a:r>
              <a:rPr lang="en-US">
                <a:effectLst/>
              </a:rPr>
              <a:t>Two lines looks like this.</a:t>
            </a:r>
            <a:endParaRPr lang="en-US"/>
          </a:p>
        </p:txBody>
      </p:sp>
      <p:sp>
        <p:nvSpPr>
          <p:cNvPr id="5" name="Slide Number Placeholder 5">
            <a:extLst>
              <a:ext uri="{FF2B5EF4-FFF2-40B4-BE49-F238E27FC236}">
                <a16:creationId xmlns:a16="http://schemas.microsoft.com/office/drawing/2014/main" id="{9B923F77-AC1F-BBA4-C611-4777EAEAF253}"/>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2" name="Straight Connector 1">
            <a:extLst>
              <a:ext uri="{FF2B5EF4-FFF2-40B4-BE49-F238E27FC236}">
                <a16:creationId xmlns:a16="http://schemas.microsoft.com/office/drawing/2014/main" id="{5B523F0B-6DF7-248B-2E46-6879C3849413}"/>
              </a:ext>
            </a:extLst>
          </p:cNvPr>
          <p:cNvCxnSpPr>
            <a:cxnSpLocks/>
          </p:cNvCxnSpPr>
          <p:nvPr userDrawn="1"/>
        </p:nvCxnSpPr>
        <p:spPr>
          <a:xfrm>
            <a:off x="823030" y="3200400"/>
            <a:ext cx="7327865"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669233"/>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75B3BAA-B994-64A1-5FBB-5EB0AB73A33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2297198185"/>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 Conten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2" name="Content Placeholder 4">
            <a:extLst>
              <a:ext uri="{FF2B5EF4-FFF2-40B4-BE49-F238E27FC236}">
                <a16:creationId xmlns:a16="http://schemas.microsoft.com/office/drawing/2014/main" id="{7BD0D4E6-64E0-C271-6950-1FA5EFD6A0D4}"/>
              </a:ext>
            </a:extLst>
          </p:cNvPr>
          <p:cNvSpPr>
            <a:spLocks noGrp="1"/>
          </p:cNvSpPr>
          <p:nvPr>
            <p:ph sz="quarter" idx="10" hasCustomPrompt="1"/>
          </p:nvPr>
        </p:nvSpPr>
        <p:spPr>
          <a:xfrm>
            <a:off x="578163" y="1278195"/>
            <a:ext cx="11085123" cy="4850466"/>
          </a:xfrm>
        </p:spPr>
        <p:txBody>
          <a:bodyPr>
            <a:noAutofit/>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9C8FA9C8-1857-5B16-B2F1-66547DE18928}"/>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82265953"/>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170D730-AFA9-8089-5C7A-981D0AE8F9E0}"/>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428D3D8-8D2D-4C13-2C6C-A07DB3015435}"/>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5" name="Slide Number Placeholder 5">
            <a:extLst>
              <a:ext uri="{FF2B5EF4-FFF2-40B4-BE49-F238E27FC236}">
                <a16:creationId xmlns:a16="http://schemas.microsoft.com/office/drawing/2014/main" id="{C7DF7438-7DAE-F492-8E42-D48ECFCD017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27865875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2 Line 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79316"/>
          </a:xfrm>
        </p:spPr>
        <p:txBody>
          <a:bodyPr lIns="0" anchor="ctr">
            <a:noAutofit/>
          </a:bodyPr>
          <a:lstStyle>
            <a:lvl1pPr algn="l">
              <a:defRPr sz="3200"/>
            </a:lvl1pPr>
          </a:lstStyle>
          <a:p>
            <a:r>
              <a:rPr lang="en-US"/>
              <a:t>Title goes here</a:t>
            </a:r>
          </a:p>
        </p:txBody>
      </p:sp>
      <p:sp>
        <p:nvSpPr>
          <p:cNvPr id="14" name="Content Placeholder 4">
            <a:extLst>
              <a:ext uri="{FF2B5EF4-FFF2-40B4-BE49-F238E27FC236}">
                <a16:creationId xmlns:a16="http://schemas.microsoft.com/office/drawing/2014/main" id="{F9F99B9C-1335-EB04-F0C5-CAB877B9D492}"/>
              </a:ext>
            </a:extLst>
          </p:cNvPr>
          <p:cNvSpPr>
            <a:spLocks noGrp="1"/>
          </p:cNvSpPr>
          <p:nvPr>
            <p:ph sz="quarter" idx="11" hasCustomPrompt="1"/>
          </p:nvPr>
        </p:nvSpPr>
        <p:spPr>
          <a:xfrm>
            <a:off x="578163" y="1799311"/>
            <a:ext cx="11045801" cy="4144289"/>
          </a:xfrm>
        </p:spPr>
        <p:txBody>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C507462E-ECE4-217B-25AE-D2783BB8F346}"/>
              </a:ext>
            </a:extLst>
          </p:cNvPr>
          <p:cNvCxnSpPr>
            <a:cxnSpLocks/>
          </p:cNvCxnSpPr>
          <p:nvPr/>
        </p:nvCxnSpPr>
        <p:spPr>
          <a:xfrm>
            <a:off x="578163" y="1593984"/>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F6720B3E-5E2B-E893-DBE0-206A38296514}"/>
              </a:ext>
            </a:extLst>
          </p:cNvPr>
          <p:cNvSpPr>
            <a:spLocks noGrp="1"/>
          </p:cNvSpPr>
          <p:nvPr>
            <p:ph type="body" sz="quarter" idx="12" hasCustomPrompt="1"/>
          </p:nvPr>
        </p:nvSpPr>
        <p:spPr>
          <a:xfrm>
            <a:off x="577850" y="1025542"/>
            <a:ext cx="11065459" cy="504808"/>
          </a:xfrm>
        </p:spPr>
        <p:txBody>
          <a:bodyPr lIns="0" anchor="ctr">
            <a:noAutofit/>
          </a:bodyPr>
          <a:lstStyle>
            <a:lvl1pPr marL="0" indent="0">
              <a:buNone/>
              <a:defRPr sz="2600" b="0"/>
            </a:lvl1pPr>
          </a:lstStyle>
          <a:p>
            <a:pPr lvl="0"/>
            <a:r>
              <a:rPr lang="en-US"/>
              <a:t>Subtitle goes here</a:t>
            </a:r>
          </a:p>
        </p:txBody>
      </p:sp>
      <p:sp>
        <p:nvSpPr>
          <p:cNvPr id="7" name="Slide Number Placeholder 5">
            <a:extLst>
              <a:ext uri="{FF2B5EF4-FFF2-40B4-BE49-F238E27FC236}">
                <a16:creationId xmlns:a16="http://schemas.microsoft.com/office/drawing/2014/main" id="{C2F8A18E-6255-7FFA-F7D3-735D8F8635D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8588154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53439" y="346226"/>
            <a:ext cx="11045790" cy="618456"/>
          </a:xfrm>
        </p:spPr>
        <p:txBody>
          <a:bodyPr anchor="b">
            <a:noAutofit/>
          </a:bodyPr>
          <a:lstStyle>
            <a:lvl1pPr algn="l">
              <a:defRPr sz="3200"/>
            </a:lvl1pPr>
          </a:lstStyle>
          <a:p>
            <a:r>
              <a:rPr lang="en-US"/>
              <a:t>Title goes here</a:t>
            </a:r>
          </a:p>
        </p:txBody>
      </p:sp>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9" name="Text Placeholder 21">
            <a:extLst>
              <a:ext uri="{FF2B5EF4-FFF2-40B4-BE49-F238E27FC236}">
                <a16:creationId xmlns:a16="http://schemas.microsoft.com/office/drawing/2014/main" id="{45341574-8534-FD19-720E-E1EC6413B4F4}"/>
              </a:ext>
            </a:extLst>
          </p:cNvPr>
          <p:cNvSpPr>
            <a:spLocks noGrp="1"/>
          </p:cNvSpPr>
          <p:nvPr>
            <p:ph type="body" sz="quarter" idx="10" hasCustomPrompt="1"/>
          </p:nvPr>
        </p:nvSpPr>
        <p:spPr>
          <a:xfrm>
            <a:off x="533772" y="1260912"/>
            <a:ext cx="11065457" cy="4336175"/>
          </a:xfrm>
        </p:spPr>
        <p:txBody>
          <a:bodyPr>
            <a:noAutofit/>
          </a:bodyPr>
          <a:lstStyle>
            <a:lvl1pPr>
              <a:defRPr sz="26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0A91275D-4130-2C77-59B6-A12E4B928D1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2523128819"/>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Line Title +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524000"/>
            <a:ext cx="11085123" cy="45719"/>
          </a:xfrm>
          <a:prstGeom prst="rect">
            <a:avLst/>
          </a:prstGeom>
        </p:spPr>
      </p:pic>
      <p:sp>
        <p:nvSpPr>
          <p:cNvPr id="11" name="Title 1">
            <a:extLst>
              <a:ext uri="{FF2B5EF4-FFF2-40B4-BE49-F238E27FC236}">
                <a16:creationId xmlns:a16="http://schemas.microsoft.com/office/drawing/2014/main" id="{3D312ABB-9549-AB7C-6CAA-AFB0F509BD11}"/>
              </a:ext>
            </a:extLst>
          </p:cNvPr>
          <p:cNvSpPr>
            <a:spLocks noGrp="1"/>
          </p:cNvSpPr>
          <p:nvPr>
            <p:ph type="ctrTitle" hasCustomPrompt="1"/>
          </p:nvPr>
        </p:nvSpPr>
        <p:spPr>
          <a:xfrm>
            <a:off x="578163" y="346225"/>
            <a:ext cx="11040736" cy="1053201"/>
          </a:xfrm>
        </p:spPr>
        <p:txBody>
          <a:bodyPr lIns="0" anchor="ctr">
            <a:noAutofit/>
          </a:bodyPr>
          <a:lstStyle>
            <a:lvl1pPr algn="l">
              <a:defRPr sz="3200"/>
            </a:lvl1pPr>
          </a:lstStyle>
          <a:p>
            <a:r>
              <a:rPr lang="en-US"/>
              <a:t>Double line title goes here</a:t>
            </a:r>
            <a:br>
              <a:rPr lang="en-US"/>
            </a:br>
            <a:r>
              <a:rPr lang="en-US"/>
              <a:t>Two lines looks like this</a:t>
            </a:r>
          </a:p>
        </p:txBody>
      </p:sp>
      <p:sp>
        <p:nvSpPr>
          <p:cNvPr id="2" name="Text Placeholder 21">
            <a:extLst>
              <a:ext uri="{FF2B5EF4-FFF2-40B4-BE49-F238E27FC236}">
                <a16:creationId xmlns:a16="http://schemas.microsoft.com/office/drawing/2014/main" id="{5AEFBE99-B096-2445-95C1-2E28DC976F82}"/>
              </a:ext>
            </a:extLst>
          </p:cNvPr>
          <p:cNvSpPr>
            <a:spLocks noGrp="1"/>
          </p:cNvSpPr>
          <p:nvPr>
            <p:ph type="body" sz="quarter" idx="10" hasCustomPrompt="1"/>
          </p:nvPr>
        </p:nvSpPr>
        <p:spPr>
          <a:xfrm>
            <a:off x="573100" y="1749627"/>
            <a:ext cx="11045799" cy="4336175"/>
          </a:xfrm>
        </p:spPr>
        <p:txBody>
          <a:bodyPr>
            <a:noAutofit/>
          </a:bodyPr>
          <a:lstStyle>
            <a:lvl1pPr>
              <a:defRPr sz="26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7A89560-5793-D478-4307-915DB96873EE}"/>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428469868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Large Title + Text">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EC720B5B-709B-DBFB-6E94-1C1066DDEF35}"/>
              </a:ext>
            </a:extLst>
          </p:cNvPr>
          <p:cNvSpPr txBox="1">
            <a:spLocks/>
          </p:cNvSpPr>
          <p:nvPr/>
        </p:nvSpPr>
        <p:spPr>
          <a:xfrm>
            <a:off x="573101" y="1841065"/>
            <a:ext cx="11065457" cy="4001060"/>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Open Sans Light" pitchFamily="2" charset="0"/>
                <a:ea typeface="Open Sans Light" pitchFamily="2" charset="0"/>
                <a:cs typeface="Open Sans Light"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Light" pitchFamily="2" charset="0"/>
                <a:ea typeface="Open Sans Light" pitchFamily="2" charset="0"/>
                <a:cs typeface="Open Sans Light"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Light" pitchFamily="2" charset="0"/>
                <a:ea typeface="Open Sans Light" pitchFamily="2" charset="0"/>
                <a:cs typeface="Open Sans Light"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Light" pitchFamily="2" charset="0"/>
                <a:ea typeface="Open Sans Light" pitchFamily="2" charset="0"/>
                <a:cs typeface="Open Sans Light"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
        <p:nvSpPr>
          <p:cNvPr id="22" name="Text Placeholder 21">
            <a:extLst>
              <a:ext uri="{FF2B5EF4-FFF2-40B4-BE49-F238E27FC236}">
                <a16:creationId xmlns:a16="http://schemas.microsoft.com/office/drawing/2014/main" id="{0497614C-40CA-BE90-6634-3E05A1BD05CB}"/>
              </a:ext>
            </a:extLst>
          </p:cNvPr>
          <p:cNvSpPr>
            <a:spLocks noGrp="1"/>
          </p:cNvSpPr>
          <p:nvPr>
            <p:ph type="body" sz="quarter" idx="10" hasCustomPrompt="1"/>
          </p:nvPr>
        </p:nvSpPr>
        <p:spPr>
          <a:xfrm>
            <a:off x="573100" y="1749627"/>
            <a:ext cx="11045799" cy="4336175"/>
          </a:xfrm>
        </p:spPr>
        <p:txBody>
          <a:bodyPr>
            <a:noAutofit/>
          </a:bodyPr>
          <a:lstStyle>
            <a:lvl1pPr>
              <a:defRPr sz="26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CA96F30-9072-8104-2325-65681806B00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itle 1">
            <a:extLst>
              <a:ext uri="{FF2B5EF4-FFF2-40B4-BE49-F238E27FC236}">
                <a16:creationId xmlns:a16="http://schemas.microsoft.com/office/drawing/2014/main" id="{021F2B5C-32BE-CC66-B9BE-4A1CAB8D4A3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Tree>
    <p:extLst>
      <p:ext uri="{BB962C8B-B14F-4D97-AF65-F5344CB8AC3E}">
        <p14:creationId xmlns:p14="http://schemas.microsoft.com/office/powerpoint/2010/main" val="38456605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mparison + 4 Summaries">
    <p:spTree>
      <p:nvGrpSpPr>
        <p:cNvPr id="1" name=""/>
        <p:cNvGrpSpPr/>
        <p:nvPr/>
      </p:nvGrpSpPr>
      <p:grpSpPr>
        <a:xfrm>
          <a:off x="0" y="0"/>
          <a:ext cx="0" cy="0"/>
          <a:chOff x="0" y="0"/>
          <a:chExt cx="0" cy="0"/>
        </a:xfrm>
      </p:grpSpPr>
      <p:sp>
        <p:nvSpPr>
          <p:cNvPr id="2" name="Text Placeholder 27">
            <a:extLst>
              <a:ext uri="{FF2B5EF4-FFF2-40B4-BE49-F238E27FC236}">
                <a16:creationId xmlns:a16="http://schemas.microsoft.com/office/drawing/2014/main" id="{AAC965BB-0676-8D6D-66D7-2E99C87994C8}"/>
              </a:ext>
            </a:extLst>
          </p:cNvPr>
          <p:cNvSpPr>
            <a:spLocks noGrp="1"/>
          </p:cNvSpPr>
          <p:nvPr>
            <p:ph type="body" sz="quarter" idx="26" hasCustomPrompt="1"/>
          </p:nvPr>
        </p:nvSpPr>
        <p:spPr>
          <a:xfrm>
            <a:off x="9737725" y="3511878"/>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5" name="Text Placeholder 27">
            <a:extLst>
              <a:ext uri="{FF2B5EF4-FFF2-40B4-BE49-F238E27FC236}">
                <a16:creationId xmlns:a16="http://schemas.microsoft.com/office/drawing/2014/main" id="{C302B5B0-0AFE-C530-026E-FA23F69E07AB}"/>
              </a:ext>
            </a:extLst>
          </p:cNvPr>
          <p:cNvSpPr>
            <a:spLocks noGrp="1"/>
          </p:cNvSpPr>
          <p:nvPr>
            <p:ph type="body" sz="quarter" idx="27" hasCustomPrompt="1"/>
          </p:nvPr>
        </p:nvSpPr>
        <p:spPr>
          <a:xfrm>
            <a:off x="9737725" y="4408042"/>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33" name="Content Placeholder 4">
            <a:extLst>
              <a:ext uri="{FF2B5EF4-FFF2-40B4-BE49-F238E27FC236}">
                <a16:creationId xmlns:a16="http://schemas.microsoft.com/office/drawing/2014/main" id="{CA0978F5-A894-404E-C5EE-6CB1EA7F1CFC}"/>
              </a:ext>
            </a:extLst>
          </p:cNvPr>
          <p:cNvSpPr>
            <a:spLocks noGrp="1"/>
          </p:cNvSpPr>
          <p:nvPr>
            <p:ph sz="quarter" idx="10" hasCustomPrompt="1"/>
          </p:nvPr>
        </p:nvSpPr>
        <p:spPr>
          <a:xfrm>
            <a:off x="923874" y="15906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41" name="Text Placeholder 40">
            <a:extLst>
              <a:ext uri="{FF2B5EF4-FFF2-40B4-BE49-F238E27FC236}">
                <a16:creationId xmlns:a16="http://schemas.microsoft.com/office/drawing/2014/main" id="{2BA69351-F97C-C053-C130-B7DB6AA3095E}"/>
              </a:ext>
            </a:extLst>
          </p:cNvPr>
          <p:cNvSpPr>
            <a:spLocks noGrp="1"/>
          </p:cNvSpPr>
          <p:nvPr>
            <p:ph type="body" sz="quarter" idx="15" hasCustomPrompt="1"/>
          </p:nvPr>
        </p:nvSpPr>
        <p:spPr>
          <a:xfrm>
            <a:off x="926123" y="13049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A9909F0-CC67-089B-4592-0CA9FC40DB3B}"/>
              </a:ext>
            </a:extLst>
          </p:cNvPr>
          <p:cNvSpPr/>
          <p:nvPr userDrawn="1"/>
        </p:nvSpPr>
        <p:spPr>
          <a:xfrm>
            <a:off x="9737725" y="1279443"/>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32" name="Title 1">
            <a:extLst>
              <a:ext uri="{FF2B5EF4-FFF2-40B4-BE49-F238E27FC236}">
                <a16:creationId xmlns:a16="http://schemas.microsoft.com/office/drawing/2014/main" id="{6701126E-3580-1F99-FA50-EDE66BB31B61}"/>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4" name="Content Placeholder 4">
            <a:extLst>
              <a:ext uri="{FF2B5EF4-FFF2-40B4-BE49-F238E27FC236}">
                <a16:creationId xmlns:a16="http://schemas.microsoft.com/office/drawing/2014/main" id="{1203ABD2-4622-E2B7-3610-AF1FCFBB8F7F}"/>
              </a:ext>
            </a:extLst>
          </p:cNvPr>
          <p:cNvSpPr>
            <a:spLocks noGrp="1"/>
          </p:cNvSpPr>
          <p:nvPr>
            <p:ph sz="quarter" idx="16" hasCustomPrompt="1"/>
          </p:nvPr>
        </p:nvSpPr>
        <p:spPr>
          <a:xfrm>
            <a:off x="5312994" y="15906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45" name="Text Placeholder 40">
            <a:extLst>
              <a:ext uri="{FF2B5EF4-FFF2-40B4-BE49-F238E27FC236}">
                <a16:creationId xmlns:a16="http://schemas.microsoft.com/office/drawing/2014/main" id="{7D2EC3CF-7396-AD57-16F4-C5C354D9479C}"/>
              </a:ext>
            </a:extLst>
          </p:cNvPr>
          <p:cNvSpPr>
            <a:spLocks noGrp="1"/>
          </p:cNvSpPr>
          <p:nvPr>
            <p:ph type="body" sz="quarter" idx="17" hasCustomPrompt="1"/>
          </p:nvPr>
        </p:nvSpPr>
        <p:spPr>
          <a:xfrm>
            <a:off x="5315243" y="13049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sp>
        <p:nvSpPr>
          <p:cNvPr id="47" name="Content Placeholder 4">
            <a:extLst>
              <a:ext uri="{FF2B5EF4-FFF2-40B4-BE49-F238E27FC236}">
                <a16:creationId xmlns:a16="http://schemas.microsoft.com/office/drawing/2014/main" id="{2830EF7A-3881-9224-DC19-0673C1BD3CDD}"/>
              </a:ext>
            </a:extLst>
          </p:cNvPr>
          <p:cNvSpPr>
            <a:spLocks noGrp="1"/>
          </p:cNvSpPr>
          <p:nvPr>
            <p:ph sz="quarter" idx="18" hasCustomPrompt="1"/>
          </p:nvPr>
        </p:nvSpPr>
        <p:spPr>
          <a:xfrm>
            <a:off x="923874" y="41814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48" name="Text Placeholder 40">
            <a:extLst>
              <a:ext uri="{FF2B5EF4-FFF2-40B4-BE49-F238E27FC236}">
                <a16:creationId xmlns:a16="http://schemas.microsoft.com/office/drawing/2014/main" id="{66C3B514-7AEC-854C-6FF7-4D784345FFC3}"/>
              </a:ext>
            </a:extLst>
          </p:cNvPr>
          <p:cNvSpPr>
            <a:spLocks noGrp="1"/>
          </p:cNvSpPr>
          <p:nvPr>
            <p:ph type="body" sz="quarter" idx="19" hasCustomPrompt="1"/>
          </p:nvPr>
        </p:nvSpPr>
        <p:spPr>
          <a:xfrm>
            <a:off x="926123" y="38957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sp>
        <p:nvSpPr>
          <p:cNvPr id="50" name="Content Placeholder 4">
            <a:extLst>
              <a:ext uri="{FF2B5EF4-FFF2-40B4-BE49-F238E27FC236}">
                <a16:creationId xmlns:a16="http://schemas.microsoft.com/office/drawing/2014/main" id="{793E20C6-9CC7-3D61-776E-79E63B724796}"/>
              </a:ext>
            </a:extLst>
          </p:cNvPr>
          <p:cNvSpPr>
            <a:spLocks noGrp="1"/>
          </p:cNvSpPr>
          <p:nvPr>
            <p:ph sz="quarter" idx="20" hasCustomPrompt="1"/>
          </p:nvPr>
        </p:nvSpPr>
        <p:spPr>
          <a:xfrm>
            <a:off x="5312994" y="41814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51" name="Text Placeholder 40">
            <a:extLst>
              <a:ext uri="{FF2B5EF4-FFF2-40B4-BE49-F238E27FC236}">
                <a16:creationId xmlns:a16="http://schemas.microsoft.com/office/drawing/2014/main" id="{C7E5B1B8-DAB9-E205-FD06-3C27E7AB2AFE}"/>
              </a:ext>
            </a:extLst>
          </p:cNvPr>
          <p:cNvSpPr>
            <a:spLocks noGrp="1"/>
          </p:cNvSpPr>
          <p:nvPr>
            <p:ph type="body" sz="quarter" idx="21" hasCustomPrompt="1"/>
          </p:nvPr>
        </p:nvSpPr>
        <p:spPr>
          <a:xfrm>
            <a:off x="5315243" y="38957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sp>
        <p:nvSpPr>
          <p:cNvPr id="54" name="Text Placeholder 27">
            <a:extLst>
              <a:ext uri="{FF2B5EF4-FFF2-40B4-BE49-F238E27FC236}">
                <a16:creationId xmlns:a16="http://schemas.microsoft.com/office/drawing/2014/main" id="{9592DBA2-A58E-4120-649F-69193CACD3A3}"/>
              </a:ext>
            </a:extLst>
          </p:cNvPr>
          <p:cNvSpPr>
            <a:spLocks noGrp="1"/>
          </p:cNvSpPr>
          <p:nvPr>
            <p:ph type="body" sz="quarter" idx="22" hasCustomPrompt="1"/>
          </p:nvPr>
        </p:nvSpPr>
        <p:spPr>
          <a:xfrm>
            <a:off x="9737725" y="2615714"/>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6" name="Text Placeholder 27">
            <a:extLst>
              <a:ext uri="{FF2B5EF4-FFF2-40B4-BE49-F238E27FC236}">
                <a16:creationId xmlns:a16="http://schemas.microsoft.com/office/drawing/2014/main" id="{0BE5657C-D120-594C-E771-BEE3BDFC16D0}"/>
              </a:ext>
            </a:extLst>
          </p:cNvPr>
          <p:cNvSpPr>
            <a:spLocks noGrp="1"/>
          </p:cNvSpPr>
          <p:nvPr>
            <p:ph type="body" sz="quarter" idx="28" hasCustomPrompt="1"/>
          </p:nvPr>
        </p:nvSpPr>
        <p:spPr>
          <a:xfrm>
            <a:off x="9737725" y="1719550"/>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18" name="Slide Number Placeholder 5">
            <a:extLst>
              <a:ext uri="{FF2B5EF4-FFF2-40B4-BE49-F238E27FC236}">
                <a16:creationId xmlns:a16="http://schemas.microsoft.com/office/drawing/2014/main" id="{DF211EDE-02B5-8A8A-B9E5-AEF20F14F9A9}"/>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048481532"/>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Content + 2 Summari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2" name="Content Placeholder 4">
            <a:extLst>
              <a:ext uri="{FF2B5EF4-FFF2-40B4-BE49-F238E27FC236}">
                <a16:creationId xmlns:a16="http://schemas.microsoft.com/office/drawing/2014/main" id="{7BD0D4E6-64E0-C271-6950-1FA5EFD6A0D4}"/>
              </a:ext>
            </a:extLst>
          </p:cNvPr>
          <p:cNvSpPr>
            <a:spLocks noGrp="1"/>
          </p:cNvSpPr>
          <p:nvPr>
            <p:ph sz="quarter" idx="10" hasCustomPrompt="1"/>
          </p:nvPr>
        </p:nvSpPr>
        <p:spPr>
          <a:xfrm>
            <a:off x="578163" y="1752600"/>
            <a:ext cx="8794437" cy="4078858"/>
          </a:xfrm>
        </p:spPr>
        <p:txBody>
          <a:bodyPr>
            <a:noAutofit/>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A9909F0-CC67-089B-4592-0CA9FC40DB3B}"/>
              </a:ext>
            </a:extLst>
          </p:cNvPr>
          <p:cNvSpPr/>
          <p:nvPr userDrawn="1"/>
        </p:nvSpPr>
        <p:spPr>
          <a:xfrm>
            <a:off x="9738160" y="1752600"/>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10" name="Text Placeholder 9">
            <a:extLst>
              <a:ext uri="{FF2B5EF4-FFF2-40B4-BE49-F238E27FC236}">
                <a16:creationId xmlns:a16="http://schemas.microsoft.com/office/drawing/2014/main" id="{57A8FE98-1802-BEB6-1E9C-4A23E6B5032C}"/>
              </a:ext>
            </a:extLst>
          </p:cNvPr>
          <p:cNvSpPr>
            <a:spLocks noGrp="1"/>
          </p:cNvSpPr>
          <p:nvPr>
            <p:ph type="body" sz="quarter" idx="12" hasCustomPrompt="1"/>
          </p:nvPr>
        </p:nvSpPr>
        <p:spPr>
          <a:xfrm>
            <a:off x="9738159" y="2094141"/>
            <a:ext cx="1905461" cy="1569990"/>
          </a:xfrm>
        </p:spPr>
        <p:txBody>
          <a:bodyPr lIns="0" tIns="0" rIns="0" bIns="0">
            <a:normAutofit/>
          </a:bodyPr>
          <a:lstStyle>
            <a:lvl1pPr marL="117475" indent="-117475">
              <a:lnSpc>
                <a:spcPct val="100000"/>
              </a:lnSpc>
              <a:spcBef>
                <a:spcPts val="0"/>
              </a:spcBef>
              <a:spcAft>
                <a:spcPts val="600"/>
              </a:spcAft>
              <a:tabLst/>
              <a:defRPr sz="1000"/>
            </a:lvl1pPr>
            <a:lvl2pPr marL="295275" indent="-109538">
              <a:lnSpc>
                <a:spcPct val="100000"/>
              </a:lnSpc>
              <a:spcBef>
                <a:spcPts val="0"/>
              </a:spcBef>
              <a:spcAft>
                <a:spcPts val="600"/>
              </a:spcAft>
              <a:tabLst/>
              <a:defRPr sz="1000"/>
            </a:lvl2pPr>
            <a:lvl3pPr marL="292608" indent="-114300">
              <a:lnSpc>
                <a:spcPct val="100000"/>
              </a:lnSpc>
              <a:spcBef>
                <a:spcPts val="0"/>
              </a:spcBef>
              <a:spcAft>
                <a:spcPts val="600"/>
              </a:spcAft>
              <a:tabLst/>
              <a:defRPr sz="1000"/>
            </a:lvl3pPr>
            <a:lvl4pPr marL="292608" indent="-109728">
              <a:lnSpc>
                <a:spcPct val="100000"/>
              </a:lnSpc>
              <a:spcBef>
                <a:spcPts val="0"/>
              </a:spcBef>
              <a:spcAft>
                <a:spcPts val="600"/>
              </a:spcAft>
              <a:tabLst/>
              <a:defRPr sz="1000"/>
            </a:lvl4pPr>
            <a:lvl5pPr marL="292608" indent="-109728">
              <a:lnSpc>
                <a:spcPct val="100000"/>
              </a:lnSpc>
              <a:spcBef>
                <a:spcPts val="0"/>
              </a:spcBef>
              <a:spcAft>
                <a:spcPts val="600"/>
              </a:spcAft>
              <a:tabLst/>
              <a:defRPr sz="1000"/>
            </a:lvl5pPr>
          </a:lstStyle>
          <a:p>
            <a:pPr lvl="0"/>
            <a:r>
              <a:rPr lang="en-US"/>
              <a:t>Click to edit text</a:t>
            </a:r>
          </a:p>
          <a:p>
            <a:pPr lvl="1"/>
            <a:r>
              <a:rPr lang="en-US"/>
              <a:t>Second level</a:t>
            </a:r>
          </a:p>
        </p:txBody>
      </p:sp>
      <p:sp>
        <p:nvSpPr>
          <p:cNvPr id="5" name="Rectangle 4">
            <a:extLst>
              <a:ext uri="{FF2B5EF4-FFF2-40B4-BE49-F238E27FC236}">
                <a16:creationId xmlns:a16="http://schemas.microsoft.com/office/drawing/2014/main" id="{8F679738-D994-6771-260A-81C9B9462A80}"/>
              </a:ext>
            </a:extLst>
          </p:cNvPr>
          <p:cNvSpPr/>
          <p:nvPr userDrawn="1"/>
        </p:nvSpPr>
        <p:spPr>
          <a:xfrm>
            <a:off x="9738160" y="3919927"/>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6" name="Text Placeholder 9">
            <a:extLst>
              <a:ext uri="{FF2B5EF4-FFF2-40B4-BE49-F238E27FC236}">
                <a16:creationId xmlns:a16="http://schemas.microsoft.com/office/drawing/2014/main" id="{CD708790-EAAC-D7C4-88F4-EC60970ECF0E}"/>
              </a:ext>
            </a:extLst>
          </p:cNvPr>
          <p:cNvSpPr>
            <a:spLocks noGrp="1"/>
          </p:cNvSpPr>
          <p:nvPr>
            <p:ph type="body" sz="quarter" idx="13" hasCustomPrompt="1"/>
          </p:nvPr>
        </p:nvSpPr>
        <p:spPr>
          <a:xfrm>
            <a:off x="9738159" y="4261468"/>
            <a:ext cx="1905461" cy="1569990"/>
          </a:xfrm>
        </p:spPr>
        <p:txBody>
          <a:bodyPr lIns="0" tIns="0" rIns="0" bIns="0">
            <a:normAutofit/>
          </a:bodyPr>
          <a:lstStyle>
            <a:lvl1pPr marL="117475" indent="-117475">
              <a:lnSpc>
                <a:spcPct val="100000"/>
              </a:lnSpc>
              <a:spcBef>
                <a:spcPts val="0"/>
              </a:spcBef>
              <a:spcAft>
                <a:spcPts val="600"/>
              </a:spcAft>
              <a:tabLst/>
              <a:defRPr sz="1000"/>
            </a:lvl1pPr>
            <a:lvl2pPr marL="295275" indent="-109538">
              <a:lnSpc>
                <a:spcPct val="100000"/>
              </a:lnSpc>
              <a:spcBef>
                <a:spcPts val="0"/>
              </a:spcBef>
              <a:spcAft>
                <a:spcPts val="600"/>
              </a:spcAft>
              <a:tabLst/>
              <a:defRPr sz="1000"/>
            </a:lvl2pPr>
            <a:lvl3pPr marL="292608" indent="-114300">
              <a:lnSpc>
                <a:spcPct val="100000"/>
              </a:lnSpc>
              <a:spcBef>
                <a:spcPts val="0"/>
              </a:spcBef>
              <a:spcAft>
                <a:spcPts val="600"/>
              </a:spcAft>
              <a:tabLst/>
              <a:defRPr sz="1000"/>
            </a:lvl3pPr>
            <a:lvl4pPr marL="292608" indent="-109728">
              <a:lnSpc>
                <a:spcPct val="100000"/>
              </a:lnSpc>
              <a:spcBef>
                <a:spcPts val="0"/>
              </a:spcBef>
              <a:spcAft>
                <a:spcPts val="600"/>
              </a:spcAft>
              <a:tabLst/>
              <a:defRPr sz="1000"/>
            </a:lvl4pPr>
            <a:lvl5pPr marL="292608" indent="-109728">
              <a:lnSpc>
                <a:spcPct val="100000"/>
              </a:lnSpc>
              <a:spcBef>
                <a:spcPts val="0"/>
              </a:spcBef>
              <a:spcAft>
                <a:spcPts val="600"/>
              </a:spcAft>
              <a:tabLst/>
              <a:defRPr sz="1000"/>
            </a:lvl5pPr>
          </a:lstStyle>
          <a:p>
            <a:pPr lvl="0"/>
            <a:r>
              <a:rPr lang="en-US"/>
              <a:t>Click to edit text</a:t>
            </a:r>
          </a:p>
          <a:p>
            <a:pPr lvl="1"/>
            <a:r>
              <a:rPr lang="en-US"/>
              <a:t>Second level</a:t>
            </a:r>
          </a:p>
        </p:txBody>
      </p:sp>
      <p:sp>
        <p:nvSpPr>
          <p:cNvPr id="11" name="Slide Number Placeholder 5">
            <a:extLst>
              <a:ext uri="{FF2B5EF4-FFF2-40B4-BE49-F238E27FC236}">
                <a16:creationId xmlns:a16="http://schemas.microsoft.com/office/drawing/2014/main" id="{BDDB3BE3-FBA6-C534-AF3C-CD0B72C68AD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4116797298"/>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Purpl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04C69-4331-3BB0-216D-460C34CC0985}"/>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7" name="Subtitle 2">
            <a:extLst>
              <a:ext uri="{FF2B5EF4-FFF2-40B4-BE49-F238E27FC236}">
                <a16:creationId xmlns:a16="http://schemas.microsoft.com/office/drawing/2014/main" id="{670853C7-4C3D-F862-1A5A-B5BC0A64D6A7}"/>
              </a:ext>
            </a:extLst>
          </p:cNvPr>
          <p:cNvSpPr>
            <a:spLocks noGrp="1"/>
          </p:cNvSpPr>
          <p:nvPr>
            <p:ph type="subTitle" idx="1" hasCustomPrompt="1"/>
          </p:nvPr>
        </p:nvSpPr>
        <p:spPr>
          <a:xfrm>
            <a:off x="1711158" y="2949676"/>
            <a:ext cx="8662220" cy="2399071"/>
          </a:xfrm>
        </p:spPr>
        <p:txBody>
          <a:bodyPr>
            <a:noAutofit/>
          </a:bodyPr>
          <a:lstStyle>
            <a:lvl1pPr marL="0" indent="0" algn="l">
              <a:lnSpc>
                <a:spcPct val="120000"/>
              </a:lnSpc>
              <a:spcBef>
                <a:spcPts val="0"/>
              </a:spcBef>
              <a:spcAft>
                <a:spcPts val="600"/>
              </a:spcAft>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a:t>
            </a:r>
          </a:p>
          <a:p>
            <a:r>
              <a:rPr lang="en-US"/>
              <a:t>Two lines of text look like this.</a:t>
            </a:r>
          </a:p>
        </p:txBody>
      </p:sp>
      <p:sp>
        <p:nvSpPr>
          <p:cNvPr id="12" name="Slide Number Placeholder 5">
            <a:extLst>
              <a:ext uri="{FF2B5EF4-FFF2-40B4-BE49-F238E27FC236}">
                <a16:creationId xmlns:a16="http://schemas.microsoft.com/office/drawing/2014/main" id="{D1A55EE4-B16C-DE6B-5592-F5B2BF5D024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 name="Graphic 2">
            <a:extLst>
              <a:ext uri="{FF2B5EF4-FFF2-40B4-BE49-F238E27FC236}">
                <a16:creationId xmlns:a16="http://schemas.microsoft.com/office/drawing/2014/main" id="{5BBCA3AB-D29D-E726-C266-E7AE36D27E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294744701"/>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 Content + 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2" name="Content Placeholder 4">
            <a:extLst>
              <a:ext uri="{FF2B5EF4-FFF2-40B4-BE49-F238E27FC236}">
                <a16:creationId xmlns:a16="http://schemas.microsoft.com/office/drawing/2014/main" id="{7BD0D4E6-64E0-C271-6950-1FA5EFD6A0D4}"/>
              </a:ext>
            </a:extLst>
          </p:cNvPr>
          <p:cNvSpPr>
            <a:spLocks noGrp="1"/>
          </p:cNvSpPr>
          <p:nvPr>
            <p:ph sz="quarter" idx="10" hasCustomPrompt="1"/>
          </p:nvPr>
        </p:nvSpPr>
        <p:spPr>
          <a:xfrm>
            <a:off x="578163" y="1752600"/>
            <a:ext cx="8794437" cy="4078858"/>
          </a:xfrm>
        </p:spPr>
        <p:txBody>
          <a:bodyPr>
            <a:noAutofit/>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A9909F0-CC67-089B-4592-0CA9FC40DB3B}"/>
              </a:ext>
            </a:extLst>
          </p:cNvPr>
          <p:cNvSpPr/>
          <p:nvPr userDrawn="1"/>
        </p:nvSpPr>
        <p:spPr>
          <a:xfrm>
            <a:off x="9738160" y="1752600"/>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10" name="Text Placeholder 9">
            <a:extLst>
              <a:ext uri="{FF2B5EF4-FFF2-40B4-BE49-F238E27FC236}">
                <a16:creationId xmlns:a16="http://schemas.microsoft.com/office/drawing/2014/main" id="{57A8FE98-1802-BEB6-1E9C-4A23E6B5032C}"/>
              </a:ext>
            </a:extLst>
          </p:cNvPr>
          <p:cNvSpPr>
            <a:spLocks noGrp="1"/>
          </p:cNvSpPr>
          <p:nvPr>
            <p:ph type="body" sz="quarter" idx="12" hasCustomPrompt="1"/>
          </p:nvPr>
        </p:nvSpPr>
        <p:spPr>
          <a:xfrm>
            <a:off x="9738159" y="2094140"/>
            <a:ext cx="1905461" cy="3791646"/>
          </a:xfrm>
        </p:spPr>
        <p:txBody>
          <a:bodyPr lIns="0" tIns="0" rIns="0" bIns="0">
            <a:normAutofit/>
          </a:bodyPr>
          <a:lstStyle>
            <a:lvl1pPr marL="117475" indent="-117475">
              <a:lnSpc>
                <a:spcPct val="100000"/>
              </a:lnSpc>
              <a:spcBef>
                <a:spcPts val="0"/>
              </a:spcBef>
              <a:spcAft>
                <a:spcPts val="600"/>
              </a:spcAft>
              <a:tabLst/>
              <a:defRPr sz="1000"/>
            </a:lvl1pPr>
            <a:lvl2pPr marL="295275" indent="-109538">
              <a:lnSpc>
                <a:spcPct val="100000"/>
              </a:lnSpc>
              <a:spcBef>
                <a:spcPts val="0"/>
              </a:spcBef>
              <a:spcAft>
                <a:spcPts val="600"/>
              </a:spcAft>
              <a:tabLst/>
              <a:defRPr sz="1000"/>
            </a:lvl2pPr>
            <a:lvl3pPr marL="292608" indent="-114300">
              <a:lnSpc>
                <a:spcPct val="100000"/>
              </a:lnSpc>
              <a:spcBef>
                <a:spcPts val="0"/>
              </a:spcBef>
              <a:spcAft>
                <a:spcPts val="600"/>
              </a:spcAft>
              <a:tabLst/>
              <a:defRPr sz="1000"/>
            </a:lvl3pPr>
            <a:lvl4pPr marL="292608" indent="-109728">
              <a:lnSpc>
                <a:spcPct val="100000"/>
              </a:lnSpc>
              <a:spcBef>
                <a:spcPts val="0"/>
              </a:spcBef>
              <a:spcAft>
                <a:spcPts val="600"/>
              </a:spcAft>
              <a:tabLst/>
              <a:defRPr sz="1000"/>
            </a:lvl4pPr>
            <a:lvl5pPr marL="292608" indent="-109728">
              <a:lnSpc>
                <a:spcPct val="100000"/>
              </a:lnSpc>
              <a:spcBef>
                <a:spcPts val="0"/>
              </a:spcBef>
              <a:spcAft>
                <a:spcPts val="600"/>
              </a:spcAft>
              <a:tabLst/>
              <a:defRPr sz="1000"/>
            </a:lvl5pPr>
          </a:lstStyle>
          <a:p>
            <a:pPr lvl="0"/>
            <a:r>
              <a:rPr lang="en-US"/>
              <a:t>Click to edit text</a:t>
            </a:r>
          </a:p>
          <a:p>
            <a:pPr lvl="1"/>
            <a:r>
              <a:rPr lang="en-US"/>
              <a:t>Second level</a:t>
            </a:r>
          </a:p>
        </p:txBody>
      </p:sp>
      <p:sp>
        <p:nvSpPr>
          <p:cNvPr id="8" name="Slide Number Placeholder 5">
            <a:extLst>
              <a:ext uri="{FF2B5EF4-FFF2-40B4-BE49-F238E27FC236}">
                <a16:creationId xmlns:a16="http://schemas.microsoft.com/office/drawing/2014/main" id="{59FAC68C-99C3-199B-8989-D1245A4D433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17435440"/>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Disclaimer">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6FEE54-BAF2-4712-FAFA-13677978E100}"/>
              </a:ext>
            </a:extLst>
          </p:cNvPr>
          <p:cNvSpPr txBox="1"/>
          <p:nvPr/>
        </p:nvSpPr>
        <p:spPr>
          <a:xfrm>
            <a:off x="553438" y="346226"/>
            <a:ext cx="11085123" cy="618456"/>
          </a:xfrm>
          <a:prstGeom prst="rect">
            <a:avLst/>
          </a:prstGeom>
          <a:noFill/>
        </p:spPr>
        <p:txBody>
          <a:bodyPr wrap="square" lIns="0" rtlCol="0" anchor="ctr">
            <a:noAutofit/>
          </a:bodyPr>
          <a:lstStyle/>
          <a:p>
            <a:r>
              <a:rPr lang="en-US" sz="3200"/>
              <a:t>PowerPoint presentation guidelines</a:t>
            </a:r>
          </a:p>
        </p:txBody>
      </p:sp>
      <p:sp>
        <p:nvSpPr>
          <p:cNvPr id="8" name="TextBox 7">
            <a:extLst>
              <a:ext uri="{FF2B5EF4-FFF2-40B4-BE49-F238E27FC236}">
                <a16:creationId xmlns:a16="http://schemas.microsoft.com/office/drawing/2014/main" id="{59ABA7E3-26A2-A734-780C-156E8E27F54B}"/>
              </a:ext>
            </a:extLst>
          </p:cNvPr>
          <p:cNvSpPr txBox="1"/>
          <p:nvPr userDrawn="1"/>
        </p:nvSpPr>
        <p:spPr>
          <a:xfrm>
            <a:off x="578163" y="1254225"/>
            <a:ext cx="11045801" cy="5146575"/>
          </a:xfrm>
          <a:prstGeom prst="rect">
            <a:avLst/>
          </a:prstGeom>
          <a:noFill/>
        </p:spPr>
        <p:txBody>
          <a:bodyPr wrap="square" lIns="0" rtlCol="0">
            <a:noAutofit/>
          </a:bodyPr>
          <a:lstStyle/>
          <a:p>
            <a:pPr>
              <a:lnSpc>
                <a:spcPct val="120000"/>
              </a:lnSpc>
            </a:pPr>
            <a:r>
              <a:rPr lang="en-US" sz="1600" b="1"/>
              <a:t>Brand and style</a:t>
            </a:r>
          </a:p>
          <a:p>
            <a:pPr marL="171450" indent="-171450">
              <a:lnSpc>
                <a:spcPct val="120000"/>
              </a:lnSpc>
              <a:buFont typeface="Arial" panose="020B0604020202020204" pitchFamily="34" charset="0"/>
              <a:buChar char="•"/>
            </a:pPr>
            <a:r>
              <a:rPr lang="en-US" sz="1100"/>
              <a:t>Simplicity is the primary direction for content creation on slides. </a:t>
            </a:r>
          </a:p>
          <a:p>
            <a:pPr marL="171450" indent="-171450">
              <a:lnSpc>
                <a:spcPct val="120000"/>
              </a:lnSpc>
              <a:buFont typeface="Arial" panose="020B0604020202020204" pitchFamily="34" charset="0"/>
              <a:buChar char="•"/>
            </a:pPr>
            <a:r>
              <a:rPr lang="en-US" sz="1100"/>
              <a:t>Use only the corporate colors loaded into this template.</a:t>
            </a:r>
          </a:p>
          <a:p>
            <a:pPr marL="171450" indent="-171450">
              <a:lnSpc>
                <a:spcPct val="120000"/>
              </a:lnSpc>
              <a:buFont typeface="Arial" panose="020B0604020202020204" pitchFamily="34" charset="0"/>
              <a:buChar char="•"/>
            </a:pPr>
            <a:r>
              <a:rPr lang="en-US" sz="1100"/>
              <a:t>Imagery used should be pulled from approved image libraries. </a:t>
            </a:r>
          </a:p>
          <a:p>
            <a:pPr marL="171450" indent="-171450">
              <a:lnSpc>
                <a:spcPct val="120000"/>
              </a:lnSpc>
              <a:buFont typeface="Arial" panose="020B0604020202020204" pitchFamily="34" charset="0"/>
              <a:buChar char="•"/>
            </a:pPr>
            <a:r>
              <a:rPr lang="en-US" sz="1100"/>
              <a:t>Table headers may be Rocket purple or may use multiple brand colors if desired.</a:t>
            </a:r>
          </a:p>
          <a:p>
            <a:pPr marL="171450" indent="-171450">
              <a:lnSpc>
                <a:spcPct val="120000"/>
              </a:lnSpc>
              <a:buFont typeface="Arial" panose="020B0604020202020204" pitchFamily="34" charset="0"/>
              <a:buChar char="•"/>
            </a:pPr>
            <a:endParaRPr lang="en-US" sz="1100"/>
          </a:p>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sz="1600" b="1"/>
              <a:t>Content</a:t>
            </a:r>
            <a:endParaRPr lang="en-US" sz="1600"/>
          </a:p>
          <a:p>
            <a:pPr marL="171450" indent="-171450">
              <a:lnSpc>
                <a:spcPct val="120000"/>
              </a:lnSpc>
              <a:buFont typeface="Arial" panose="020B0604020202020204" pitchFamily="34" charset="0"/>
              <a:buChar char="•"/>
            </a:pPr>
            <a:r>
              <a:rPr lang="en-US" sz="1100"/>
              <a:t>All content shown on slides in this deck is FPO (for position only). Replace with your content. </a:t>
            </a:r>
          </a:p>
          <a:p>
            <a:pPr marL="171450" indent="-171450">
              <a:lnSpc>
                <a:spcPct val="120000"/>
              </a:lnSpc>
              <a:buFont typeface="Arial" panose="020B0604020202020204" pitchFamily="34" charset="0"/>
              <a:buChar char="•"/>
            </a:pPr>
            <a:r>
              <a:rPr lang="en-US" sz="1100"/>
              <a:t>Highlight and insert plain text without formatting if pasting from another source - or use the Painter tool for correct formatting.</a:t>
            </a:r>
          </a:p>
          <a:p>
            <a:pPr marL="171450" indent="-171450">
              <a:lnSpc>
                <a:spcPct val="120000"/>
              </a:lnSpc>
              <a:buFont typeface="Arial" panose="020B0604020202020204" pitchFamily="34" charset="0"/>
              <a:buChar char="•"/>
            </a:pPr>
            <a:r>
              <a:rPr lang="en-US" sz="1100"/>
              <a:t>Content on all slides should be as succinct as possible, leaving white space on the slide to help viewers digest information. </a:t>
            </a:r>
          </a:p>
          <a:p>
            <a:pPr marL="171450" indent="-171450">
              <a:lnSpc>
                <a:spcPct val="120000"/>
              </a:lnSpc>
              <a:buFont typeface="Arial" panose="020B0604020202020204" pitchFamily="34" charset="0"/>
              <a:buChar char="•"/>
            </a:pPr>
            <a:r>
              <a:rPr lang="en-US" sz="1100"/>
              <a:t>Additional content boxes or placeholders should not be added to the Master slides.</a:t>
            </a:r>
          </a:p>
          <a:p>
            <a:pPr>
              <a:lnSpc>
                <a:spcPct val="120000"/>
              </a:lnSpc>
            </a:pPr>
            <a:endParaRPr lang="en-US" sz="1100"/>
          </a:p>
          <a:p>
            <a:pPr>
              <a:lnSpc>
                <a:spcPct val="120000"/>
              </a:lnSpc>
            </a:pPr>
            <a:r>
              <a:rPr lang="en-US" sz="1600" b="1"/>
              <a:t>Fonts</a:t>
            </a:r>
          </a:p>
          <a:p>
            <a:pPr marL="171450" indent="-171450">
              <a:lnSpc>
                <a:spcPct val="120000"/>
              </a:lnSpc>
              <a:buFont typeface="Arial" panose="020B0604020202020204" pitchFamily="34" charset="0"/>
              <a:buChar char="•"/>
            </a:pPr>
            <a:r>
              <a:rPr lang="en-US" sz="1100"/>
              <a:t>Verdana is the single font that should be used in this deck.</a:t>
            </a:r>
          </a:p>
          <a:p>
            <a:pPr marL="171450" indent="-171450">
              <a:lnSpc>
                <a:spcPct val="120000"/>
              </a:lnSpc>
              <a:buFont typeface="Arial" panose="020B0604020202020204" pitchFamily="34" charset="0"/>
              <a:buChar char="•"/>
            </a:pPr>
            <a:r>
              <a:rPr lang="en-US" sz="1100"/>
              <a:t>Text color should be black grey or white with enough contrast against the background color.</a:t>
            </a:r>
          </a:p>
          <a:p>
            <a:pPr marL="171450" indent="-171450">
              <a:lnSpc>
                <a:spcPct val="120000"/>
              </a:lnSpc>
              <a:buFont typeface="Arial" panose="020B0604020202020204" pitchFamily="34" charset="0"/>
              <a:buChar char="•"/>
            </a:pPr>
            <a:endParaRPr lang="en-US" sz="1100"/>
          </a:p>
          <a:p>
            <a:pPr marL="0" indent="0">
              <a:lnSpc>
                <a:spcPct val="120000"/>
              </a:lnSpc>
              <a:buFont typeface="Arial" panose="020B0604020202020204" pitchFamily="34" charset="0"/>
              <a:buNone/>
            </a:pPr>
            <a:r>
              <a:rPr lang="en-US" sz="1600" b="1"/>
              <a:t>Animation</a:t>
            </a:r>
          </a:p>
          <a:p>
            <a:pPr marL="171450" indent="-171450">
              <a:lnSpc>
                <a:spcPct val="120000"/>
              </a:lnSpc>
              <a:buFont typeface="Arial" panose="020B0604020202020204" pitchFamily="34" charset="0"/>
              <a:buChar char="•"/>
            </a:pPr>
            <a:r>
              <a:rPr lang="en-US" sz="1100"/>
              <a:t>Use animation only on the Title page and Thank You page. </a:t>
            </a:r>
          </a:p>
          <a:p>
            <a:pPr marL="171450" indent="-171450">
              <a:lnSpc>
                <a:spcPct val="120000"/>
              </a:lnSpc>
              <a:buFont typeface="Arial" panose="020B0604020202020204" pitchFamily="34" charset="0"/>
              <a:buChar char="•"/>
            </a:pPr>
            <a:r>
              <a:rPr lang="en-US" sz="1100"/>
              <a:t>If additional animation is necessary, use only wipe, fade and pulse effects.</a:t>
            </a:r>
          </a:p>
          <a:p>
            <a:pPr marL="171450" indent="-171450">
              <a:lnSpc>
                <a:spcPct val="120000"/>
              </a:lnSpc>
              <a:buFont typeface="Arial" panose="020B0604020202020204" pitchFamily="34" charset="0"/>
              <a:buChar char="•"/>
            </a:pPr>
            <a:endParaRPr lang="en-US" sz="1100"/>
          </a:p>
          <a:p>
            <a:pPr marL="0" indent="0">
              <a:lnSpc>
                <a:spcPct val="120000"/>
              </a:lnSpc>
              <a:buFont typeface="Arial" panose="020B0604020202020204" pitchFamily="34" charset="0"/>
              <a:buNone/>
            </a:pPr>
            <a:r>
              <a:rPr lang="en-US" sz="1600" b="1"/>
              <a:t>Slides</a:t>
            </a:r>
          </a:p>
          <a:p>
            <a:pPr marL="171450" indent="-171450">
              <a:lnSpc>
                <a:spcPct val="120000"/>
              </a:lnSpc>
              <a:buFont typeface="Arial" panose="020B0604020202020204" pitchFamily="34" charset="0"/>
              <a:buChar char="•"/>
            </a:pPr>
            <a:r>
              <a:rPr lang="en-US" sz="1100"/>
              <a:t>When adding new slides, use </a:t>
            </a:r>
            <a:r>
              <a:rPr lang="en-US" sz="1100" i="1"/>
              <a:t>Insert Slide </a:t>
            </a:r>
            <a:r>
              <a:rPr lang="en-US" sz="1100"/>
              <a:t>rather than changing the slide from the </a:t>
            </a:r>
            <a:r>
              <a:rPr lang="en-US" sz="1100" i="1"/>
              <a:t>Layout </a:t>
            </a:r>
            <a:r>
              <a:rPr lang="en-US" sz="1100"/>
              <a:t>dropdown for best results.</a:t>
            </a:r>
          </a:p>
          <a:p>
            <a:pPr marL="0" indent="0">
              <a:lnSpc>
                <a:spcPct val="120000"/>
              </a:lnSpc>
              <a:buFont typeface="Arial" panose="020B0604020202020204" pitchFamily="34" charset="0"/>
              <a:buNone/>
            </a:pPr>
            <a:endParaRPr lang="en-US" sz="1100"/>
          </a:p>
          <a:p>
            <a:pPr marL="171450" indent="-171450">
              <a:lnSpc>
                <a:spcPct val="120000"/>
              </a:lnSpc>
              <a:buFont typeface="Arial" panose="020B0604020202020204" pitchFamily="34" charset="0"/>
              <a:buChar char="•"/>
            </a:pPr>
            <a:endParaRPr lang="en-US" sz="1100"/>
          </a:p>
          <a:p>
            <a:pPr marL="171450" indent="-171450">
              <a:lnSpc>
                <a:spcPct val="120000"/>
              </a:lnSpc>
              <a:buFont typeface="Arial" panose="020B0604020202020204" pitchFamily="34" charset="0"/>
              <a:buChar char="•"/>
            </a:pPr>
            <a:endParaRPr lang="en-US" sz="1100"/>
          </a:p>
        </p:txBody>
      </p:sp>
      <p:pic>
        <p:nvPicPr>
          <p:cNvPr id="2" name="Picture 1">
            <a:extLst>
              <a:ext uri="{FF2B5EF4-FFF2-40B4-BE49-F238E27FC236}">
                <a16:creationId xmlns:a16="http://schemas.microsoft.com/office/drawing/2014/main" id="{F7D09D19-0DA3-758F-66D5-7165DD337CB6}"/>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6" name="Slide Number Placeholder 5">
            <a:extLst>
              <a:ext uri="{FF2B5EF4-FFF2-40B4-BE49-F238E27FC236}">
                <a16:creationId xmlns:a16="http://schemas.microsoft.com/office/drawing/2014/main" id="{7FE47394-19A3-A46F-3E4D-4E358682653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6656213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Usage">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F8154F14-DE6D-A00A-711B-04C5C11FB5CB}"/>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30" name="Rectangle 29">
            <a:extLst>
              <a:ext uri="{FF2B5EF4-FFF2-40B4-BE49-F238E27FC236}">
                <a16:creationId xmlns:a16="http://schemas.microsoft.com/office/drawing/2014/main" id="{D56D1A97-9E54-85AB-CBBF-FFF34BA97ACF}"/>
              </a:ext>
            </a:extLst>
          </p:cNvPr>
          <p:cNvSpPr/>
          <p:nvPr/>
        </p:nvSpPr>
        <p:spPr>
          <a:xfrm>
            <a:off x="928730" y="1840682"/>
            <a:ext cx="438253" cy="421030"/>
          </a:xfrm>
          <a:prstGeom prst="rect">
            <a:avLst/>
          </a:prstGeom>
          <a:solidFill>
            <a:schemeClr val="tx1"/>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ndParaRPr>
          </a:p>
        </p:txBody>
      </p:sp>
      <p:sp>
        <p:nvSpPr>
          <p:cNvPr id="31" name="Rectangle 30">
            <a:extLst>
              <a:ext uri="{FF2B5EF4-FFF2-40B4-BE49-F238E27FC236}">
                <a16:creationId xmlns:a16="http://schemas.microsoft.com/office/drawing/2014/main" id="{7714D87C-78A8-C400-411A-BA59664B8BAD}"/>
              </a:ext>
            </a:extLst>
          </p:cNvPr>
          <p:cNvSpPr/>
          <p:nvPr/>
        </p:nvSpPr>
        <p:spPr>
          <a:xfrm>
            <a:off x="928730" y="2770830"/>
            <a:ext cx="438253" cy="421030"/>
          </a:xfrm>
          <a:prstGeom prst="rect">
            <a:avLst/>
          </a:prstGeom>
          <a:solidFill>
            <a:schemeClr val="accent1"/>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2" name="Rectangle 31">
            <a:extLst>
              <a:ext uri="{FF2B5EF4-FFF2-40B4-BE49-F238E27FC236}">
                <a16:creationId xmlns:a16="http://schemas.microsoft.com/office/drawing/2014/main" id="{B800FC87-FDA4-C2D1-8393-3165F846FF02}"/>
              </a:ext>
            </a:extLst>
          </p:cNvPr>
          <p:cNvSpPr/>
          <p:nvPr/>
        </p:nvSpPr>
        <p:spPr>
          <a:xfrm>
            <a:off x="928730" y="3682579"/>
            <a:ext cx="438253" cy="421030"/>
          </a:xfrm>
          <a:prstGeom prst="rect">
            <a:avLst/>
          </a:prstGeom>
          <a:solidFill>
            <a:srgbClr val="FFFFFF"/>
          </a:solidFill>
          <a:ln w="12700" cap="flat" cmpd="sng" algn="ctr">
            <a:solidFill>
              <a:schemeClr val="bg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3" name="Rectangle 32">
            <a:extLst>
              <a:ext uri="{FF2B5EF4-FFF2-40B4-BE49-F238E27FC236}">
                <a16:creationId xmlns:a16="http://schemas.microsoft.com/office/drawing/2014/main" id="{D43A39A0-9F24-6FE0-4492-26732E124B38}"/>
              </a:ext>
            </a:extLst>
          </p:cNvPr>
          <p:cNvSpPr/>
          <p:nvPr userDrawn="1"/>
        </p:nvSpPr>
        <p:spPr>
          <a:xfrm>
            <a:off x="6827195" y="3662513"/>
            <a:ext cx="438253" cy="421030"/>
          </a:xfrm>
          <a:prstGeom prst="rect">
            <a:avLst/>
          </a:pr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4" name="TextBox 33">
            <a:extLst>
              <a:ext uri="{FF2B5EF4-FFF2-40B4-BE49-F238E27FC236}">
                <a16:creationId xmlns:a16="http://schemas.microsoft.com/office/drawing/2014/main" id="{9DD86E11-DEC9-3942-D1AD-649434363963}"/>
              </a:ext>
            </a:extLst>
          </p:cNvPr>
          <p:cNvSpPr txBox="1"/>
          <p:nvPr/>
        </p:nvSpPr>
        <p:spPr>
          <a:xfrm>
            <a:off x="7455261" y="1748322"/>
            <a:ext cx="4420525" cy="605294"/>
          </a:xfrm>
          <a:prstGeom prst="rect">
            <a:avLst/>
          </a:prstGeom>
          <a:noFill/>
        </p:spPr>
        <p:txBody>
          <a:bodyPr wrap="square" rtlCol="0">
            <a:noAutofit/>
          </a:bodyPr>
          <a:lstStyle/>
          <a:p>
            <a:pPr marL="0" indent="0">
              <a:spcBef>
                <a:spcPts val="400"/>
              </a:spcBef>
              <a:buNone/>
            </a:pPr>
            <a:r>
              <a:rPr lang="en-US" sz="1600" b="1"/>
              <a:t>Dark Gray</a:t>
            </a:r>
          </a:p>
          <a:p>
            <a:pPr marL="0" indent="0">
              <a:spcBef>
                <a:spcPts val="400"/>
              </a:spcBef>
              <a:buNone/>
            </a:pPr>
            <a:r>
              <a:rPr lang="en-US" sz="1400"/>
              <a:t>Used for headers or container backgrounds.</a:t>
            </a:r>
          </a:p>
        </p:txBody>
      </p:sp>
      <p:sp>
        <p:nvSpPr>
          <p:cNvPr id="35" name="TextBox 34">
            <a:extLst>
              <a:ext uri="{FF2B5EF4-FFF2-40B4-BE49-F238E27FC236}">
                <a16:creationId xmlns:a16="http://schemas.microsoft.com/office/drawing/2014/main" id="{5D8B05A7-C01E-9E69-0A33-C7359E3A866C}"/>
              </a:ext>
            </a:extLst>
          </p:cNvPr>
          <p:cNvSpPr txBox="1"/>
          <p:nvPr userDrawn="1"/>
        </p:nvSpPr>
        <p:spPr>
          <a:xfrm>
            <a:off x="1675475" y="1748322"/>
            <a:ext cx="4420525" cy="820738"/>
          </a:xfrm>
          <a:prstGeom prst="rect">
            <a:avLst/>
          </a:prstGeom>
          <a:noFill/>
        </p:spPr>
        <p:txBody>
          <a:bodyPr wrap="square" rtlCol="0">
            <a:noAutofit/>
          </a:bodyPr>
          <a:lstStyle/>
          <a:p>
            <a:pPr marL="0" indent="0">
              <a:spcBef>
                <a:spcPts val="400"/>
              </a:spcBef>
              <a:buNone/>
            </a:pPr>
            <a:r>
              <a:rPr lang="en-US" sz="1600" b="1"/>
              <a:t>Black</a:t>
            </a:r>
          </a:p>
          <a:p>
            <a:pPr marL="0" indent="0">
              <a:spcBef>
                <a:spcPts val="400"/>
              </a:spcBef>
              <a:buNone/>
            </a:pPr>
            <a:r>
              <a:rPr lang="en-US" sz="1400"/>
              <a:t>Used for text throughout the presentation, headers or container backgrounds.</a:t>
            </a:r>
          </a:p>
        </p:txBody>
      </p:sp>
      <p:sp>
        <p:nvSpPr>
          <p:cNvPr id="36" name="Rectangle 35">
            <a:extLst>
              <a:ext uri="{FF2B5EF4-FFF2-40B4-BE49-F238E27FC236}">
                <a16:creationId xmlns:a16="http://schemas.microsoft.com/office/drawing/2014/main" id="{9C78C6C3-4429-2874-B9C1-30DFD3374A37}"/>
              </a:ext>
            </a:extLst>
          </p:cNvPr>
          <p:cNvSpPr/>
          <p:nvPr/>
        </p:nvSpPr>
        <p:spPr>
          <a:xfrm>
            <a:off x="928730" y="4602250"/>
            <a:ext cx="438253" cy="421030"/>
          </a:xfrm>
          <a:prstGeom prst="rect">
            <a:avLst/>
          </a:prstGeom>
          <a:solidFill>
            <a:schemeClr val="bg2"/>
          </a:solidFill>
          <a:ln w="12700" cap="flat" cmpd="sng" algn="ctr">
            <a:solidFill>
              <a:schemeClr val="bg1"/>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7" name="Rectangle 36">
            <a:extLst>
              <a:ext uri="{FF2B5EF4-FFF2-40B4-BE49-F238E27FC236}">
                <a16:creationId xmlns:a16="http://schemas.microsoft.com/office/drawing/2014/main" id="{4BDFCB53-1A8F-F387-1B67-12BCEB8517B1}"/>
              </a:ext>
            </a:extLst>
          </p:cNvPr>
          <p:cNvSpPr/>
          <p:nvPr/>
        </p:nvSpPr>
        <p:spPr>
          <a:xfrm>
            <a:off x="6801709" y="1840682"/>
            <a:ext cx="438253" cy="421030"/>
          </a:xfrm>
          <a:prstGeom prst="rect">
            <a:avLst/>
          </a:prstGeom>
          <a:solidFill>
            <a:schemeClr val="tx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ndParaRPr>
          </a:p>
        </p:txBody>
      </p:sp>
      <p:sp>
        <p:nvSpPr>
          <p:cNvPr id="38" name="Rectangle 37">
            <a:extLst>
              <a:ext uri="{FF2B5EF4-FFF2-40B4-BE49-F238E27FC236}">
                <a16:creationId xmlns:a16="http://schemas.microsoft.com/office/drawing/2014/main" id="{C060F1D2-D77C-A8B7-5ADE-CDA74028000F}"/>
              </a:ext>
            </a:extLst>
          </p:cNvPr>
          <p:cNvSpPr/>
          <p:nvPr/>
        </p:nvSpPr>
        <p:spPr>
          <a:xfrm>
            <a:off x="6801709" y="2770830"/>
            <a:ext cx="438253" cy="421030"/>
          </a:xfrm>
          <a:prstGeom prst="rect">
            <a:avLst/>
          </a:pr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9" name="Rectangle 38">
            <a:extLst>
              <a:ext uri="{FF2B5EF4-FFF2-40B4-BE49-F238E27FC236}">
                <a16:creationId xmlns:a16="http://schemas.microsoft.com/office/drawing/2014/main" id="{292EC1D8-C315-4FF9-5A4E-B1886CB6176B}"/>
              </a:ext>
            </a:extLst>
          </p:cNvPr>
          <p:cNvSpPr/>
          <p:nvPr userDrawn="1"/>
        </p:nvSpPr>
        <p:spPr>
          <a:xfrm>
            <a:off x="6827194" y="4602250"/>
            <a:ext cx="438253" cy="421030"/>
          </a:xfrm>
          <a:prstGeom prst="rect">
            <a:avLst/>
          </a:prstGeom>
          <a:solidFill>
            <a:schemeClr val="accent4"/>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40" name="TextBox 39">
            <a:extLst>
              <a:ext uri="{FF2B5EF4-FFF2-40B4-BE49-F238E27FC236}">
                <a16:creationId xmlns:a16="http://schemas.microsoft.com/office/drawing/2014/main" id="{8306726D-4B12-BCED-87F8-AB5B8449BB97}"/>
              </a:ext>
            </a:extLst>
          </p:cNvPr>
          <p:cNvSpPr txBox="1"/>
          <p:nvPr/>
        </p:nvSpPr>
        <p:spPr>
          <a:xfrm>
            <a:off x="1675475" y="2623255"/>
            <a:ext cx="4420525" cy="820738"/>
          </a:xfrm>
          <a:prstGeom prst="rect">
            <a:avLst/>
          </a:prstGeom>
          <a:noFill/>
        </p:spPr>
        <p:txBody>
          <a:bodyPr wrap="square" rtlCol="0">
            <a:noAutofit/>
          </a:bodyPr>
          <a:lstStyle/>
          <a:p>
            <a:pPr marL="0" indent="0">
              <a:spcBef>
                <a:spcPts val="400"/>
              </a:spcBef>
              <a:buNone/>
            </a:pPr>
            <a:r>
              <a:rPr lang="en-US" sz="1600" b="1"/>
              <a:t>Rocket Purple</a:t>
            </a:r>
          </a:p>
          <a:p>
            <a:pPr marL="0" indent="0">
              <a:spcBef>
                <a:spcPts val="400"/>
              </a:spcBef>
              <a:buNone/>
            </a:pPr>
            <a:r>
              <a:rPr lang="en-US" sz="1400"/>
              <a:t>Used for headers, container backgrounds, accent graphics and data visualization.</a:t>
            </a:r>
          </a:p>
        </p:txBody>
      </p:sp>
      <p:sp>
        <p:nvSpPr>
          <p:cNvPr id="41" name="TextBox 40">
            <a:extLst>
              <a:ext uri="{FF2B5EF4-FFF2-40B4-BE49-F238E27FC236}">
                <a16:creationId xmlns:a16="http://schemas.microsoft.com/office/drawing/2014/main" id="{D3C20D3B-0DAE-0694-BFEF-32530AF27655}"/>
              </a:ext>
            </a:extLst>
          </p:cNvPr>
          <p:cNvSpPr txBox="1"/>
          <p:nvPr/>
        </p:nvSpPr>
        <p:spPr>
          <a:xfrm>
            <a:off x="1675475" y="3603288"/>
            <a:ext cx="4420525" cy="605294"/>
          </a:xfrm>
          <a:prstGeom prst="rect">
            <a:avLst/>
          </a:prstGeom>
          <a:noFill/>
        </p:spPr>
        <p:txBody>
          <a:bodyPr wrap="square" rtlCol="0">
            <a:noAutofit/>
          </a:bodyPr>
          <a:lstStyle/>
          <a:p>
            <a:pPr marL="0" indent="0">
              <a:spcBef>
                <a:spcPts val="1400"/>
              </a:spcBef>
              <a:buNone/>
            </a:pPr>
            <a:r>
              <a:rPr lang="en-US" sz="1600" b="1"/>
              <a:t>White</a:t>
            </a:r>
          </a:p>
          <a:p>
            <a:pPr marL="0" indent="0">
              <a:spcBef>
                <a:spcPts val="400"/>
              </a:spcBef>
              <a:buNone/>
            </a:pPr>
            <a:r>
              <a:rPr lang="en-US" sz="1400"/>
              <a:t>Used for text - only on black backgrounds</a:t>
            </a:r>
          </a:p>
        </p:txBody>
      </p:sp>
      <p:sp>
        <p:nvSpPr>
          <p:cNvPr id="42" name="TextBox 41">
            <a:extLst>
              <a:ext uri="{FF2B5EF4-FFF2-40B4-BE49-F238E27FC236}">
                <a16:creationId xmlns:a16="http://schemas.microsoft.com/office/drawing/2014/main" id="{3A0870D4-CCA1-2544-B877-2C7D3540CF3E}"/>
              </a:ext>
            </a:extLst>
          </p:cNvPr>
          <p:cNvSpPr txBox="1"/>
          <p:nvPr/>
        </p:nvSpPr>
        <p:spPr>
          <a:xfrm>
            <a:off x="1675475" y="4474489"/>
            <a:ext cx="4420525" cy="605294"/>
          </a:xfrm>
          <a:prstGeom prst="rect">
            <a:avLst/>
          </a:prstGeom>
          <a:noFill/>
        </p:spPr>
        <p:txBody>
          <a:bodyPr wrap="square" rtlCol="0">
            <a:noAutofit/>
          </a:bodyPr>
          <a:lstStyle/>
          <a:p>
            <a:pPr marL="0" indent="0">
              <a:spcBef>
                <a:spcPts val="1400"/>
              </a:spcBef>
              <a:buNone/>
            </a:pPr>
            <a:r>
              <a:rPr lang="en-US" sz="1600" b="1"/>
              <a:t>Light Gray</a:t>
            </a:r>
          </a:p>
          <a:p>
            <a:pPr marL="0" indent="0">
              <a:spcBef>
                <a:spcPts val="400"/>
              </a:spcBef>
              <a:buNone/>
            </a:pPr>
            <a:r>
              <a:rPr lang="en-US" sz="1400"/>
              <a:t>Used for headers or container backgrounds.</a:t>
            </a:r>
          </a:p>
        </p:txBody>
      </p:sp>
      <p:sp>
        <p:nvSpPr>
          <p:cNvPr id="43" name="TextBox 42">
            <a:extLst>
              <a:ext uri="{FF2B5EF4-FFF2-40B4-BE49-F238E27FC236}">
                <a16:creationId xmlns:a16="http://schemas.microsoft.com/office/drawing/2014/main" id="{F36C877E-D166-95DA-1ED9-163B8D7BE527}"/>
              </a:ext>
            </a:extLst>
          </p:cNvPr>
          <p:cNvSpPr txBox="1"/>
          <p:nvPr/>
        </p:nvSpPr>
        <p:spPr>
          <a:xfrm>
            <a:off x="7455262" y="2639650"/>
            <a:ext cx="4420524" cy="605294"/>
          </a:xfrm>
          <a:prstGeom prst="rect">
            <a:avLst/>
          </a:prstGeom>
          <a:noFill/>
        </p:spPr>
        <p:txBody>
          <a:bodyPr wrap="square" rtlCol="0">
            <a:noAutofit/>
          </a:bodyPr>
          <a:lstStyle/>
          <a:p>
            <a:pPr marL="0" indent="0">
              <a:spcBef>
                <a:spcPts val="400"/>
              </a:spcBef>
              <a:buNone/>
            </a:pPr>
            <a:r>
              <a:rPr lang="en-US" sz="1600" b="1"/>
              <a:t>Rocket Navy</a:t>
            </a:r>
          </a:p>
          <a:p>
            <a:pPr marL="0" indent="0">
              <a:spcBef>
                <a:spcPts val="400"/>
              </a:spcBef>
              <a:buNone/>
            </a:pPr>
            <a:r>
              <a:rPr lang="en-US" sz="1400"/>
              <a:t>Used for headers or container backgrounds.</a:t>
            </a:r>
          </a:p>
        </p:txBody>
      </p:sp>
      <p:sp>
        <p:nvSpPr>
          <p:cNvPr id="44" name="TextBox 43">
            <a:extLst>
              <a:ext uri="{FF2B5EF4-FFF2-40B4-BE49-F238E27FC236}">
                <a16:creationId xmlns:a16="http://schemas.microsoft.com/office/drawing/2014/main" id="{6900E65D-5030-DD0F-4F1D-F8D3EADD87D4}"/>
              </a:ext>
            </a:extLst>
          </p:cNvPr>
          <p:cNvSpPr txBox="1"/>
          <p:nvPr/>
        </p:nvSpPr>
        <p:spPr>
          <a:xfrm>
            <a:off x="7455262" y="3593716"/>
            <a:ext cx="3704420" cy="605294"/>
          </a:xfrm>
          <a:prstGeom prst="rect">
            <a:avLst/>
          </a:prstGeom>
          <a:noFill/>
        </p:spPr>
        <p:txBody>
          <a:bodyPr wrap="square" rtlCol="0">
            <a:noAutofit/>
          </a:bodyPr>
          <a:lstStyle/>
          <a:p>
            <a:pPr marL="0" indent="0">
              <a:spcBef>
                <a:spcPts val="400"/>
              </a:spcBef>
              <a:buNone/>
            </a:pPr>
            <a:r>
              <a:rPr lang="en-US" sz="1600" b="1"/>
              <a:t>Violet</a:t>
            </a:r>
          </a:p>
          <a:p>
            <a:pPr marL="0" indent="0">
              <a:spcBef>
                <a:spcPts val="400"/>
              </a:spcBef>
              <a:buNone/>
            </a:pPr>
            <a:r>
              <a:rPr lang="en-US" sz="1400"/>
              <a:t>Used for headers or data visualization.</a:t>
            </a:r>
          </a:p>
        </p:txBody>
      </p:sp>
      <p:sp>
        <p:nvSpPr>
          <p:cNvPr id="45" name="TextBox 44">
            <a:extLst>
              <a:ext uri="{FF2B5EF4-FFF2-40B4-BE49-F238E27FC236}">
                <a16:creationId xmlns:a16="http://schemas.microsoft.com/office/drawing/2014/main" id="{44A37A23-2F1D-9A3E-001E-7212638CC241}"/>
              </a:ext>
            </a:extLst>
          </p:cNvPr>
          <p:cNvSpPr txBox="1"/>
          <p:nvPr userDrawn="1"/>
        </p:nvSpPr>
        <p:spPr>
          <a:xfrm>
            <a:off x="7455262" y="4489966"/>
            <a:ext cx="3704420" cy="605294"/>
          </a:xfrm>
          <a:prstGeom prst="rect">
            <a:avLst/>
          </a:prstGeom>
          <a:noFill/>
        </p:spPr>
        <p:txBody>
          <a:bodyPr wrap="square" rtlCol="0">
            <a:noAutofit/>
          </a:bodyPr>
          <a:lstStyle/>
          <a:p>
            <a:pPr marL="0" indent="0">
              <a:spcBef>
                <a:spcPts val="1400"/>
              </a:spcBef>
              <a:buNone/>
            </a:pPr>
            <a:r>
              <a:rPr lang="en-US" sz="1600" b="1"/>
              <a:t>Bright Blue</a:t>
            </a:r>
          </a:p>
          <a:p>
            <a:pPr marL="0" indent="0">
              <a:spcBef>
                <a:spcPts val="400"/>
              </a:spcBef>
              <a:buNone/>
            </a:pPr>
            <a:r>
              <a:rPr lang="en-US" sz="1400"/>
              <a:t>Used for headers or data visualization.</a:t>
            </a:r>
          </a:p>
        </p:txBody>
      </p:sp>
      <p:sp>
        <p:nvSpPr>
          <p:cNvPr id="6" name="TextBox 5">
            <a:extLst>
              <a:ext uri="{FF2B5EF4-FFF2-40B4-BE49-F238E27FC236}">
                <a16:creationId xmlns:a16="http://schemas.microsoft.com/office/drawing/2014/main" id="{08AF42A2-A288-F6FB-9692-C3A5D9D8F638}"/>
              </a:ext>
            </a:extLst>
          </p:cNvPr>
          <p:cNvSpPr txBox="1"/>
          <p:nvPr userDrawn="1"/>
        </p:nvSpPr>
        <p:spPr>
          <a:xfrm>
            <a:off x="553438" y="346226"/>
            <a:ext cx="11085123" cy="618456"/>
          </a:xfrm>
          <a:prstGeom prst="rect">
            <a:avLst/>
          </a:prstGeom>
          <a:noFill/>
        </p:spPr>
        <p:txBody>
          <a:bodyPr wrap="square" lIns="0" rtlCol="0" anchor="ctr">
            <a:noAutofit/>
          </a:bodyPr>
          <a:lstStyle/>
          <a:p>
            <a:r>
              <a:rPr lang="en-US" sz="3200"/>
              <a:t>Color usage</a:t>
            </a:r>
          </a:p>
        </p:txBody>
      </p:sp>
      <p:sp>
        <p:nvSpPr>
          <p:cNvPr id="22" name="Slide Number Placeholder 5">
            <a:extLst>
              <a:ext uri="{FF2B5EF4-FFF2-40B4-BE49-F238E27FC236}">
                <a16:creationId xmlns:a16="http://schemas.microsoft.com/office/drawing/2014/main" id="{5F3E8D65-751D-60A9-567C-7F6484821AF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2165374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6FEE54-BAF2-4712-FAFA-13677978E100}"/>
              </a:ext>
            </a:extLst>
          </p:cNvPr>
          <p:cNvSpPr txBox="1"/>
          <p:nvPr userDrawn="1"/>
        </p:nvSpPr>
        <p:spPr>
          <a:xfrm>
            <a:off x="553438" y="346226"/>
            <a:ext cx="11085123" cy="618456"/>
          </a:xfrm>
          <a:prstGeom prst="rect">
            <a:avLst/>
          </a:prstGeom>
          <a:noFill/>
        </p:spPr>
        <p:txBody>
          <a:bodyPr wrap="square" lIns="0" rtlCol="0" anchor="ctr">
            <a:noAutofit/>
          </a:bodyPr>
          <a:lstStyle/>
          <a:p>
            <a:r>
              <a:rPr lang="en-US" sz="3200"/>
              <a:t>Rocket presentation disclaimer</a:t>
            </a:r>
          </a:p>
        </p:txBody>
      </p:sp>
      <p:sp>
        <p:nvSpPr>
          <p:cNvPr id="8" name="TextBox 7">
            <a:extLst>
              <a:ext uri="{FF2B5EF4-FFF2-40B4-BE49-F238E27FC236}">
                <a16:creationId xmlns:a16="http://schemas.microsoft.com/office/drawing/2014/main" id="{59ABA7E3-26A2-A734-780C-156E8E27F54B}"/>
              </a:ext>
            </a:extLst>
          </p:cNvPr>
          <p:cNvSpPr txBox="1"/>
          <p:nvPr userDrawn="1"/>
        </p:nvSpPr>
        <p:spPr>
          <a:xfrm>
            <a:off x="578163" y="1254225"/>
            <a:ext cx="11045801" cy="4133439"/>
          </a:xfrm>
          <a:prstGeom prst="rect">
            <a:avLst/>
          </a:prstGeom>
          <a:noFill/>
        </p:spPr>
        <p:txBody>
          <a:bodyPr wrap="square" lIns="0" rtlCol="0">
            <a:noAutofit/>
          </a:bodyPr>
          <a:lstStyle/>
          <a:p>
            <a:pPr>
              <a:lnSpc>
                <a:spcPct val="120000"/>
              </a:lnSpc>
            </a:pPr>
            <a:r>
              <a:rPr lang="en-US" sz="1100"/>
              <a:t>THE INFORMATION CONTAINED IN THIS PRESENTATION IS PROVIDED FOR INFORMATIONAL PURPOSES ONLY. WHILE EFFORTS WERE MADE TO VERIFY THE COMPLETENESS AND ACCURACY OF THE INFORMATION CONTAINED IN THIS PRESENTATION, IT IS PROVIDED “AS IS” WITHOUT WARRANTY OF ANY KIND, EXPRESS OR IMPLIED. IN ADDITION, THIS INFORMATION IS BASED ON ROCKET’S CURRENT PRODUCT PLANS AND STRATEGY, WHICH ARE SUBJECT TO CHANGE BY ROCKET WITHOUT NOTICE. ROCKET SHALL NOT BE RESPONSIBLE FOR ANY DAMAGES ARISING OUT OF THE USE OF, OR OTHERWISE RELATED TO, THIS PRESENTATION OR NAY OTHER DOCUMENTATION. NOTHING CONTAINED IN THIS PRESENTATION IS INTENDED TO, NOR SHALL HAVE THE EFFECT OF, CREATING ANY WARRANTIES OR REPRESENTATIONS FROM ROCKET (OR ITS SUPPLIERS OR LICENSORS), OR ALTERING THE TERMS AND CONDITIONS OF ANY AGREEMENT OR LICENSE GOVERNING THE USE OF ROCKET PRODUCTS OR SOFTWARE. </a:t>
            </a:r>
          </a:p>
          <a:p>
            <a:pPr>
              <a:lnSpc>
                <a:spcPct val="120000"/>
              </a:lnSpc>
            </a:pPr>
            <a:endParaRPr lang="en-US" sz="1100"/>
          </a:p>
          <a:p>
            <a:pPr>
              <a:lnSpc>
                <a:spcPct val="120000"/>
              </a:lnSpc>
            </a:pPr>
            <a:r>
              <a:rPr lang="en-US" sz="1100"/>
              <a:t>Rocket’s statements regarding its plans, directions, and intent are subject to change or withdrawal without notice at Rocket’s sole discretion. Information regarding potential future products is intended to outline our general product direction and it should not be relied on in making a purchasing decision. The information mentioned regarding potential future products is not a commitment, promise, or legal obligation to deliver any material, code or functionality. Information about potential future products may not be incorporated into any contract. The development, release, and timing of any future features or functionality described for our products remains at out sole discretion.</a:t>
            </a:r>
          </a:p>
          <a:p>
            <a:pPr>
              <a:lnSpc>
                <a:spcPct val="120000"/>
              </a:lnSpc>
            </a:pPr>
            <a:endParaRPr lang="en-US" sz="1100"/>
          </a:p>
          <a:p>
            <a:pPr>
              <a:lnSpc>
                <a:spcPct val="120000"/>
              </a:lnSpc>
            </a:pPr>
            <a:r>
              <a:rPr lang="en-US" sz="1100"/>
              <a:t>Rocket and Rocket logo are trademarks of Rocket Software Inc. (“Rocket Software”), registered in many jurisdictions worldwide. Other product and service names might be trademarks of Rocket Software or other companies. A current list of other Rocket Software-owned trademarks and guidelines of the permitted use are available at https://</a:t>
            </a:r>
            <a:r>
              <a:rPr lang="en-US" sz="1100" err="1"/>
              <a:t>www.rocketsoftware.com</a:t>
            </a:r>
            <a:r>
              <a:rPr lang="en-US" sz="1100"/>
              <a:t>/company/legal/trademarks</a:t>
            </a:r>
          </a:p>
          <a:p>
            <a:pPr>
              <a:lnSpc>
                <a:spcPct val="120000"/>
              </a:lnSpc>
            </a:pPr>
            <a:endParaRPr lang="en-US" sz="1100"/>
          </a:p>
          <a:p>
            <a:pPr>
              <a:lnSpc>
                <a:spcPct val="120000"/>
              </a:lnSpc>
            </a:pPr>
            <a:r>
              <a:rPr lang="en-US" sz="1100"/>
              <a:t>Other company, product, or service names may be trademarks or service marks of others.</a:t>
            </a:r>
          </a:p>
          <a:p>
            <a:pPr>
              <a:lnSpc>
                <a:spcPct val="120000"/>
              </a:lnSpc>
            </a:pPr>
            <a:r>
              <a:rPr lang="en-US" sz="1100"/>
              <a:t>© 2023 Rocket Software Inc. or its affiliates. All rights reserved.</a:t>
            </a:r>
          </a:p>
        </p:txBody>
      </p:sp>
      <p:pic>
        <p:nvPicPr>
          <p:cNvPr id="10" name="Picture 9">
            <a:extLst>
              <a:ext uri="{FF2B5EF4-FFF2-40B4-BE49-F238E27FC236}">
                <a16:creationId xmlns:a16="http://schemas.microsoft.com/office/drawing/2014/main" id="{8BF936B8-AB28-8517-8E86-FF83FCF25014}"/>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6" name="Slide Number Placeholder 5">
            <a:extLst>
              <a:ext uri="{FF2B5EF4-FFF2-40B4-BE49-F238E27FC236}">
                <a16:creationId xmlns:a16="http://schemas.microsoft.com/office/drawing/2014/main" id="{BA34B9AE-299D-9E7B-860C-F55F95BE976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33540522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Pag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8" name="Picture 7" descr="A picture containing text, clipart&#10;&#10;Description automatically generated">
            <a:extLst>
              <a:ext uri="{FF2B5EF4-FFF2-40B4-BE49-F238E27FC236}">
                <a16:creationId xmlns:a16="http://schemas.microsoft.com/office/drawing/2014/main" id="{B93311E3-CA4D-55AD-6B98-39983C6BFD1A}"/>
              </a:ext>
            </a:extLst>
          </p:cNvPr>
          <p:cNvPicPr>
            <a:picLocks noChangeAspect="1"/>
          </p:cNvPicPr>
          <p:nvPr/>
        </p:nvPicPr>
        <p:blipFill>
          <a:blip r:embed="rId3"/>
          <a:stretch>
            <a:fillRect/>
          </a:stretch>
        </p:blipFill>
        <p:spPr>
          <a:xfrm>
            <a:off x="576474" y="5634066"/>
            <a:ext cx="2843110" cy="459044"/>
          </a:xfrm>
          <a:prstGeom prst="rect">
            <a:avLst/>
          </a:prstGeom>
        </p:spPr>
      </p:pic>
      <p:pic>
        <p:nvPicPr>
          <p:cNvPr id="9" name="Picture 8" descr="Icon&#10;&#10;Description automatically generated">
            <a:extLst>
              <a:ext uri="{FF2B5EF4-FFF2-40B4-BE49-F238E27FC236}">
                <a16:creationId xmlns:a16="http://schemas.microsoft.com/office/drawing/2014/main" id="{7EA3B0B5-B3A8-5EBE-67ED-FD8D23F75318}"/>
              </a:ext>
            </a:extLst>
          </p:cNvPr>
          <p:cNvPicPr>
            <a:picLocks noChangeAspect="1"/>
          </p:cNvPicPr>
          <p:nvPr/>
        </p:nvPicPr>
        <p:blipFill>
          <a:blip r:embed="rId4"/>
          <a:stretch>
            <a:fillRect/>
          </a:stretch>
        </p:blipFill>
        <p:spPr>
          <a:xfrm>
            <a:off x="7329425" y="1282389"/>
            <a:ext cx="4081347" cy="4081347"/>
          </a:xfrm>
          <a:prstGeom prst="rect">
            <a:avLst/>
          </a:prstGeom>
        </p:spPr>
      </p:pic>
      <p:sp>
        <p:nvSpPr>
          <p:cNvPr id="5" name="Title Placeholder 1">
            <a:extLst>
              <a:ext uri="{FF2B5EF4-FFF2-40B4-BE49-F238E27FC236}">
                <a16:creationId xmlns:a16="http://schemas.microsoft.com/office/drawing/2014/main" id="{7DA5D525-E230-C640-E71C-DAE3EBA4011C}"/>
              </a:ext>
            </a:extLst>
          </p:cNvPr>
          <p:cNvSpPr>
            <a:spLocks noGrp="1"/>
          </p:cNvSpPr>
          <p:nvPr>
            <p:ph type="title" hasCustomPrompt="1"/>
          </p:nvPr>
        </p:nvSpPr>
        <p:spPr>
          <a:xfrm>
            <a:off x="487830" y="1838714"/>
            <a:ext cx="6969278" cy="1695131"/>
          </a:xfrm>
          <a:prstGeom prst="rect">
            <a:avLst/>
          </a:prstGeom>
        </p:spPr>
        <p:txBody>
          <a:bodyPr vert="horz" lIns="91440" tIns="45720" rIns="91440" bIns="45720" rtlCol="0" anchor="b">
            <a:noAutofit/>
          </a:bodyPr>
          <a:lstStyle>
            <a:lvl1pPr>
              <a:defRPr sz="6000">
                <a:solidFill>
                  <a:schemeClr val="bg1"/>
                </a:solidFill>
              </a:defRPr>
            </a:lvl1pPr>
          </a:lstStyle>
          <a:p>
            <a:r>
              <a:rPr lang="en-US"/>
              <a:t>Presentation title goes here</a:t>
            </a:r>
          </a:p>
        </p:txBody>
      </p:sp>
      <p:sp>
        <p:nvSpPr>
          <p:cNvPr id="2" name="Text Placeholder 2">
            <a:extLst>
              <a:ext uri="{FF2B5EF4-FFF2-40B4-BE49-F238E27FC236}">
                <a16:creationId xmlns:a16="http://schemas.microsoft.com/office/drawing/2014/main" id="{9DCDBB9D-5751-3F20-7305-4B197D61D081}"/>
              </a:ext>
            </a:extLst>
          </p:cNvPr>
          <p:cNvSpPr>
            <a:spLocks noGrp="1"/>
          </p:cNvSpPr>
          <p:nvPr>
            <p:ph type="body" sz="quarter" idx="10" hasCustomPrompt="1"/>
          </p:nvPr>
        </p:nvSpPr>
        <p:spPr>
          <a:xfrm>
            <a:off x="487363" y="3721100"/>
            <a:ext cx="6064250" cy="1292225"/>
          </a:xfrm>
        </p:spPr>
        <p:txBody>
          <a:bodyPr>
            <a:noAutofit/>
          </a:bodyPr>
          <a:lstStyle>
            <a:lvl1pPr marL="0" indent="0">
              <a:lnSpc>
                <a:spcPct val="120000"/>
              </a:lnSpc>
              <a:spcBef>
                <a:spcPts val="0"/>
              </a:spcBef>
              <a:spcAft>
                <a:spcPts val="600"/>
              </a:spcAft>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Presenter name</a:t>
            </a:r>
          </a:p>
        </p:txBody>
      </p:sp>
      <p:pic>
        <p:nvPicPr>
          <p:cNvPr id="3" name="Picture 2" descr="A picture containing text, clipart&#10;&#10;Description automatically generated">
            <a:extLst>
              <a:ext uri="{FF2B5EF4-FFF2-40B4-BE49-F238E27FC236}">
                <a16:creationId xmlns:a16="http://schemas.microsoft.com/office/drawing/2014/main" id="{115D8217-0981-EFC0-E2CC-950FB2083CFB}"/>
              </a:ext>
            </a:extLst>
          </p:cNvPr>
          <p:cNvPicPr>
            <a:picLocks noChangeAspect="1"/>
          </p:cNvPicPr>
          <p:nvPr userDrawn="1"/>
        </p:nvPicPr>
        <p:blipFill>
          <a:blip r:embed="rId3"/>
          <a:stretch>
            <a:fillRect/>
          </a:stretch>
        </p:blipFill>
        <p:spPr>
          <a:xfrm>
            <a:off x="576474" y="5634066"/>
            <a:ext cx="2843110" cy="459044"/>
          </a:xfrm>
          <a:prstGeom prst="rect">
            <a:avLst/>
          </a:prstGeom>
        </p:spPr>
      </p:pic>
      <p:pic>
        <p:nvPicPr>
          <p:cNvPr id="4" name="Picture 3" descr="Icon&#10;&#10;Description automatically generated">
            <a:extLst>
              <a:ext uri="{FF2B5EF4-FFF2-40B4-BE49-F238E27FC236}">
                <a16:creationId xmlns:a16="http://schemas.microsoft.com/office/drawing/2014/main" id="{AA8ABDFE-D3CD-6525-2AAE-B2F2472E340A}"/>
              </a:ext>
            </a:extLst>
          </p:cNvPr>
          <p:cNvPicPr>
            <a:picLocks noChangeAspect="1"/>
          </p:cNvPicPr>
          <p:nvPr userDrawn="1"/>
        </p:nvPicPr>
        <p:blipFill>
          <a:blip r:embed="rId4"/>
          <a:stretch>
            <a:fillRect/>
          </a:stretch>
        </p:blipFill>
        <p:spPr>
          <a:xfrm>
            <a:off x="7329425" y="1282389"/>
            <a:ext cx="4081347" cy="4081347"/>
          </a:xfrm>
          <a:prstGeom prst="rect">
            <a:avLst/>
          </a:prstGeom>
        </p:spPr>
      </p:pic>
    </p:spTree>
    <p:extLst>
      <p:ext uri="{BB962C8B-B14F-4D97-AF65-F5344CB8AC3E}">
        <p14:creationId xmlns:p14="http://schemas.microsoft.com/office/powerpoint/2010/main" val="386994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age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4" name="Picture 13" descr="Shape&#10;&#10;Description automatically generated with medium confidence">
            <a:extLst>
              <a:ext uri="{FF2B5EF4-FFF2-40B4-BE49-F238E27FC236}">
                <a16:creationId xmlns:a16="http://schemas.microsoft.com/office/drawing/2014/main" id="{1E1FA847-09B4-48C7-625E-FEFBBB883779}"/>
              </a:ext>
            </a:extLst>
          </p:cNvPr>
          <p:cNvPicPr>
            <a:picLocks noChangeAspect="1"/>
          </p:cNvPicPr>
          <p:nvPr/>
        </p:nvPicPr>
        <p:blipFill>
          <a:blip r:embed="rId3"/>
          <a:stretch>
            <a:fillRect/>
          </a:stretch>
        </p:blipFill>
        <p:spPr>
          <a:xfrm>
            <a:off x="576474" y="5623210"/>
            <a:ext cx="2590800" cy="469900"/>
          </a:xfrm>
          <a:prstGeom prst="rect">
            <a:avLst/>
          </a:prstGeom>
        </p:spPr>
      </p:pic>
      <p:sp>
        <p:nvSpPr>
          <p:cNvPr id="2" name="Title Placeholder 1">
            <a:extLst>
              <a:ext uri="{FF2B5EF4-FFF2-40B4-BE49-F238E27FC236}">
                <a16:creationId xmlns:a16="http://schemas.microsoft.com/office/drawing/2014/main" id="{3CCEDF8D-ECC8-B228-852D-F275E7AB160B}"/>
              </a:ext>
            </a:extLst>
          </p:cNvPr>
          <p:cNvSpPr>
            <a:spLocks noGrp="1"/>
          </p:cNvSpPr>
          <p:nvPr>
            <p:ph type="title" hasCustomPrompt="1"/>
          </p:nvPr>
        </p:nvSpPr>
        <p:spPr>
          <a:xfrm>
            <a:off x="487830" y="1838714"/>
            <a:ext cx="6969278" cy="1695131"/>
          </a:xfrm>
          <a:prstGeom prst="rect">
            <a:avLst/>
          </a:prstGeom>
        </p:spPr>
        <p:txBody>
          <a:bodyPr vert="horz" lIns="91440" tIns="45720" rIns="91440" bIns="45720" rtlCol="0" anchor="b">
            <a:noAutofit/>
          </a:bodyPr>
          <a:lstStyle>
            <a:lvl1pPr>
              <a:defRPr sz="6000">
                <a:solidFill>
                  <a:schemeClr val="tx1"/>
                </a:solidFill>
              </a:defRPr>
            </a:lvl1pPr>
          </a:lstStyle>
          <a:p>
            <a:r>
              <a:rPr lang="en-US"/>
              <a:t>Presentation title goes here</a:t>
            </a:r>
          </a:p>
        </p:txBody>
      </p:sp>
      <p:sp>
        <p:nvSpPr>
          <p:cNvPr id="3" name="Text Placeholder 2">
            <a:extLst>
              <a:ext uri="{FF2B5EF4-FFF2-40B4-BE49-F238E27FC236}">
                <a16:creationId xmlns:a16="http://schemas.microsoft.com/office/drawing/2014/main" id="{9DA510A7-35FC-2882-61E3-410DBD16AD53}"/>
              </a:ext>
            </a:extLst>
          </p:cNvPr>
          <p:cNvSpPr>
            <a:spLocks noGrp="1"/>
          </p:cNvSpPr>
          <p:nvPr>
            <p:ph type="body" sz="quarter" idx="10" hasCustomPrompt="1"/>
          </p:nvPr>
        </p:nvSpPr>
        <p:spPr>
          <a:xfrm>
            <a:off x="487363" y="3721100"/>
            <a:ext cx="6064250" cy="1292225"/>
          </a:xfrm>
        </p:spPr>
        <p:txBody>
          <a:bodyPr>
            <a:noAutofit/>
          </a:bodyPr>
          <a:lstStyle>
            <a:lvl1pPr marL="0" indent="0">
              <a:lnSpc>
                <a:spcPct val="120000"/>
              </a:lnSpc>
              <a:spcBef>
                <a:spcPts val="0"/>
              </a:spcBef>
              <a:spcAft>
                <a:spcPts val="600"/>
              </a:spcAft>
              <a:buNone/>
              <a:defRPr sz="20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Presenter Name</a:t>
            </a:r>
          </a:p>
        </p:txBody>
      </p:sp>
      <p:pic>
        <p:nvPicPr>
          <p:cNvPr id="4" name="Picture 3" descr="Icon&#10;&#10;Description automatically generated">
            <a:extLst>
              <a:ext uri="{FF2B5EF4-FFF2-40B4-BE49-F238E27FC236}">
                <a16:creationId xmlns:a16="http://schemas.microsoft.com/office/drawing/2014/main" id="{F3EB0CEC-6EFF-6E89-9AB3-F164784F461A}"/>
              </a:ext>
            </a:extLst>
          </p:cNvPr>
          <p:cNvPicPr>
            <a:picLocks noChangeAspect="1"/>
          </p:cNvPicPr>
          <p:nvPr/>
        </p:nvPicPr>
        <p:blipFill>
          <a:blip r:embed="rId4"/>
          <a:stretch>
            <a:fillRect/>
          </a:stretch>
        </p:blipFill>
        <p:spPr>
          <a:xfrm>
            <a:off x="7329425" y="1282389"/>
            <a:ext cx="4081347" cy="4081347"/>
          </a:xfrm>
          <a:prstGeom prst="rect">
            <a:avLst/>
          </a:prstGeom>
        </p:spPr>
      </p:pic>
      <p:pic>
        <p:nvPicPr>
          <p:cNvPr id="5" name="Picture 4" descr="Shape&#10;&#10;Description automatically generated with medium confidence">
            <a:extLst>
              <a:ext uri="{FF2B5EF4-FFF2-40B4-BE49-F238E27FC236}">
                <a16:creationId xmlns:a16="http://schemas.microsoft.com/office/drawing/2014/main" id="{F7FDF10E-CC8C-FB2D-1B56-93E2838FB743}"/>
              </a:ext>
            </a:extLst>
          </p:cNvPr>
          <p:cNvPicPr>
            <a:picLocks noChangeAspect="1"/>
          </p:cNvPicPr>
          <p:nvPr userDrawn="1"/>
        </p:nvPicPr>
        <p:blipFill>
          <a:blip r:embed="rId3"/>
          <a:stretch>
            <a:fillRect/>
          </a:stretch>
        </p:blipFill>
        <p:spPr>
          <a:xfrm>
            <a:off x="576474" y="5623210"/>
            <a:ext cx="2590800" cy="469900"/>
          </a:xfrm>
          <a:prstGeom prst="rect">
            <a:avLst/>
          </a:prstGeom>
        </p:spPr>
      </p:pic>
      <p:pic>
        <p:nvPicPr>
          <p:cNvPr id="6" name="Picture 5" descr="Icon&#10;&#10;Description automatically generated">
            <a:extLst>
              <a:ext uri="{FF2B5EF4-FFF2-40B4-BE49-F238E27FC236}">
                <a16:creationId xmlns:a16="http://schemas.microsoft.com/office/drawing/2014/main" id="{A780AA03-C0BB-D912-009D-955AA9146990}"/>
              </a:ext>
            </a:extLst>
          </p:cNvPr>
          <p:cNvPicPr>
            <a:picLocks noChangeAspect="1"/>
          </p:cNvPicPr>
          <p:nvPr userDrawn="1"/>
        </p:nvPicPr>
        <p:blipFill>
          <a:blip r:embed="rId4"/>
          <a:stretch>
            <a:fillRect/>
          </a:stretch>
        </p:blipFill>
        <p:spPr>
          <a:xfrm>
            <a:off x="7329425" y="1282389"/>
            <a:ext cx="4081347" cy="4081347"/>
          </a:xfrm>
          <a:prstGeom prst="rect">
            <a:avLst/>
          </a:prstGeom>
        </p:spPr>
      </p:pic>
    </p:spTree>
    <p:extLst>
      <p:ext uri="{BB962C8B-B14F-4D97-AF65-F5344CB8AC3E}">
        <p14:creationId xmlns:p14="http://schemas.microsoft.com/office/powerpoint/2010/main" val="181896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Agenda Purpl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DAA4F78E-A7B0-8656-C176-F1820629CD12}"/>
              </a:ext>
            </a:extLst>
          </p:cNvPr>
          <p:cNvSpPr>
            <a:spLocks noGrp="1"/>
          </p:cNvSpPr>
          <p:nvPr>
            <p:ph type="body" sz="quarter" idx="10" hasCustomPrompt="1"/>
          </p:nvPr>
        </p:nvSpPr>
        <p:spPr>
          <a:xfrm>
            <a:off x="587700" y="2456045"/>
            <a:ext cx="9891867" cy="3059112"/>
          </a:xfrm>
        </p:spPr>
        <p:txBody>
          <a:bodyPr lIns="0">
            <a:noAutofit/>
          </a:bodyPr>
          <a:lstStyle>
            <a:lvl1pPr marL="457200" indent="-457200">
              <a:lnSpc>
                <a:spcPct val="150000"/>
              </a:lnSpc>
              <a:buFont typeface="+mj-lt"/>
              <a:buAutoNum type="arabicPeriod"/>
              <a:tabLst>
                <a:tab pos="455613" algn="l"/>
              </a:tabLst>
              <a:defRPr sz="1600">
                <a:solidFill>
                  <a:schemeClr val="bg1"/>
                </a:solidFill>
              </a:defRPr>
            </a:lvl1pPr>
            <a:lvl2pPr marL="457200" indent="0">
              <a:buNone/>
              <a:defRPr/>
            </a:lvl2pPr>
          </a:lstStyle>
          <a:p>
            <a:r>
              <a:rPr lang="en-US"/>
              <a:t>List your agenda item here. Put your description here.</a:t>
            </a:r>
          </a:p>
          <a:p>
            <a:r>
              <a:rPr lang="en-US"/>
              <a:t>List your agenda item here</a:t>
            </a:r>
          </a:p>
          <a:p>
            <a:r>
              <a:rPr lang="en-US"/>
              <a:t>List your agenda item here</a:t>
            </a:r>
          </a:p>
          <a:p>
            <a:r>
              <a:rPr lang="en-US"/>
              <a:t>List your agenda item here</a:t>
            </a:r>
          </a:p>
          <a:p>
            <a:r>
              <a:rPr lang="en-US"/>
              <a:t>List your agenda item here</a:t>
            </a:r>
          </a:p>
          <a:p>
            <a:r>
              <a:rPr lang="en-US"/>
              <a:t>List your agenda item here</a:t>
            </a:r>
          </a:p>
        </p:txBody>
      </p:sp>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Title 1">
            <a:extLst>
              <a:ext uri="{FF2B5EF4-FFF2-40B4-BE49-F238E27FC236}">
                <a16:creationId xmlns:a16="http://schemas.microsoft.com/office/drawing/2014/main" id="{5F8CE788-E082-EC05-6C10-BA98FAA31E1A}"/>
              </a:ext>
            </a:extLst>
          </p:cNvPr>
          <p:cNvSpPr txBox="1">
            <a:spLocks/>
          </p:cNvSpPr>
          <p:nvPr/>
        </p:nvSpPr>
        <p:spPr>
          <a:xfrm>
            <a:off x="604326" y="391278"/>
            <a:ext cx="4660074" cy="938663"/>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6000">
                <a:solidFill>
                  <a:schemeClr val="bg1"/>
                </a:solidFill>
              </a:rPr>
              <a:t>Agenda</a:t>
            </a:r>
          </a:p>
        </p:txBody>
      </p:sp>
      <p:pic>
        <p:nvPicPr>
          <p:cNvPr id="6" name="Graphic 5">
            <a:extLst>
              <a:ext uri="{FF2B5EF4-FFF2-40B4-BE49-F238E27FC236}">
                <a16:creationId xmlns:a16="http://schemas.microsoft.com/office/drawing/2014/main" id="{B00601AF-3AA4-2108-042B-8600B26A98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3" name="Title 1">
            <a:extLst>
              <a:ext uri="{FF2B5EF4-FFF2-40B4-BE49-F238E27FC236}">
                <a16:creationId xmlns:a16="http://schemas.microsoft.com/office/drawing/2014/main" id="{E902FDD4-84D9-E93C-AA93-5850AD651507}"/>
              </a:ext>
            </a:extLst>
          </p:cNvPr>
          <p:cNvSpPr txBox="1">
            <a:spLocks/>
          </p:cNvSpPr>
          <p:nvPr userDrawn="1"/>
        </p:nvSpPr>
        <p:spPr>
          <a:xfrm>
            <a:off x="604326" y="391278"/>
            <a:ext cx="4660074" cy="938663"/>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6000">
                <a:solidFill>
                  <a:schemeClr val="bg1"/>
                </a:solidFill>
              </a:rPr>
              <a:t>Agenda</a:t>
            </a:r>
          </a:p>
        </p:txBody>
      </p:sp>
      <p:pic>
        <p:nvPicPr>
          <p:cNvPr id="4" name="Graphic 3">
            <a:extLst>
              <a:ext uri="{FF2B5EF4-FFF2-40B4-BE49-F238E27FC236}">
                <a16:creationId xmlns:a16="http://schemas.microsoft.com/office/drawing/2014/main" id="{CCDFA3E2-D4C5-C254-1289-61EDB710346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325796015"/>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Agenda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Text Placeholder 16">
            <a:extLst>
              <a:ext uri="{FF2B5EF4-FFF2-40B4-BE49-F238E27FC236}">
                <a16:creationId xmlns:a16="http://schemas.microsoft.com/office/drawing/2014/main" id="{1B723C5E-AAA3-3A7E-2D4B-447E4DCDC1EC}"/>
              </a:ext>
            </a:extLst>
          </p:cNvPr>
          <p:cNvSpPr>
            <a:spLocks noGrp="1"/>
          </p:cNvSpPr>
          <p:nvPr>
            <p:ph type="body" sz="quarter" idx="11" hasCustomPrompt="1"/>
          </p:nvPr>
        </p:nvSpPr>
        <p:spPr>
          <a:xfrm>
            <a:off x="587700" y="2456045"/>
            <a:ext cx="9891867" cy="3059112"/>
          </a:xfrm>
        </p:spPr>
        <p:txBody>
          <a:bodyPr lIns="0">
            <a:noAutofit/>
          </a:bodyPr>
          <a:lstStyle>
            <a:lvl1pPr marL="457200" indent="-457200">
              <a:lnSpc>
                <a:spcPct val="150000"/>
              </a:lnSpc>
              <a:buFont typeface="+mj-lt"/>
              <a:buAutoNum type="arabicPeriod"/>
              <a:tabLst>
                <a:tab pos="455613" algn="l"/>
              </a:tabLst>
              <a:defRPr sz="1600">
                <a:solidFill>
                  <a:schemeClr val="tx1"/>
                </a:solidFill>
              </a:defRPr>
            </a:lvl1pPr>
            <a:lvl2pPr marL="457200" indent="0">
              <a:buNone/>
              <a:defRPr/>
            </a:lvl2pPr>
          </a:lstStyle>
          <a:p>
            <a:r>
              <a:rPr lang="en-US"/>
              <a:t>List your agenda item here. Put your description here.</a:t>
            </a:r>
          </a:p>
          <a:p>
            <a:r>
              <a:rPr lang="en-US"/>
              <a:t>List your agenda item here</a:t>
            </a:r>
          </a:p>
          <a:p>
            <a:r>
              <a:rPr lang="en-US"/>
              <a:t>List your agenda item here</a:t>
            </a:r>
          </a:p>
          <a:p>
            <a:r>
              <a:rPr lang="en-US"/>
              <a:t>List your agenda item here</a:t>
            </a:r>
          </a:p>
          <a:p>
            <a:r>
              <a:rPr lang="en-US"/>
              <a:t>List your agenda item here</a:t>
            </a:r>
          </a:p>
          <a:p>
            <a:r>
              <a:rPr lang="en-US"/>
              <a:t>List your agenda item here</a:t>
            </a:r>
          </a:p>
        </p:txBody>
      </p:sp>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3" name="Title 1">
            <a:extLst>
              <a:ext uri="{FF2B5EF4-FFF2-40B4-BE49-F238E27FC236}">
                <a16:creationId xmlns:a16="http://schemas.microsoft.com/office/drawing/2014/main" id="{B5D17933-84CA-34A4-6975-EF850F21008D}"/>
              </a:ext>
            </a:extLst>
          </p:cNvPr>
          <p:cNvSpPr txBox="1">
            <a:spLocks/>
          </p:cNvSpPr>
          <p:nvPr/>
        </p:nvSpPr>
        <p:spPr>
          <a:xfrm>
            <a:off x="604326" y="381000"/>
            <a:ext cx="4660074" cy="938663"/>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6000">
                <a:solidFill>
                  <a:schemeClr val="tx1"/>
                </a:solidFill>
              </a:rPr>
              <a:t>Agenda</a:t>
            </a:r>
          </a:p>
        </p:txBody>
      </p:sp>
      <p:sp>
        <p:nvSpPr>
          <p:cNvPr id="2" name="Title 1">
            <a:extLst>
              <a:ext uri="{FF2B5EF4-FFF2-40B4-BE49-F238E27FC236}">
                <a16:creationId xmlns:a16="http://schemas.microsoft.com/office/drawing/2014/main" id="{6BD31906-5D52-6D22-FB61-DF6D307600EF}"/>
              </a:ext>
            </a:extLst>
          </p:cNvPr>
          <p:cNvSpPr txBox="1">
            <a:spLocks/>
          </p:cNvSpPr>
          <p:nvPr userDrawn="1"/>
        </p:nvSpPr>
        <p:spPr>
          <a:xfrm>
            <a:off x="604326" y="381000"/>
            <a:ext cx="4660074" cy="938663"/>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6000">
                <a:solidFill>
                  <a:schemeClr val="tx1"/>
                </a:solidFill>
              </a:rPr>
              <a:t>Agenda</a:t>
            </a:r>
          </a:p>
        </p:txBody>
      </p:sp>
    </p:spTree>
    <p:extLst>
      <p:ext uri="{BB962C8B-B14F-4D97-AF65-F5344CB8AC3E}">
        <p14:creationId xmlns:p14="http://schemas.microsoft.com/office/powerpoint/2010/main" val="1452663643"/>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Agenda Detaile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281AE44-77B6-9D52-C02F-DCC97B11E0F6}"/>
              </a:ext>
            </a:extLst>
          </p:cNvPr>
          <p:cNvSpPr txBox="1">
            <a:spLocks/>
          </p:cNvSpPr>
          <p:nvPr/>
        </p:nvSpPr>
        <p:spPr>
          <a:xfrm>
            <a:off x="1190849" y="468021"/>
            <a:ext cx="10452768" cy="636368"/>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4000">
                <a:solidFill>
                  <a:schemeClr val="bg1"/>
                </a:solidFill>
              </a:rPr>
              <a:t>Agenda</a:t>
            </a:r>
          </a:p>
        </p:txBody>
      </p:sp>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2187094"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9" y="1734992"/>
            <a:ext cx="705730" cy="862936"/>
          </a:xfrm>
        </p:spPr>
        <p:txBody>
          <a:bodyPr lIns="0" anchor="ctr">
            <a:noAutofit/>
          </a:bodyPr>
          <a:lstStyle>
            <a:lvl1pPr marL="0" indent="0" algn="ctr">
              <a:buNone/>
              <a:defRPr sz="5800">
                <a:solidFill>
                  <a:schemeClr val="bg1"/>
                </a:solidFill>
              </a:defRPr>
            </a:lvl1pPr>
          </a:lstStyle>
          <a:p>
            <a:r>
              <a:rPr lang="en-US"/>
              <a:t>1</a:t>
            </a:r>
          </a:p>
        </p:txBody>
      </p:sp>
      <p:sp>
        <p:nvSpPr>
          <p:cNvPr id="37" name="Text Placeholder 10">
            <a:extLst>
              <a:ext uri="{FF2B5EF4-FFF2-40B4-BE49-F238E27FC236}">
                <a16:creationId xmlns:a16="http://schemas.microsoft.com/office/drawing/2014/main" id="{CD96049D-5F02-B09D-8BED-85CC83D1F387}"/>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solidFill>
                  <a:schemeClr val="bg1"/>
                </a:solidFill>
              </a:defRPr>
            </a:lvl1pPr>
          </a:lstStyle>
          <a:p>
            <a:r>
              <a:rPr lang="en-US"/>
              <a:t>2</a:t>
            </a:r>
          </a:p>
        </p:txBody>
      </p:sp>
      <p:sp>
        <p:nvSpPr>
          <p:cNvPr id="40" name="Text Placeholder 10">
            <a:extLst>
              <a:ext uri="{FF2B5EF4-FFF2-40B4-BE49-F238E27FC236}">
                <a16:creationId xmlns:a16="http://schemas.microsoft.com/office/drawing/2014/main" id="{CF97D20E-DA4D-A02B-6F45-8993F921BFF0}"/>
              </a:ext>
            </a:extLst>
          </p:cNvPr>
          <p:cNvSpPr>
            <a:spLocks noGrp="1"/>
          </p:cNvSpPr>
          <p:nvPr>
            <p:ph type="body" sz="quarter" idx="18" hasCustomPrompt="1"/>
          </p:nvPr>
        </p:nvSpPr>
        <p:spPr>
          <a:xfrm>
            <a:off x="1190849" y="4664071"/>
            <a:ext cx="705730" cy="862936"/>
          </a:xfrm>
        </p:spPr>
        <p:txBody>
          <a:bodyPr lIns="0" anchor="ctr">
            <a:noAutofit/>
          </a:bodyPr>
          <a:lstStyle>
            <a:lvl1pPr marL="0" indent="0" algn="ctr">
              <a:buNone/>
              <a:defRPr sz="5800">
                <a:solidFill>
                  <a:schemeClr val="bg1"/>
                </a:solidFill>
              </a:defRPr>
            </a:lvl1pPr>
          </a:lstStyle>
          <a:p>
            <a:r>
              <a:rPr lang="en-US"/>
              <a:t>3</a:t>
            </a:r>
          </a:p>
        </p:txBody>
      </p:sp>
      <p:sp>
        <p:nvSpPr>
          <p:cNvPr id="4" name="Slide Number Placeholder 5">
            <a:extLst>
              <a:ext uri="{FF2B5EF4-FFF2-40B4-BE49-F238E27FC236}">
                <a16:creationId xmlns:a16="http://schemas.microsoft.com/office/drawing/2014/main" id="{4F2AA788-78D6-3207-5227-DDA794CDE28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8" name="Text Placeholder 10">
            <a:extLst>
              <a:ext uri="{FF2B5EF4-FFF2-40B4-BE49-F238E27FC236}">
                <a16:creationId xmlns:a16="http://schemas.microsoft.com/office/drawing/2014/main" id="{7F749847-7114-ADDB-DBD7-28DA06DE1BFB}"/>
              </a:ext>
            </a:extLst>
          </p:cNvPr>
          <p:cNvSpPr>
            <a:spLocks noGrp="1"/>
          </p:cNvSpPr>
          <p:nvPr>
            <p:ph type="body" sz="quarter" idx="19" hasCustomPrompt="1"/>
          </p:nvPr>
        </p:nvSpPr>
        <p:spPr>
          <a:xfrm>
            <a:off x="2187094"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48" name="Text Placeholder 10">
            <a:extLst>
              <a:ext uri="{FF2B5EF4-FFF2-40B4-BE49-F238E27FC236}">
                <a16:creationId xmlns:a16="http://schemas.microsoft.com/office/drawing/2014/main" id="{5490A2CF-3AB4-BCD2-3836-45344515F6DA}"/>
              </a:ext>
            </a:extLst>
          </p:cNvPr>
          <p:cNvSpPr>
            <a:spLocks noGrp="1"/>
          </p:cNvSpPr>
          <p:nvPr>
            <p:ph type="body" sz="quarter" idx="25" hasCustomPrompt="1"/>
          </p:nvPr>
        </p:nvSpPr>
        <p:spPr>
          <a:xfrm>
            <a:off x="6103091" y="1734992"/>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4</a:t>
            </a:r>
          </a:p>
        </p:txBody>
      </p:sp>
      <p:sp>
        <p:nvSpPr>
          <p:cNvPr id="49" name="Text Placeholder 10">
            <a:extLst>
              <a:ext uri="{FF2B5EF4-FFF2-40B4-BE49-F238E27FC236}">
                <a16:creationId xmlns:a16="http://schemas.microsoft.com/office/drawing/2014/main" id="{F177A044-8112-58CC-0505-5CC5145676E8}"/>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5</a:t>
            </a:r>
          </a:p>
        </p:txBody>
      </p:sp>
      <p:sp>
        <p:nvSpPr>
          <p:cNvPr id="50" name="Text Placeholder 10">
            <a:extLst>
              <a:ext uri="{FF2B5EF4-FFF2-40B4-BE49-F238E27FC236}">
                <a16:creationId xmlns:a16="http://schemas.microsoft.com/office/drawing/2014/main" id="{1476D1F4-412B-4100-1C49-C011015A699F}"/>
              </a:ext>
            </a:extLst>
          </p:cNvPr>
          <p:cNvSpPr>
            <a:spLocks noGrp="1"/>
          </p:cNvSpPr>
          <p:nvPr>
            <p:ph type="body" sz="quarter" idx="27" hasCustomPrompt="1"/>
          </p:nvPr>
        </p:nvSpPr>
        <p:spPr>
          <a:xfrm>
            <a:off x="6103091" y="4664071"/>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6</a:t>
            </a:r>
          </a:p>
        </p:txBody>
      </p:sp>
      <p:sp>
        <p:nvSpPr>
          <p:cNvPr id="6" name="Text Placeholder 10">
            <a:extLst>
              <a:ext uri="{FF2B5EF4-FFF2-40B4-BE49-F238E27FC236}">
                <a16:creationId xmlns:a16="http://schemas.microsoft.com/office/drawing/2014/main" id="{70DAAEFC-05F8-299F-3EF6-8BBD0411D504}"/>
              </a:ext>
            </a:extLst>
          </p:cNvPr>
          <p:cNvSpPr>
            <a:spLocks noGrp="1"/>
          </p:cNvSpPr>
          <p:nvPr>
            <p:ph type="body" sz="quarter" idx="33" hasCustomPrompt="1"/>
          </p:nvPr>
        </p:nvSpPr>
        <p:spPr>
          <a:xfrm>
            <a:off x="2187094"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pic>
        <p:nvPicPr>
          <p:cNvPr id="7" name="Graphic 6">
            <a:extLst>
              <a:ext uri="{FF2B5EF4-FFF2-40B4-BE49-F238E27FC236}">
                <a16:creationId xmlns:a16="http://schemas.microsoft.com/office/drawing/2014/main" id="{1D0A3DFB-039E-96A1-2914-86F91B7128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22" name="Text Placeholder 10">
            <a:extLst>
              <a:ext uri="{FF2B5EF4-FFF2-40B4-BE49-F238E27FC236}">
                <a16:creationId xmlns:a16="http://schemas.microsoft.com/office/drawing/2014/main" id="{F2948828-E6D2-7F4E-4739-492AD719AC57}"/>
              </a:ext>
            </a:extLst>
          </p:cNvPr>
          <p:cNvSpPr>
            <a:spLocks noGrp="1"/>
          </p:cNvSpPr>
          <p:nvPr>
            <p:ph type="body" sz="quarter" idx="39" hasCustomPrompt="1"/>
          </p:nvPr>
        </p:nvSpPr>
        <p:spPr>
          <a:xfrm>
            <a:off x="2187094"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23" name="Text Placeholder 10">
            <a:extLst>
              <a:ext uri="{FF2B5EF4-FFF2-40B4-BE49-F238E27FC236}">
                <a16:creationId xmlns:a16="http://schemas.microsoft.com/office/drawing/2014/main" id="{96400C29-58B8-504A-F1C5-C93CB4D079EF}"/>
              </a:ext>
            </a:extLst>
          </p:cNvPr>
          <p:cNvSpPr>
            <a:spLocks noGrp="1"/>
          </p:cNvSpPr>
          <p:nvPr>
            <p:ph type="body" sz="quarter" idx="40" hasCustomPrompt="1"/>
          </p:nvPr>
        </p:nvSpPr>
        <p:spPr>
          <a:xfrm>
            <a:off x="2187094"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24" name="Text Placeholder 10">
            <a:extLst>
              <a:ext uri="{FF2B5EF4-FFF2-40B4-BE49-F238E27FC236}">
                <a16:creationId xmlns:a16="http://schemas.microsoft.com/office/drawing/2014/main" id="{067C5A0B-BFEB-14B2-43E4-140CB85ADAC8}"/>
              </a:ext>
            </a:extLst>
          </p:cNvPr>
          <p:cNvSpPr>
            <a:spLocks noGrp="1"/>
          </p:cNvSpPr>
          <p:nvPr>
            <p:ph type="body" sz="quarter" idx="41" hasCustomPrompt="1"/>
          </p:nvPr>
        </p:nvSpPr>
        <p:spPr>
          <a:xfrm>
            <a:off x="2187094"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25" name="Text Placeholder 10">
            <a:extLst>
              <a:ext uri="{FF2B5EF4-FFF2-40B4-BE49-F238E27FC236}">
                <a16:creationId xmlns:a16="http://schemas.microsoft.com/office/drawing/2014/main" id="{EC2DAE99-4D46-A0CD-D16E-979CE336EE88}"/>
              </a:ext>
            </a:extLst>
          </p:cNvPr>
          <p:cNvSpPr>
            <a:spLocks noGrp="1"/>
          </p:cNvSpPr>
          <p:nvPr>
            <p:ph type="body" sz="quarter" idx="42" hasCustomPrompt="1"/>
          </p:nvPr>
        </p:nvSpPr>
        <p:spPr>
          <a:xfrm>
            <a:off x="2187094"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26" name="Text Placeholder 10">
            <a:extLst>
              <a:ext uri="{FF2B5EF4-FFF2-40B4-BE49-F238E27FC236}">
                <a16:creationId xmlns:a16="http://schemas.microsoft.com/office/drawing/2014/main" id="{580820B5-813A-0D39-F76D-98E6AFC67E05}"/>
              </a:ext>
            </a:extLst>
          </p:cNvPr>
          <p:cNvSpPr>
            <a:spLocks noGrp="1"/>
          </p:cNvSpPr>
          <p:nvPr>
            <p:ph type="body" sz="quarter" idx="43" hasCustomPrompt="1"/>
          </p:nvPr>
        </p:nvSpPr>
        <p:spPr>
          <a:xfrm>
            <a:off x="2187094"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27" name="Text Placeholder 10">
            <a:extLst>
              <a:ext uri="{FF2B5EF4-FFF2-40B4-BE49-F238E27FC236}">
                <a16:creationId xmlns:a16="http://schemas.microsoft.com/office/drawing/2014/main" id="{F309C763-AD88-8191-CB0F-59ABB52DD595}"/>
              </a:ext>
            </a:extLst>
          </p:cNvPr>
          <p:cNvSpPr>
            <a:spLocks noGrp="1"/>
          </p:cNvSpPr>
          <p:nvPr>
            <p:ph type="body" sz="quarter" idx="44" hasCustomPrompt="1"/>
          </p:nvPr>
        </p:nvSpPr>
        <p:spPr>
          <a:xfrm>
            <a:off x="2187094"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28" name="Text Placeholder 10">
            <a:extLst>
              <a:ext uri="{FF2B5EF4-FFF2-40B4-BE49-F238E27FC236}">
                <a16:creationId xmlns:a16="http://schemas.microsoft.com/office/drawing/2014/main" id="{54345E4E-B15F-FE2A-86F9-0CBA1BFB2321}"/>
              </a:ext>
            </a:extLst>
          </p:cNvPr>
          <p:cNvSpPr>
            <a:spLocks noGrp="1"/>
          </p:cNvSpPr>
          <p:nvPr>
            <p:ph type="body" sz="quarter" idx="45" hasCustomPrompt="1"/>
          </p:nvPr>
        </p:nvSpPr>
        <p:spPr>
          <a:xfrm>
            <a:off x="2187094"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29" name="Text Placeholder 10">
            <a:extLst>
              <a:ext uri="{FF2B5EF4-FFF2-40B4-BE49-F238E27FC236}">
                <a16:creationId xmlns:a16="http://schemas.microsoft.com/office/drawing/2014/main" id="{7535DDBC-00E8-5181-65EE-A291E1279E2F}"/>
              </a:ext>
            </a:extLst>
          </p:cNvPr>
          <p:cNvSpPr>
            <a:spLocks noGrp="1"/>
          </p:cNvSpPr>
          <p:nvPr>
            <p:ph type="body" sz="quarter" idx="46" hasCustomPrompt="1"/>
          </p:nvPr>
        </p:nvSpPr>
        <p:spPr>
          <a:xfrm>
            <a:off x="2187094"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30" name="Text Placeholder 10">
            <a:extLst>
              <a:ext uri="{FF2B5EF4-FFF2-40B4-BE49-F238E27FC236}">
                <a16:creationId xmlns:a16="http://schemas.microsoft.com/office/drawing/2014/main" id="{5F0BA39B-0C00-49F9-EEA4-0F3C7B21D622}"/>
              </a:ext>
            </a:extLst>
          </p:cNvPr>
          <p:cNvSpPr>
            <a:spLocks noGrp="1"/>
          </p:cNvSpPr>
          <p:nvPr>
            <p:ph type="body" sz="quarter" idx="47" hasCustomPrompt="1"/>
          </p:nvPr>
        </p:nvSpPr>
        <p:spPr>
          <a:xfrm>
            <a:off x="2187094"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31" name="Text Placeholder 10">
            <a:extLst>
              <a:ext uri="{FF2B5EF4-FFF2-40B4-BE49-F238E27FC236}">
                <a16:creationId xmlns:a16="http://schemas.microsoft.com/office/drawing/2014/main" id="{BA31BCC0-2807-0F96-19C8-EC01B621114F}"/>
              </a:ext>
            </a:extLst>
          </p:cNvPr>
          <p:cNvSpPr>
            <a:spLocks noGrp="1"/>
          </p:cNvSpPr>
          <p:nvPr>
            <p:ph type="body" sz="quarter" idx="48" hasCustomPrompt="1"/>
          </p:nvPr>
        </p:nvSpPr>
        <p:spPr>
          <a:xfrm>
            <a:off x="7107886"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32" name="Text Placeholder 10">
            <a:extLst>
              <a:ext uri="{FF2B5EF4-FFF2-40B4-BE49-F238E27FC236}">
                <a16:creationId xmlns:a16="http://schemas.microsoft.com/office/drawing/2014/main" id="{14EC6851-5947-D81F-F60B-FDB85A411663}"/>
              </a:ext>
            </a:extLst>
          </p:cNvPr>
          <p:cNvSpPr>
            <a:spLocks noGrp="1"/>
          </p:cNvSpPr>
          <p:nvPr>
            <p:ph type="body" sz="quarter" idx="49" hasCustomPrompt="1"/>
          </p:nvPr>
        </p:nvSpPr>
        <p:spPr>
          <a:xfrm>
            <a:off x="7107886"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33" name="Text Placeholder 10">
            <a:extLst>
              <a:ext uri="{FF2B5EF4-FFF2-40B4-BE49-F238E27FC236}">
                <a16:creationId xmlns:a16="http://schemas.microsoft.com/office/drawing/2014/main" id="{C593B40D-CA1F-8AC8-9DD7-6B315CB01BB5}"/>
              </a:ext>
            </a:extLst>
          </p:cNvPr>
          <p:cNvSpPr>
            <a:spLocks noGrp="1"/>
          </p:cNvSpPr>
          <p:nvPr>
            <p:ph type="body" sz="quarter" idx="50" hasCustomPrompt="1"/>
          </p:nvPr>
        </p:nvSpPr>
        <p:spPr>
          <a:xfrm>
            <a:off x="7107886"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34" name="Text Placeholder 10">
            <a:extLst>
              <a:ext uri="{FF2B5EF4-FFF2-40B4-BE49-F238E27FC236}">
                <a16:creationId xmlns:a16="http://schemas.microsoft.com/office/drawing/2014/main" id="{C2E7A79E-5C91-1D2F-85C1-5C72D7C1E0AE}"/>
              </a:ext>
            </a:extLst>
          </p:cNvPr>
          <p:cNvSpPr>
            <a:spLocks noGrp="1"/>
          </p:cNvSpPr>
          <p:nvPr>
            <p:ph type="body" sz="quarter" idx="51" hasCustomPrompt="1"/>
          </p:nvPr>
        </p:nvSpPr>
        <p:spPr>
          <a:xfrm>
            <a:off x="7107886"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35" name="Text Placeholder 10">
            <a:extLst>
              <a:ext uri="{FF2B5EF4-FFF2-40B4-BE49-F238E27FC236}">
                <a16:creationId xmlns:a16="http://schemas.microsoft.com/office/drawing/2014/main" id="{C383A589-354D-69A1-EF10-4A9CD9F54EED}"/>
              </a:ext>
            </a:extLst>
          </p:cNvPr>
          <p:cNvSpPr>
            <a:spLocks noGrp="1"/>
          </p:cNvSpPr>
          <p:nvPr>
            <p:ph type="body" sz="quarter" idx="52" hasCustomPrompt="1"/>
          </p:nvPr>
        </p:nvSpPr>
        <p:spPr>
          <a:xfrm>
            <a:off x="7107886"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36" name="Text Placeholder 10">
            <a:extLst>
              <a:ext uri="{FF2B5EF4-FFF2-40B4-BE49-F238E27FC236}">
                <a16:creationId xmlns:a16="http://schemas.microsoft.com/office/drawing/2014/main" id="{63C69C5B-4E3C-04B0-9E5F-F6875EF466E5}"/>
              </a:ext>
            </a:extLst>
          </p:cNvPr>
          <p:cNvSpPr>
            <a:spLocks noGrp="1"/>
          </p:cNvSpPr>
          <p:nvPr>
            <p:ph type="body" sz="quarter" idx="53" hasCustomPrompt="1"/>
          </p:nvPr>
        </p:nvSpPr>
        <p:spPr>
          <a:xfrm>
            <a:off x="7107886"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39" name="Text Placeholder 10">
            <a:extLst>
              <a:ext uri="{FF2B5EF4-FFF2-40B4-BE49-F238E27FC236}">
                <a16:creationId xmlns:a16="http://schemas.microsoft.com/office/drawing/2014/main" id="{4C8F9546-5FA7-E72B-3937-6988808853A0}"/>
              </a:ext>
            </a:extLst>
          </p:cNvPr>
          <p:cNvSpPr>
            <a:spLocks noGrp="1"/>
          </p:cNvSpPr>
          <p:nvPr>
            <p:ph type="body" sz="quarter" idx="54" hasCustomPrompt="1"/>
          </p:nvPr>
        </p:nvSpPr>
        <p:spPr>
          <a:xfrm>
            <a:off x="7107886"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42" name="Text Placeholder 10">
            <a:extLst>
              <a:ext uri="{FF2B5EF4-FFF2-40B4-BE49-F238E27FC236}">
                <a16:creationId xmlns:a16="http://schemas.microsoft.com/office/drawing/2014/main" id="{20D013D5-33B2-C7DF-81CC-C56BD029612E}"/>
              </a:ext>
            </a:extLst>
          </p:cNvPr>
          <p:cNvSpPr>
            <a:spLocks noGrp="1"/>
          </p:cNvSpPr>
          <p:nvPr>
            <p:ph type="body" sz="quarter" idx="55" hasCustomPrompt="1"/>
          </p:nvPr>
        </p:nvSpPr>
        <p:spPr>
          <a:xfrm>
            <a:off x="7107886"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43" name="Text Placeholder 10">
            <a:extLst>
              <a:ext uri="{FF2B5EF4-FFF2-40B4-BE49-F238E27FC236}">
                <a16:creationId xmlns:a16="http://schemas.microsoft.com/office/drawing/2014/main" id="{7FB7A3F2-C614-20A7-C97C-0E11532150A5}"/>
              </a:ext>
            </a:extLst>
          </p:cNvPr>
          <p:cNvSpPr>
            <a:spLocks noGrp="1"/>
          </p:cNvSpPr>
          <p:nvPr>
            <p:ph type="body" sz="quarter" idx="56" hasCustomPrompt="1"/>
          </p:nvPr>
        </p:nvSpPr>
        <p:spPr>
          <a:xfrm>
            <a:off x="7107886"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44" name="Text Placeholder 10">
            <a:extLst>
              <a:ext uri="{FF2B5EF4-FFF2-40B4-BE49-F238E27FC236}">
                <a16:creationId xmlns:a16="http://schemas.microsoft.com/office/drawing/2014/main" id="{7DB168B3-07AB-9DD6-9144-A4D81674908D}"/>
              </a:ext>
            </a:extLst>
          </p:cNvPr>
          <p:cNvSpPr>
            <a:spLocks noGrp="1"/>
          </p:cNvSpPr>
          <p:nvPr>
            <p:ph type="body" sz="quarter" idx="57" hasCustomPrompt="1"/>
          </p:nvPr>
        </p:nvSpPr>
        <p:spPr>
          <a:xfrm>
            <a:off x="7107886"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45" name="Text Placeholder 10">
            <a:extLst>
              <a:ext uri="{FF2B5EF4-FFF2-40B4-BE49-F238E27FC236}">
                <a16:creationId xmlns:a16="http://schemas.microsoft.com/office/drawing/2014/main" id="{8D4DB050-7059-D77F-8DD0-3E7B5FC7AB7F}"/>
              </a:ext>
            </a:extLst>
          </p:cNvPr>
          <p:cNvSpPr>
            <a:spLocks noGrp="1"/>
          </p:cNvSpPr>
          <p:nvPr>
            <p:ph type="body" sz="quarter" idx="58" hasCustomPrompt="1"/>
          </p:nvPr>
        </p:nvSpPr>
        <p:spPr>
          <a:xfrm>
            <a:off x="7107886"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46" name="Text Placeholder 10">
            <a:extLst>
              <a:ext uri="{FF2B5EF4-FFF2-40B4-BE49-F238E27FC236}">
                <a16:creationId xmlns:a16="http://schemas.microsoft.com/office/drawing/2014/main" id="{E352A57E-62AB-41C9-F284-06662463BAAE}"/>
              </a:ext>
            </a:extLst>
          </p:cNvPr>
          <p:cNvSpPr>
            <a:spLocks noGrp="1"/>
          </p:cNvSpPr>
          <p:nvPr>
            <p:ph type="body" sz="quarter" idx="59" hasCustomPrompt="1"/>
          </p:nvPr>
        </p:nvSpPr>
        <p:spPr>
          <a:xfrm>
            <a:off x="7107886"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2" name="Title 1">
            <a:extLst>
              <a:ext uri="{FF2B5EF4-FFF2-40B4-BE49-F238E27FC236}">
                <a16:creationId xmlns:a16="http://schemas.microsoft.com/office/drawing/2014/main" id="{75AC1BD1-8BE1-49AD-CAD0-E31EA7A25803}"/>
              </a:ext>
            </a:extLst>
          </p:cNvPr>
          <p:cNvSpPr txBox="1">
            <a:spLocks/>
          </p:cNvSpPr>
          <p:nvPr userDrawn="1"/>
        </p:nvSpPr>
        <p:spPr>
          <a:xfrm>
            <a:off x="1190849" y="468021"/>
            <a:ext cx="10452768" cy="636368"/>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4000">
                <a:solidFill>
                  <a:schemeClr val="bg1"/>
                </a:solidFill>
              </a:rPr>
              <a:t>Agenda</a:t>
            </a:r>
          </a:p>
        </p:txBody>
      </p:sp>
      <p:pic>
        <p:nvPicPr>
          <p:cNvPr id="3" name="Graphic 2">
            <a:extLst>
              <a:ext uri="{FF2B5EF4-FFF2-40B4-BE49-F238E27FC236}">
                <a16:creationId xmlns:a16="http://schemas.microsoft.com/office/drawing/2014/main" id="{7FACBA78-6CC7-ED09-5831-098F52D9BA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80623323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Detailed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9" name="Text Placeholder 10">
            <a:extLst>
              <a:ext uri="{FF2B5EF4-FFF2-40B4-BE49-F238E27FC236}">
                <a16:creationId xmlns:a16="http://schemas.microsoft.com/office/drawing/2014/main" id="{E12F6868-A88E-51ED-F6D7-A8720E03A13F}"/>
              </a:ext>
            </a:extLst>
          </p:cNvPr>
          <p:cNvSpPr>
            <a:spLocks noGrp="1"/>
          </p:cNvSpPr>
          <p:nvPr>
            <p:ph type="body" sz="quarter" idx="13" hasCustomPrompt="1"/>
          </p:nvPr>
        </p:nvSpPr>
        <p:spPr>
          <a:xfrm>
            <a:off x="2187094"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10" name="Text Placeholder 10">
            <a:extLst>
              <a:ext uri="{FF2B5EF4-FFF2-40B4-BE49-F238E27FC236}">
                <a16:creationId xmlns:a16="http://schemas.microsoft.com/office/drawing/2014/main" id="{07BD4C06-650A-E781-356E-7610B0BA21EC}"/>
              </a:ext>
            </a:extLst>
          </p:cNvPr>
          <p:cNvSpPr>
            <a:spLocks noGrp="1"/>
          </p:cNvSpPr>
          <p:nvPr>
            <p:ph type="body" sz="quarter" idx="14" hasCustomPrompt="1"/>
          </p:nvPr>
        </p:nvSpPr>
        <p:spPr>
          <a:xfrm>
            <a:off x="1190849" y="1734992"/>
            <a:ext cx="705730" cy="862936"/>
          </a:xfrm>
        </p:spPr>
        <p:txBody>
          <a:bodyPr lIns="0" anchor="ctr">
            <a:noAutofit/>
          </a:bodyPr>
          <a:lstStyle>
            <a:lvl1pPr marL="0" indent="0" algn="ctr">
              <a:buNone/>
              <a:defRPr sz="5800">
                <a:solidFill>
                  <a:schemeClr val="tx1"/>
                </a:solidFill>
              </a:defRPr>
            </a:lvl1pPr>
          </a:lstStyle>
          <a:p>
            <a:r>
              <a:rPr lang="en-US"/>
              <a:t>1</a:t>
            </a:r>
          </a:p>
        </p:txBody>
      </p:sp>
      <p:sp>
        <p:nvSpPr>
          <p:cNvPr id="11" name="Text Placeholder 10">
            <a:extLst>
              <a:ext uri="{FF2B5EF4-FFF2-40B4-BE49-F238E27FC236}">
                <a16:creationId xmlns:a16="http://schemas.microsoft.com/office/drawing/2014/main" id="{267074F0-5F4F-C7B9-BDF2-4299AF08F342}"/>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solidFill>
                  <a:schemeClr val="tx1"/>
                </a:solidFill>
              </a:defRPr>
            </a:lvl1pPr>
          </a:lstStyle>
          <a:p>
            <a:r>
              <a:rPr lang="en-US"/>
              <a:t>2</a:t>
            </a:r>
          </a:p>
        </p:txBody>
      </p:sp>
      <p:sp>
        <p:nvSpPr>
          <p:cNvPr id="14" name="Text Placeholder 10">
            <a:extLst>
              <a:ext uri="{FF2B5EF4-FFF2-40B4-BE49-F238E27FC236}">
                <a16:creationId xmlns:a16="http://schemas.microsoft.com/office/drawing/2014/main" id="{6979AA28-B872-71E2-CA78-6B76861BC8CF}"/>
              </a:ext>
            </a:extLst>
          </p:cNvPr>
          <p:cNvSpPr>
            <a:spLocks noGrp="1"/>
          </p:cNvSpPr>
          <p:nvPr>
            <p:ph type="body" sz="quarter" idx="18" hasCustomPrompt="1"/>
          </p:nvPr>
        </p:nvSpPr>
        <p:spPr>
          <a:xfrm>
            <a:off x="1190849" y="4664071"/>
            <a:ext cx="705730" cy="862936"/>
          </a:xfrm>
        </p:spPr>
        <p:txBody>
          <a:bodyPr lIns="0" anchor="ctr">
            <a:noAutofit/>
          </a:bodyPr>
          <a:lstStyle>
            <a:lvl1pPr marL="0" indent="0" algn="ctr">
              <a:buNone/>
              <a:defRPr sz="5800">
                <a:solidFill>
                  <a:schemeClr val="tx1"/>
                </a:solidFill>
              </a:defRPr>
            </a:lvl1pPr>
          </a:lstStyle>
          <a:p>
            <a:r>
              <a:rPr lang="en-US"/>
              <a:t>3</a:t>
            </a:r>
          </a:p>
        </p:txBody>
      </p:sp>
      <p:sp>
        <p:nvSpPr>
          <p:cNvPr id="17" name="Text Placeholder 10">
            <a:extLst>
              <a:ext uri="{FF2B5EF4-FFF2-40B4-BE49-F238E27FC236}">
                <a16:creationId xmlns:a16="http://schemas.microsoft.com/office/drawing/2014/main" id="{1CF3ADDC-8CFB-09A4-8D1C-2F5BFCC198BA}"/>
              </a:ext>
            </a:extLst>
          </p:cNvPr>
          <p:cNvSpPr>
            <a:spLocks noGrp="1"/>
          </p:cNvSpPr>
          <p:nvPr>
            <p:ph type="body" sz="quarter" idx="19" hasCustomPrompt="1"/>
          </p:nvPr>
        </p:nvSpPr>
        <p:spPr>
          <a:xfrm>
            <a:off x="2187094"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20" name="Text Placeholder 10">
            <a:extLst>
              <a:ext uri="{FF2B5EF4-FFF2-40B4-BE49-F238E27FC236}">
                <a16:creationId xmlns:a16="http://schemas.microsoft.com/office/drawing/2014/main" id="{9AB83BD7-A124-CCED-4623-AC60FD21EE7F}"/>
              </a:ext>
            </a:extLst>
          </p:cNvPr>
          <p:cNvSpPr>
            <a:spLocks noGrp="1"/>
          </p:cNvSpPr>
          <p:nvPr>
            <p:ph type="body" sz="quarter" idx="25" hasCustomPrompt="1"/>
          </p:nvPr>
        </p:nvSpPr>
        <p:spPr>
          <a:xfrm>
            <a:off x="6103091" y="1734992"/>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4</a:t>
            </a:r>
          </a:p>
        </p:txBody>
      </p:sp>
      <p:sp>
        <p:nvSpPr>
          <p:cNvPr id="21" name="Text Placeholder 10">
            <a:extLst>
              <a:ext uri="{FF2B5EF4-FFF2-40B4-BE49-F238E27FC236}">
                <a16:creationId xmlns:a16="http://schemas.microsoft.com/office/drawing/2014/main" id="{4C9E7B34-3208-4B37-8187-92BC61B241F1}"/>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5</a:t>
            </a:r>
          </a:p>
        </p:txBody>
      </p:sp>
      <p:sp>
        <p:nvSpPr>
          <p:cNvPr id="22" name="Text Placeholder 10">
            <a:extLst>
              <a:ext uri="{FF2B5EF4-FFF2-40B4-BE49-F238E27FC236}">
                <a16:creationId xmlns:a16="http://schemas.microsoft.com/office/drawing/2014/main" id="{CD3E45EF-1264-2FD2-C5C5-3979D0AA5344}"/>
              </a:ext>
            </a:extLst>
          </p:cNvPr>
          <p:cNvSpPr>
            <a:spLocks noGrp="1"/>
          </p:cNvSpPr>
          <p:nvPr>
            <p:ph type="body" sz="quarter" idx="27" hasCustomPrompt="1"/>
          </p:nvPr>
        </p:nvSpPr>
        <p:spPr>
          <a:xfrm>
            <a:off x="6103091" y="4664071"/>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6</a:t>
            </a:r>
          </a:p>
        </p:txBody>
      </p:sp>
      <p:sp>
        <p:nvSpPr>
          <p:cNvPr id="26" name="Text Placeholder 10">
            <a:extLst>
              <a:ext uri="{FF2B5EF4-FFF2-40B4-BE49-F238E27FC236}">
                <a16:creationId xmlns:a16="http://schemas.microsoft.com/office/drawing/2014/main" id="{0B0803C4-A3E1-4CBA-94AB-08ECA44383BD}"/>
              </a:ext>
            </a:extLst>
          </p:cNvPr>
          <p:cNvSpPr>
            <a:spLocks noGrp="1"/>
          </p:cNvSpPr>
          <p:nvPr>
            <p:ph type="body" sz="quarter" idx="33" hasCustomPrompt="1"/>
          </p:nvPr>
        </p:nvSpPr>
        <p:spPr>
          <a:xfrm>
            <a:off x="2187094"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27" name="Text Placeholder 10">
            <a:extLst>
              <a:ext uri="{FF2B5EF4-FFF2-40B4-BE49-F238E27FC236}">
                <a16:creationId xmlns:a16="http://schemas.microsoft.com/office/drawing/2014/main" id="{5A9DB5F7-862D-DE29-F57B-E84C5A0F67D4}"/>
              </a:ext>
            </a:extLst>
          </p:cNvPr>
          <p:cNvSpPr>
            <a:spLocks noGrp="1"/>
          </p:cNvSpPr>
          <p:nvPr>
            <p:ph type="body" sz="quarter" idx="39" hasCustomPrompt="1"/>
          </p:nvPr>
        </p:nvSpPr>
        <p:spPr>
          <a:xfrm>
            <a:off x="2187094"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28" name="Text Placeholder 10">
            <a:extLst>
              <a:ext uri="{FF2B5EF4-FFF2-40B4-BE49-F238E27FC236}">
                <a16:creationId xmlns:a16="http://schemas.microsoft.com/office/drawing/2014/main" id="{F6D23C40-8EFF-CEBC-36C5-05070E446CF2}"/>
              </a:ext>
            </a:extLst>
          </p:cNvPr>
          <p:cNvSpPr>
            <a:spLocks noGrp="1"/>
          </p:cNvSpPr>
          <p:nvPr>
            <p:ph type="body" sz="quarter" idx="40" hasCustomPrompt="1"/>
          </p:nvPr>
        </p:nvSpPr>
        <p:spPr>
          <a:xfrm>
            <a:off x="2187094"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29" name="Text Placeholder 10">
            <a:extLst>
              <a:ext uri="{FF2B5EF4-FFF2-40B4-BE49-F238E27FC236}">
                <a16:creationId xmlns:a16="http://schemas.microsoft.com/office/drawing/2014/main" id="{627A0084-5DB5-406B-6521-53737BB662C4}"/>
              </a:ext>
            </a:extLst>
          </p:cNvPr>
          <p:cNvSpPr>
            <a:spLocks noGrp="1"/>
          </p:cNvSpPr>
          <p:nvPr>
            <p:ph type="body" sz="quarter" idx="41" hasCustomPrompt="1"/>
          </p:nvPr>
        </p:nvSpPr>
        <p:spPr>
          <a:xfrm>
            <a:off x="2187094"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0" name="Text Placeholder 10">
            <a:extLst>
              <a:ext uri="{FF2B5EF4-FFF2-40B4-BE49-F238E27FC236}">
                <a16:creationId xmlns:a16="http://schemas.microsoft.com/office/drawing/2014/main" id="{98EB6EAE-7C34-CB0E-24D5-C73C13EB2D3E}"/>
              </a:ext>
            </a:extLst>
          </p:cNvPr>
          <p:cNvSpPr>
            <a:spLocks noGrp="1"/>
          </p:cNvSpPr>
          <p:nvPr>
            <p:ph type="body" sz="quarter" idx="42" hasCustomPrompt="1"/>
          </p:nvPr>
        </p:nvSpPr>
        <p:spPr>
          <a:xfrm>
            <a:off x="2187094"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1" name="Text Placeholder 10">
            <a:extLst>
              <a:ext uri="{FF2B5EF4-FFF2-40B4-BE49-F238E27FC236}">
                <a16:creationId xmlns:a16="http://schemas.microsoft.com/office/drawing/2014/main" id="{2113BB4C-1373-3CD8-A9FE-9BE6D78CFF71}"/>
              </a:ext>
            </a:extLst>
          </p:cNvPr>
          <p:cNvSpPr>
            <a:spLocks noGrp="1"/>
          </p:cNvSpPr>
          <p:nvPr>
            <p:ph type="body" sz="quarter" idx="43" hasCustomPrompt="1"/>
          </p:nvPr>
        </p:nvSpPr>
        <p:spPr>
          <a:xfrm>
            <a:off x="2187094"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32" name="Text Placeholder 10">
            <a:extLst>
              <a:ext uri="{FF2B5EF4-FFF2-40B4-BE49-F238E27FC236}">
                <a16:creationId xmlns:a16="http://schemas.microsoft.com/office/drawing/2014/main" id="{52E0F978-EF37-FEA0-BD69-8116E1CB330A}"/>
              </a:ext>
            </a:extLst>
          </p:cNvPr>
          <p:cNvSpPr>
            <a:spLocks noGrp="1"/>
          </p:cNvSpPr>
          <p:nvPr>
            <p:ph type="body" sz="quarter" idx="44" hasCustomPrompt="1"/>
          </p:nvPr>
        </p:nvSpPr>
        <p:spPr>
          <a:xfrm>
            <a:off x="2187094"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33" name="Text Placeholder 10">
            <a:extLst>
              <a:ext uri="{FF2B5EF4-FFF2-40B4-BE49-F238E27FC236}">
                <a16:creationId xmlns:a16="http://schemas.microsoft.com/office/drawing/2014/main" id="{25E35F0E-D52D-445C-3933-594AD8E89754}"/>
              </a:ext>
            </a:extLst>
          </p:cNvPr>
          <p:cNvSpPr>
            <a:spLocks noGrp="1"/>
          </p:cNvSpPr>
          <p:nvPr>
            <p:ph type="body" sz="quarter" idx="45" hasCustomPrompt="1"/>
          </p:nvPr>
        </p:nvSpPr>
        <p:spPr>
          <a:xfrm>
            <a:off x="2187094"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4" name="Text Placeholder 10">
            <a:extLst>
              <a:ext uri="{FF2B5EF4-FFF2-40B4-BE49-F238E27FC236}">
                <a16:creationId xmlns:a16="http://schemas.microsoft.com/office/drawing/2014/main" id="{49084C2C-B61F-4395-EEE2-C86432660625}"/>
              </a:ext>
            </a:extLst>
          </p:cNvPr>
          <p:cNvSpPr>
            <a:spLocks noGrp="1"/>
          </p:cNvSpPr>
          <p:nvPr>
            <p:ph type="body" sz="quarter" idx="46" hasCustomPrompt="1"/>
          </p:nvPr>
        </p:nvSpPr>
        <p:spPr>
          <a:xfrm>
            <a:off x="2187094"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5" name="Text Placeholder 10">
            <a:extLst>
              <a:ext uri="{FF2B5EF4-FFF2-40B4-BE49-F238E27FC236}">
                <a16:creationId xmlns:a16="http://schemas.microsoft.com/office/drawing/2014/main" id="{B336D3ED-AD6E-6465-4B90-3E1CA27A85C4}"/>
              </a:ext>
            </a:extLst>
          </p:cNvPr>
          <p:cNvSpPr>
            <a:spLocks noGrp="1"/>
          </p:cNvSpPr>
          <p:nvPr>
            <p:ph type="body" sz="quarter" idx="47" hasCustomPrompt="1"/>
          </p:nvPr>
        </p:nvSpPr>
        <p:spPr>
          <a:xfrm>
            <a:off x="2187094"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36" name="Text Placeholder 10">
            <a:extLst>
              <a:ext uri="{FF2B5EF4-FFF2-40B4-BE49-F238E27FC236}">
                <a16:creationId xmlns:a16="http://schemas.microsoft.com/office/drawing/2014/main" id="{84230CD9-77DD-804B-7160-D9C7EDB7628C}"/>
              </a:ext>
            </a:extLst>
          </p:cNvPr>
          <p:cNvSpPr>
            <a:spLocks noGrp="1"/>
          </p:cNvSpPr>
          <p:nvPr>
            <p:ph type="body" sz="quarter" idx="48" hasCustomPrompt="1"/>
          </p:nvPr>
        </p:nvSpPr>
        <p:spPr>
          <a:xfrm>
            <a:off x="7107886"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37" name="Text Placeholder 10">
            <a:extLst>
              <a:ext uri="{FF2B5EF4-FFF2-40B4-BE49-F238E27FC236}">
                <a16:creationId xmlns:a16="http://schemas.microsoft.com/office/drawing/2014/main" id="{07EA9309-EA2A-A327-2B9C-4B40C2A8BBF2}"/>
              </a:ext>
            </a:extLst>
          </p:cNvPr>
          <p:cNvSpPr>
            <a:spLocks noGrp="1"/>
          </p:cNvSpPr>
          <p:nvPr>
            <p:ph type="body" sz="quarter" idx="49" hasCustomPrompt="1"/>
          </p:nvPr>
        </p:nvSpPr>
        <p:spPr>
          <a:xfrm>
            <a:off x="7107886"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8" name="Text Placeholder 10">
            <a:extLst>
              <a:ext uri="{FF2B5EF4-FFF2-40B4-BE49-F238E27FC236}">
                <a16:creationId xmlns:a16="http://schemas.microsoft.com/office/drawing/2014/main" id="{740C2518-82FF-7C51-92CE-D7E67CDEB92F}"/>
              </a:ext>
            </a:extLst>
          </p:cNvPr>
          <p:cNvSpPr>
            <a:spLocks noGrp="1"/>
          </p:cNvSpPr>
          <p:nvPr>
            <p:ph type="body" sz="quarter" idx="50" hasCustomPrompt="1"/>
          </p:nvPr>
        </p:nvSpPr>
        <p:spPr>
          <a:xfrm>
            <a:off x="7107886"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9" name="Text Placeholder 10">
            <a:extLst>
              <a:ext uri="{FF2B5EF4-FFF2-40B4-BE49-F238E27FC236}">
                <a16:creationId xmlns:a16="http://schemas.microsoft.com/office/drawing/2014/main" id="{21CF8BD5-5752-DAE7-3576-5982F54DEAA6}"/>
              </a:ext>
            </a:extLst>
          </p:cNvPr>
          <p:cNvSpPr>
            <a:spLocks noGrp="1"/>
          </p:cNvSpPr>
          <p:nvPr>
            <p:ph type="body" sz="quarter" idx="51" hasCustomPrompt="1"/>
          </p:nvPr>
        </p:nvSpPr>
        <p:spPr>
          <a:xfrm>
            <a:off x="7107886"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40" name="Text Placeholder 10">
            <a:extLst>
              <a:ext uri="{FF2B5EF4-FFF2-40B4-BE49-F238E27FC236}">
                <a16:creationId xmlns:a16="http://schemas.microsoft.com/office/drawing/2014/main" id="{6F3E6895-8EEE-B02B-5BBE-6B056F91425D}"/>
              </a:ext>
            </a:extLst>
          </p:cNvPr>
          <p:cNvSpPr>
            <a:spLocks noGrp="1"/>
          </p:cNvSpPr>
          <p:nvPr>
            <p:ph type="body" sz="quarter" idx="52" hasCustomPrompt="1"/>
          </p:nvPr>
        </p:nvSpPr>
        <p:spPr>
          <a:xfrm>
            <a:off x="7107886"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41" name="Text Placeholder 10">
            <a:extLst>
              <a:ext uri="{FF2B5EF4-FFF2-40B4-BE49-F238E27FC236}">
                <a16:creationId xmlns:a16="http://schemas.microsoft.com/office/drawing/2014/main" id="{7A19B483-07CD-1528-3885-2D1BDD4CEAE3}"/>
              </a:ext>
            </a:extLst>
          </p:cNvPr>
          <p:cNvSpPr>
            <a:spLocks noGrp="1"/>
          </p:cNvSpPr>
          <p:nvPr>
            <p:ph type="body" sz="quarter" idx="53" hasCustomPrompt="1"/>
          </p:nvPr>
        </p:nvSpPr>
        <p:spPr>
          <a:xfrm>
            <a:off x="7107886"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42" name="Text Placeholder 10">
            <a:extLst>
              <a:ext uri="{FF2B5EF4-FFF2-40B4-BE49-F238E27FC236}">
                <a16:creationId xmlns:a16="http://schemas.microsoft.com/office/drawing/2014/main" id="{329EEA28-1540-3E09-FB04-9D2D71EA1A0D}"/>
              </a:ext>
            </a:extLst>
          </p:cNvPr>
          <p:cNvSpPr>
            <a:spLocks noGrp="1"/>
          </p:cNvSpPr>
          <p:nvPr>
            <p:ph type="body" sz="quarter" idx="54" hasCustomPrompt="1"/>
          </p:nvPr>
        </p:nvSpPr>
        <p:spPr>
          <a:xfrm>
            <a:off x="7107886"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43" name="Text Placeholder 10">
            <a:extLst>
              <a:ext uri="{FF2B5EF4-FFF2-40B4-BE49-F238E27FC236}">
                <a16:creationId xmlns:a16="http://schemas.microsoft.com/office/drawing/2014/main" id="{7BD63348-6F78-26EF-FBF7-E7A07A7D3839}"/>
              </a:ext>
            </a:extLst>
          </p:cNvPr>
          <p:cNvSpPr>
            <a:spLocks noGrp="1"/>
          </p:cNvSpPr>
          <p:nvPr>
            <p:ph type="body" sz="quarter" idx="55" hasCustomPrompt="1"/>
          </p:nvPr>
        </p:nvSpPr>
        <p:spPr>
          <a:xfrm>
            <a:off x="7107886"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44" name="Text Placeholder 10">
            <a:extLst>
              <a:ext uri="{FF2B5EF4-FFF2-40B4-BE49-F238E27FC236}">
                <a16:creationId xmlns:a16="http://schemas.microsoft.com/office/drawing/2014/main" id="{1FBB9B41-DE31-F742-A26F-E9BA11558FF3}"/>
              </a:ext>
            </a:extLst>
          </p:cNvPr>
          <p:cNvSpPr>
            <a:spLocks noGrp="1"/>
          </p:cNvSpPr>
          <p:nvPr>
            <p:ph type="body" sz="quarter" idx="56" hasCustomPrompt="1"/>
          </p:nvPr>
        </p:nvSpPr>
        <p:spPr>
          <a:xfrm>
            <a:off x="7107886"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45" name="Text Placeholder 10">
            <a:extLst>
              <a:ext uri="{FF2B5EF4-FFF2-40B4-BE49-F238E27FC236}">
                <a16:creationId xmlns:a16="http://schemas.microsoft.com/office/drawing/2014/main" id="{66D8E2C2-131A-FEA5-278C-495234036442}"/>
              </a:ext>
            </a:extLst>
          </p:cNvPr>
          <p:cNvSpPr>
            <a:spLocks noGrp="1"/>
          </p:cNvSpPr>
          <p:nvPr>
            <p:ph type="body" sz="quarter" idx="57" hasCustomPrompt="1"/>
          </p:nvPr>
        </p:nvSpPr>
        <p:spPr>
          <a:xfrm>
            <a:off x="7107886"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46" name="Text Placeholder 10">
            <a:extLst>
              <a:ext uri="{FF2B5EF4-FFF2-40B4-BE49-F238E27FC236}">
                <a16:creationId xmlns:a16="http://schemas.microsoft.com/office/drawing/2014/main" id="{8F550B7A-8572-7A16-0B1F-264104A46C3D}"/>
              </a:ext>
            </a:extLst>
          </p:cNvPr>
          <p:cNvSpPr>
            <a:spLocks noGrp="1"/>
          </p:cNvSpPr>
          <p:nvPr>
            <p:ph type="body" sz="quarter" idx="58" hasCustomPrompt="1"/>
          </p:nvPr>
        </p:nvSpPr>
        <p:spPr>
          <a:xfrm>
            <a:off x="7107886"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47" name="Text Placeholder 10">
            <a:extLst>
              <a:ext uri="{FF2B5EF4-FFF2-40B4-BE49-F238E27FC236}">
                <a16:creationId xmlns:a16="http://schemas.microsoft.com/office/drawing/2014/main" id="{16E7394F-7723-41A1-4FC3-C692760D91BC}"/>
              </a:ext>
            </a:extLst>
          </p:cNvPr>
          <p:cNvSpPr>
            <a:spLocks noGrp="1"/>
          </p:cNvSpPr>
          <p:nvPr>
            <p:ph type="body" sz="quarter" idx="59" hasCustomPrompt="1"/>
          </p:nvPr>
        </p:nvSpPr>
        <p:spPr>
          <a:xfrm>
            <a:off x="7107886"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60" name="Title 1">
            <a:extLst>
              <a:ext uri="{FF2B5EF4-FFF2-40B4-BE49-F238E27FC236}">
                <a16:creationId xmlns:a16="http://schemas.microsoft.com/office/drawing/2014/main" id="{E1A178F2-EBE4-F878-6211-92C4C67D0EBE}"/>
              </a:ext>
            </a:extLst>
          </p:cNvPr>
          <p:cNvSpPr txBox="1">
            <a:spLocks/>
          </p:cNvSpPr>
          <p:nvPr/>
        </p:nvSpPr>
        <p:spPr>
          <a:xfrm>
            <a:off x="1190849" y="468021"/>
            <a:ext cx="10452768" cy="636368"/>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4000">
                <a:solidFill>
                  <a:schemeClr val="tx1"/>
                </a:solidFill>
              </a:rPr>
              <a:t>Agenda</a:t>
            </a:r>
          </a:p>
        </p:txBody>
      </p:sp>
      <p:sp>
        <p:nvSpPr>
          <p:cNvPr id="2" name="Title 1">
            <a:extLst>
              <a:ext uri="{FF2B5EF4-FFF2-40B4-BE49-F238E27FC236}">
                <a16:creationId xmlns:a16="http://schemas.microsoft.com/office/drawing/2014/main" id="{B89BC290-4C61-4DC8-2260-20A119F9040F}"/>
              </a:ext>
            </a:extLst>
          </p:cNvPr>
          <p:cNvSpPr txBox="1">
            <a:spLocks/>
          </p:cNvSpPr>
          <p:nvPr userDrawn="1"/>
        </p:nvSpPr>
        <p:spPr>
          <a:xfrm>
            <a:off x="1190849" y="468021"/>
            <a:ext cx="10452768" cy="636368"/>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4000">
                <a:solidFill>
                  <a:schemeClr val="tx1"/>
                </a:solidFill>
              </a:rPr>
              <a:t>Agenda</a:t>
            </a:r>
          </a:p>
        </p:txBody>
      </p:sp>
    </p:spTree>
    <p:extLst>
      <p:ext uri="{BB962C8B-B14F-4D97-AF65-F5344CB8AC3E}">
        <p14:creationId xmlns:p14="http://schemas.microsoft.com/office/powerpoint/2010/main" val="3931481154"/>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ection Header Blu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04C69-4331-3BB0-216D-460C34CC0985}"/>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7" name="Subtitle 2">
            <a:extLst>
              <a:ext uri="{FF2B5EF4-FFF2-40B4-BE49-F238E27FC236}">
                <a16:creationId xmlns:a16="http://schemas.microsoft.com/office/drawing/2014/main" id="{670853C7-4C3D-F862-1A5A-B5BC0A64D6A7}"/>
              </a:ext>
            </a:extLst>
          </p:cNvPr>
          <p:cNvSpPr>
            <a:spLocks noGrp="1"/>
          </p:cNvSpPr>
          <p:nvPr>
            <p:ph type="subTitle" idx="1" hasCustomPrompt="1"/>
          </p:nvPr>
        </p:nvSpPr>
        <p:spPr>
          <a:xfrm>
            <a:off x="1711158" y="2949676"/>
            <a:ext cx="8662220" cy="2399071"/>
          </a:xfrm>
        </p:spPr>
        <p:txBody>
          <a:bodyPr>
            <a:noAutofit/>
          </a:bodyPr>
          <a:lstStyle>
            <a:lvl1pPr marL="0" indent="0" algn="l">
              <a:lnSpc>
                <a:spcPct val="120000"/>
              </a:lnSpc>
              <a:spcBef>
                <a:spcPts val="0"/>
              </a:spcBef>
              <a:spcAft>
                <a:spcPts val="600"/>
              </a:spcAft>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a:t>
            </a:r>
          </a:p>
          <a:p>
            <a:r>
              <a:rPr lang="en-US"/>
              <a:t>Two lines of text look like this.</a:t>
            </a:r>
          </a:p>
        </p:txBody>
      </p:sp>
      <p:sp>
        <p:nvSpPr>
          <p:cNvPr id="12" name="Slide Number Placeholder 5">
            <a:extLst>
              <a:ext uri="{FF2B5EF4-FFF2-40B4-BE49-F238E27FC236}">
                <a16:creationId xmlns:a16="http://schemas.microsoft.com/office/drawing/2014/main" id="{D1A55EE4-B16C-DE6B-5592-F5B2BF5D024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 name="Graphic 2">
            <a:extLst>
              <a:ext uri="{FF2B5EF4-FFF2-40B4-BE49-F238E27FC236}">
                <a16:creationId xmlns:a16="http://schemas.microsoft.com/office/drawing/2014/main" id="{E3E9722A-4B70-82CB-2B76-2A8143A60E2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163820111"/>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Section Header Purpl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04C69-4331-3BB0-216D-460C34CC0985}"/>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7" name="Subtitle 2">
            <a:extLst>
              <a:ext uri="{FF2B5EF4-FFF2-40B4-BE49-F238E27FC236}">
                <a16:creationId xmlns:a16="http://schemas.microsoft.com/office/drawing/2014/main" id="{670853C7-4C3D-F862-1A5A-B5BC0A64D6A7}"/>
              </a:ext>
            </a:extLst>
          </p:cNvPr>
          <p:cNvSpPr>
            <a:spLocks noGrp="1"/>
          </p:cNvSpPr>
          <p:nvPr>
            <p:ph type="subTitle" idx="1" hasCustomPrompt="1"/>
          </p:nvPr>
        </p:nvSpPr>
        <p:spPr>
          <a:xfrm>
            <a:off x="1711158" y="2949676"/>
            <a:ext cx="8662220" cy="2399071"/>
          </a:xfrm>
        </p:spPr>
        <p:txBody>
          <a:bodyPr>
            <a:noAutofit/>
          </a:bodyPr>
          <a:lstStyle>
            <a:lvl1pPr marL="0" indent="0" algn="l">
              <a:lnSpc>
                <a:spcPct val="120000"/>
              </a:lnSpc>
              <a:spcBef>
                <a:spcPts val="0"/>
              </a:spcBef>
              <a:spcAft>
                <a:spcPts val="600"/>
              </a:spcAft>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a:t>
            </a:r>
          </a:p>
          <a:p>
            <a:r>
              <a:rPr lang="en-US"/>
              <a:t>Two lines of text look like this.</a:t>
            </a:r>
          </a:p>
        </p:txBody>
      </p:sp>
      <p:sp>
        <p:nvSpPr>
          <p:cNvPr id="12" name="Slide Number Placeholder 5">
            <a:extLst>
              <a:ext uri="{FF2B5EF4-FFF2-40B4-BE49-F238E27FC236}">
                <a16:creationId xmlns:a16="http://schemas.microsoft.com/office/drawing/2014/main" id="{D1A55EE4-B16C-DE6B-5592-F5B2BF5D024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 name="Graphic 2">
            <a:extLst>
              <a:ext uri="{FF2B5EF4-FFF2-40B4-BE49-F238E27FC236}">
                <a16:creationId xmlns:a16="http://schemas.microsoft.com/office/drawing/2014/main" id="{5BBCA3AB-D29D-E726-C266-E7AE36D27E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pic>
        <p:nvPicPr>
          <p:cNvPr id="2" name="Graphic 1">
            <a:extLst>
              <a:ext uri="{FF2B5EF4-FFF2-40B4-BE49-F238E27FC236}">
                <a16:creationId xmlns:a16="http://schemas.microsoft.com/office/drawing/2014/main" id="{51C5ACD5-8CD2-5F7A-78DC-51435612950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2803386441"/>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Section Header Blu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04C69-4331-3BB0-216D-460C34CC0985}"/>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7" name="Subtitle 2">
            <a:extLst>
              <a:ext uri="{FF2B5EF4-FFF2-40B4-BE49-F238E27FC236}">
                <a16:creationId xmlns:a16="http://schemas.microsoft.com/office/drawing/2014/main" id="{670853C7-4C3D-F862-1A5A-B5BC0A64D6A7}"/>
              </a:ext>
            </a:extLst>
          </p:cNvPr>
          <p:cNvSpPr>
            <a:spLocks noGrp="1"/>
          </p:cNvSpPr>
          <p:nvPr>
            <p:ph type="subTitle" idx="1" hasCustomPrompt="1"/>
          </p:nvPr>
        </p:nvSpPr>
        <p:spPr>
          <a:xfrm>
            <a:off x="1711158" y="2949676"/>
            <a:ext cx="8662220" cy="2399071"/>
          </a:xfrm>
        </p:spPr>
        <p:txBody>
          <a:bodyPr>
            <a:noAutofit/>
          </a:bodyPr>
          <a:lstStyle>
            <a:lvl1pPr marL="0" indent="0" algn="l">
              <a:lnSpc>
                <a:spcPct val="120000"/>
              </a:lnSpc>
              <a:spcBef>
                <a:spcPts val="0"/>
              </a:spcBef>
              <a:spcAft>
                <a:spcPts val="600"/>
              </a:spcAft>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a:t>
            </a:r>
          </a:p>
          <a:p>
            <a:r>
              <a:rPr lang="en-US"/>
              <a:t>Two lines of text look like this.</a:t>
            </a:r>
          </a:p>
        </p:txBody>
      </p:sp>
      <p:sp>
        <p:nvSpPr>
          <p:cNvPr id="12" name="Slide Number Placeholder 5">
            <a:extLst>
              <a:ext uri="{FF2B5EF4-FFF2-40B4-BE49-F238E27FC236}">
                <a16:creationId xmlns:a16="http://schemas.microsoft.com/office/drawing/2014/main" id="{D1A55EE4-B16C-DE6B-5592-F5B2BF5D024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 name="Graphic 2">
            <a:extLst>
              <a:ext uri="{FF2B5EF4-FFF2-40B4-BE49-F238E27FC236}">
                <a16:creationId xmlns:a16="http://schemas.microsoft.com/office/drawing/2014/main" id="{E3E9722A-4B70-82CB-2B76-2A8143A60E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pic>
        <p:nvPicPr>
          <p:cNvPr id="2" name="Graphic 1">
            <a:extLst>
              <a:ext uri="{FF2B5EF4-FFF2-40B4-BE49-F238E27FC236}">
                <a16:creationId xmlns:a16="http://schemas.microsoft.com/office/drawing/2014/main" id="{095B36B0-5F76-8219-BCAC-E0BB56CC118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4068714265"/>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Section Header Black">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D4E411-8F24-0EAA-57AA-4612F9FD39CF}"/>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10" name="Subtitle 2">
            <a:extLst>
              <a:ext uri="{FF2B5EF4-FFF2-40B4-BE49-F238E27FC236}">
                <a16:creationId xmlns:a16="http://schemas.microsoft.com/office/drawing/2014/main" id="{01ACB1FD-9E75-3778-5D93-8609AE904ADE}"/>
              </a:ext>
            </a:extLst>
          </p:cNvPr>
          <p:cNvSpPr>
            <a:spLocks noGrp="1"/>
          </p:cNvSpPr>
          <p:nvPr>
            <p:ph type="subTitle" idx="1" hasCustomPrompt="1"/>
          </p:nvPr>
        </p:nvSpPr>
        <p:spPr>
          <a:xfrm>
            <a:off x="1711158" y="2949676"/>
            <a:ext cx="8662220" cy="2399071"/>
          </a:xfrm>
        </p:spPr>
        <p:txBody>
          <a:bodyPr>
            <a:noAutofit/>
          </a:bodyPr>
          <a:lstStyle>
            <a:lvl1pPr marL="0" indent="0" algn="l">
              <a:lnSpc>
                <a:spcPct val="100000"/>
              </a:lnSpc>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Two lines of text look like this.</a:t>
            </a:r>
          </a:p>
        </p:txBody>
      </p:sp>
      <p:sp>
        <p:nvSpPr>
          <p:cNvPr id="13" name="Slide Number Placeholder 5">
            <a:extLst>
              <a:ext uri="{FF2B5EF4-FFF2-40B4-BE49-F238E27FC236}">
                <a16:creationId xmlns:a16="http://schemas.microsoft.com/office/drawing/2014/main" id="{9271F4E2-0265-7209-7852-F700B00483F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 name="Graphic 2">
            <a:extLst>
              <a:ext uri="{FF2B5EF4-FFF2-40B4-BE49-F238E27FC236}">
                <a16:creationId xmlns:a16="http://schemas.microsoft.com/office/drawing/2014/main" id="{ACB83537-7466-FA3B-9C8D-19C34630FF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pic>
        <p:nvPicPr>
          <p:cNvPr id="2" name="Graphic 1">
            <a:extLst>
              <a:ext uri="{FF2B5EF4-FFF2-40B4-BE49-F238E27FC236}">
                <a16:creationId xmlns:a16="http://schemas.microsoft.com/office/drawing/2014/main" id="{9804E4D0-3658-3DD4-1BCC-DED42782110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263836308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ection Header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337130-0336-EBC3-3854-624EA08D6ADC}"/>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6" name="Subtitle 2">
            <a:extLst>
              <a:ext uri="{FF2B5EF4-FFF2-40B4-BE49-F238E27FC236}">
                <a16:creationId xmlns:a16="http://schemas.microsoft.com/office/drawing/2014/main" id="{923ED649-C7F0-CCE6-94DC-E02A4ECB3C6D}"/>
              </a:ext>
            </a:extLst>
          </p:cNvPr>
          <p:cNvSpPr>
            <a:spLocks noGrp="1"/>
          </p:cNvSpPr>
          <p:nvPr>
            <p:ph type="subTitle" idx="1" hasCustomPrompt="1"/>
          </p:nvPr>
        </p:nvSpPr>
        <p:spPr>
          <a:xfrm>
            <a:off x="1711158" y="2949676"/>
            <a:ext cx="8662220" cy="2399071"/>
          </a:xfrm>
        </p:spPr>
        <p:txBody>
          <a:bodyPr>
            <a:noAutofit/>
          </a:bodyPr>
          <a:lstStyle>
            <a:lvl1pPr marL="0" indent="0" algn="l">
              <a:lnSpc>
                <a:spcPct val="100000"/>
              </a:lnSpc>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lines looks like this. Two lines of text look like this.</a:t>
            </a:r>
          </a:p>
        </p:txBody>
      </p:sp>
      <p:sp>
        <p:nvSpPr>
          <p:cNvPr id="10" name="Slide Number Placeholder 5">
            <a:extLst>
              <a:ext uri="{FF2B5EF4-FFF2-40B4-BE49-F238E27FC236}">
                <a16:creationId xmlns:a16="http://schemas.microsoft.com/office/drawing/2014/main" id="{43888DA2-831F-22BC-74A0-6F9EEAB68B52}"/>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Tree>
    <p:extLst>
      <p:ext uri="{BB962C8B-B14F-4D97-AF65-F5344CB8AC3E}">
        <p14:creationId xmlns:p14="http://schemas.microsoft.com/office/powerpoint/2010/main" val="20749966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Intro-text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A569-E3B4-77A9-ED3A-624BFECCE5BE}"/>
              </a:ext>
            </a:extLst>
          </p:cNvPr>
          <p:cNvSpPr>
            <a:spLocks noGrp="1"/>
          </p:cNvSpPr>
          <p:nvPr>
            <p:ph type="ctrTitle" hasCustomPrompt="1"/>
          </p:nvPr>
        </p:nvSpPr>
        <p:spPr>
          <a:xfrm>
            <a:off x="7812912" y="1371600"/>
            <a:ext cx="3489766" cy="609600"/>
          </a:xfrm>
        </p:spPr>
        <p:txBody>
          <a:bodyPr lIns="0" anchor="t">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7812912" y="2442258"/>
            <a:ext cx="3495554" cy="3600307"/>
          </a:xfrm>
        </p:spPr>
        <p:txBody>
          <a:bodyPr lIns="0">
            <a:noAutofit/>
          </a:bodyPr>
          <a:lstStyle>
            <a:lvl1pPr marL="0" indent="0" algn="l">
              <a:lnSpc>
                <a:spcPct val="150000"/>
              </a:lnSpc>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Picture Placeholder 10">
            <a:extLst>
              <a:ext uri="{FF2B5EF4-FFF2-40B4-BE49-F238E27FC236}">
                <a16:creationId xmlns:a16="http://schemas.microsoft.com/office/drawing/2014/main" id="{27A72FD8-04D8-0F6C-9F9E-A46C4B01D670}"/>
              </a:ext>
            </a:extLst>
          </p:cNvPr>
          <p:cNvSpPr>
            <a:spLocks noGrp="1"/>
          </p:cNvSpPr>
          <p:nvPr>
            <p:ph type="pic" sz="quarter" idx="13"/>
          </p:nvPr>
        </p:nvSpPr>
        <p:spPr>
          <a:xfrm>
            <a:off x="0" y="461963"/>
            <a:ext cx="7108825" cy="5645150"/>
          </a:xfrm>
          <a:pattFill prst="pct5">
            <a:fgClr>
              <a:schemeClr val="accent1"/>
            </a:fgClr>
            <a:bgClr>
              <a:schemeClr val="bg1"/>
            </a:bgClr>
          </a:pattFill>
        </p:spPr>
        <p:txBody>
          <a:bodyPr anchor="ctr">
            <a:noAutofit/>
          </a:bodyPr>
          <a:lstStyle>
            <a:lvl1pPr marL="0" indent="0" algn="ctr">
              <a:buNone/>
              <a:defRPr/>
            </a:lvl1pPr>
          </a:lstStyle>
          <a:p>
            <a:r>
              <a:rPr lang="en-US"/>
              <a:t>Click icon to add picture</a:t>
            </a:r>
          </a:p>
        </p:txBody>
      </p:sp>
      <p:sp>
        <p:nvSpPr>
          <p:cNvPr id="5" name="Slide Number Placeholder 5">
            <a:extLst>
              <a:ext uri="{FF2B5EF4-FFF2-40B4-BE49-F238E27FC236}">
                <a16:creationId xmlns:a16="http://schemas.microsoft.com/office/drawing/2014/main" id="{042CB903-0F6C-CF16-19E4-B773B2AABC23}"/>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4" name="Picture 3">
            <a:extLst>
              <a:ext uri="{FF2B5EF4-FFF2-40B4-BE49-F238E27FC236}">
                <a16:creationId xmlns:a16="http://schemas.microsoft.com/office/drawing/2014/main" id="{0A568785-7A36-262D-932D-F726EFABD8CD}"/>
              </a:ext>
            </a:extLst>
          </p:cNvPr>
          <p:cNvPicPr>
            <a:picLocks noChangeAspect="1"/>
          </p:cNvPicPr>
          <p:nvPr/>
        </p:nvPicPr>
        <p:blipFill>
          <a:blip r:embed="rId2"/>
          <a:stretch>
            <a:fillRect/>
          </a:stretch>
        </p:blipFill>
        <p:spPr>
          <a:xfrm>
            <a:off x="7812912" y="2146109"/>
            <a:ext cx="3257630" cy="47441"/>
          </a:xfrm>
          <a:prstGeom prst="rect">
            <a:avLst/>
          </a:prstGeom>
        </p:spPr>
      </p:pic>
      <p:pic>
        <p:nvPicPr>
          <p:cNvPr id="6" name="Picture 5">
            <a:extLst>
              <a:ext uri="{FF2B5EF4-FFF2-40B4-BE49-F238E27FC236}">
                <a16:creationId xmlns:a16="http://schemas.microsoft.com/office/drawing/2014/main" id="{244E2470-A94E-1656-0CFC-E326EB3F4D5A}"/>
              </a:ext>
            </a:extLst>
          </p:cNvPr>
          <p:cNvPicPr>
            <a:picLocks noChangeAspect="1"/>
          </p:cNvPicPr>
          <p:nvPr userDrawn="1"/>
        </p:nvPicPr>
        <p:blipFill>
          <a:blip r:embed="rId2"/>
          <a:stretch>
            <a:fillRect/>
          </a:stretch>
        </p:blipFill>
        <p:spPr>
          <a:xfrm>
            <a:off x="7812912" y="2146109"/>
            <a:ext cx="3257630" cy="47441"/>
          </a:xfrm>
          <a:prstGeom prst="rect">
            <a:avLst/>
          </a:prstGeom>
        </p:spPr>
      </p:pic>
    </p:spTree>
    <p:extLst>
      <p:ext uri="{BB962C8B-B14F-4D97-AF65-F5344CB8AC3E}">
        <p14:creationId xmlns:p14="http://schemas.microsoft.com/office/powerpoint/2010/main" val="424737452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Intro - text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A569-E3B4-77A9-ED3A-624BFECCE5BE}"/>
              </a:ext>
            </a:extLst>
          </p:cNvPr>
          <p:cNvSpPr>
            <a:spLocks noGrp="1"/>
          </p:cNvSpPr>
          <p:nvPr>
            <p:ph type="ctrTitle" hasCustomPrompt="1"/>
          </p:nvPr>
        </p:nvSpPr>
        <p:spPr>
          <a:xfrm>
            <a:off x="583953" y="1178522"/>
            <a:ext cx="4109011" cy="585088"/>
          </a:xfrm>
        </p:spPr>
        <p:txBody>
          <a:bodyPr lIns="0" anchor="b">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578164" y="1982181"/>
            <a:ext cx="4114800" cy="3544132"/>
          </a:xfrm>
        </p:spPr>
        <p:txBody>
          <a:bodyPr lIns="0">
            <a:noAutofit/>
          </a:bodyPr>
          <a:lstStyle>
            <a:lvl1pPr marL="0" indent="0" algn="l">
              <a:lnSpc>
                <a:spcPct val="150000"/>
              </a:lnSpc>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Picture Placeholder 10">
            <a:extLst>
              <a:ext uri="{FF2B5EF4-FFF2-40B4-BE49-F238E27FC236}">
                <a16:creationId xmlns:a16="http://schemas.microsoft.com/office/drawing/2014/main" id="{27A72FD8-04D8-0F6C-9F9E-A46C4B01D670}"/>
              </a:ext>
            </a:extLst>
          </p:cNvPr>
          <p:cNvSpPr>
            <a:spLocks noGrp="1"/>
          </p:cNvSpPr>
          <p:nvPr>
            <p:ph type="pic" sz="quarter" idx="13"/>
          </p:nvPr>
        </p:nvSpPr>
        <p:spPr>
          <a:xfrm>
            <a:off x="5102942" y="393291"/>
            <a:ext cx="7089058" cy="5133022"/>
          </a:xfrm>
          <a:pattFill prst="pct5">
            <a:fgClr>
              <a:schemeClr val="accent1"/>
            </a:fgClr>
            <a:bgClr>
              <a:schemeClr val="bg1"/>
            </a:bgClr>
          </a:pattFill>
        </p:spPr>
        <p:txBody>
          <a:bodyPr anchor="ctr"/>
          <a:lstStyle>
            <a:lvl1pPr marL="0" indent="0" algn="ctr">
              <a:buNone/>
              <a:defRPr/>
            </a:lvl1pPr>
          </a:lstStyle>
          <a:p>
            <a:r>
              <a:rPr lang="en-US"/>
              <a:t>Click icon to add picture</a:t>
            </a:r>
          </a:p>
        </p:txBody>
      </p:sp>
      <p:sp>
        <p:nvSpPr>
          <p:cNvPr id="5" name="Slide Number Placeholder 5">
            <a:extLst>
              <a:ext uri="{FF2B5EF4-FFF2-40B4-BE49-F238E27FC236}">
                <a16:creationId xmlns:a16="http://schemas.microsoft.com/office/drawing/2014/main" id="{48ABFE38-0677-FBD1-B8D1-C3C203A975B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cxnSp>
        <p:nvCxnSpPr>
          <p:cNvPr id="7" name="Straight Connector 6">
            <a:extLst>
              <a:ext uri="{FF2B5EF4-FFF2-40B4-BE49-F238E27FC236}">
                <a16:creationId xmlns:a16="http://schemas.microsoft.com/office/drawing/2014/main" id="{BBB421BD-0F2C-6B15-896B-577BA0C679F9}"/>
              </a:ext>
            </a:extLst>
          </p:cNvPr>
          <p:cNvCxnSpPr>
            <a:cxnSpLocks/>
          </p:cNvCxnSpPr>
          <p:nvPr/>
        </p:nvCxnSpPr>
        <p:spPr>
          <a:xfrm>
            <a:off x="578163" y="1828800"/>
            <a:ext cx="3411375" cy="0"/>
          </a:xfrm>
          <a:prstGeom prst="line">
            <a:avLst/>
          </a:prstGeom>
          <a:ln w="381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B222E60-6BA1-998E-2862-40C9592D086E}"/>
              </a:ext>
            </a:extLst>
          </p:cNvPr>
          <p:cNvCxnSpPr>
            <a:cxnSpLocks/>
          </p:cNvCxnSpPr>
          <p:nvPr userDrawn="1"/>
        </p:nvCxnSpPr>
        <p:spPr>
          <a:xfrm>
            <a:off x="578163" y="1828800"/>
            <a:ext cx="3411375" cy="0"/>
          </a:xfrm>
          <a:prstGeom prst="line">
            <a:avLst/>
          </a:prstGeom>
          <a:ln w="381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67328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Intro and Content Lef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26F3E6E3-FDA3-01A2-B2BA-882E259C4101}"/>
              </a:ext>
            </a:extLst>
          </p:cNvPr>
          <p:cNvSpPr>
            <a:spLocks noGrp="1"/>
          </p:cNvSpPr>
          <p:nvPr>
            <p:ph sz="half" idx="13" hasCustomPrompt="1"/>
          </p:nvPr>
        </p:nvSpPr>
        <p:spPr>
          <a:xfrm>
            <a:off x="1" y="462116"/>
            <a:ext cx="7207044" cy="5633884"/>
          </a:xfrm>
        </p:spPr>
        <p:txBody>
          <a:bodyPr>
            <a:noAutofit/>
          </a:bodyPr>
          <a:lstStyle>
            <a:lvl1pPr marL="687388" indent="-225425">
              <a:buFont typeface="Arial" panose="020B0604020202020204" pitchFamily="34" charset="0"/>
              <a:buChar char="•"/>
              <a:tabLst/>
              <a:defRPr sz="2400">
                <a:latin typeface="+mn-lt"/>
                <a:ea typeface="Verdana" panose="020B0604030504040204" pitchFamily="34" charset="0"/>
                <a:cs typeface="Verdana" panose="020B0604030504040204" pitchFamily="34" charset="0"/>
              </a:defRPr>
            </a:lvl1pPr>
            <a:lvl2pPr marL="1150938" indent="-225425">
              <a:tabLst/>
              <a:defRPr sz="2000">
                <a:latin typeface="+mn-lt"/>
                <a:ea typeface="Verdana" panose="020B0604030504040204" pitchFamily="34" charset="0"/>
                <a:cs typeface="Verdana" panose="020B0604030504040204" pitchFamily="34" charset="0"/>
              </a:defRPr>
            </a:lvl2pPr>
            <a:lvl3pPr marL="1601788" indent="-225425">
              <a:tabLst/>
              <a:defRPr sz="1800">
                <a:latin typeface="+mn-lt"/>
                <a:ea typeface="Verdana" panose="020B0604030504040204" pitchFamily="34" charset="0"/>
                <a:cs typeface="Verdana" panose="020B0604030504040204" pitchFamily="34" charset="0"/>
              </a:defRPr>
            </a:lvl3pPr>
            <a:lvl4pPr marL="2063750" indent="-225425">
              <a:tabLst/>
              <a:defRPr sz="1600">
                <a:latin typeface="+mn-lt"/>
                <a:ea typeface="Verdana" panose="020B0604030504040204" pitchFamily="34" charset="0"/>
                <a:cs typeface="Verdana" panose="020B0604030504040204" pitchFamily="34" charset="0"/>
              </a:defRPr>
            </a:lvl4pPr>
            <a:lvl5pPr marL="2516188" indent="-227013">
              <a:tabLst/>
              <a:defRPr sz="1600">
                <a:latin typeface="+mn-lt"/>
                <a:ea typeface="Verdana" panose="020B0604030504040204" pitchFamily="34" charset="0"/>
                <a:cs typeface="Verdana" panose="020B0604030504040204" pitchFamily="34" charset="0"/>
              </a:defRPr>
            </a:lvl5pPr>
          </a:lstStyle>
          <a:p>
            <a:pPr lvl="0"/>
            <a:r>
              <a:rPr lang="en-US" b="0" i="0" u="none" strike="noStrike">
                <a:solidFill>
                  <a:srgbClr val="000000"/>
                </a:solidFill>
                <a:effectLst/>
                <a:latin typeface="+mn-lt"/>
              </a:rPr>
              <a:t>Intro right and content left layouts</a:t>
            </a:r>
            <a:endParaRPr lang="en-US"/>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7964128" y="1122364"/>
            <a:ext cx="3264311" cy="1109560"/>
          </a:xfrm>
        </p:spPr>
        <p:txBody>
          <a:bodyPr anchor="b">
            <a:noAutofit/>
          </a:bodyPr>
          <a:lstStyle>
            <a:lvl1pPr algn="l">
              <a:defRPr sz="3200"/>
            </a:lvl1pPr>
          </a:lstStyle>
          <a:p>
            <a:r>
              <a:rPr lang="en-US"/>
              <a:t>Title goes here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7964128" y="2231925"/>
            <a:ext cx="3264310" cy="3503712"/>
          </a:xfrm>
        </p:spPr>
        <p:txBody>
          <a:bodyPr>
            <a:noAutofit/>
          </a:bodyPr>
          <a:lstStyle>
            <a:lvl1pPr marL="0" indent="0" algn="l">
              <a:buNone/>
              <a:defRPr sz="1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Text goes here</a:t>
            </a:r>
          </a:p>
        </p:txBody>
      </p:sp>
      <p:pic>
        <p:nvPicPr>
          <p:cNvPr id="13" name="Picture 12">
            <a:extLst>
              <a:ext uri="{FF2B5EF4-FFF2-40B4-BE49-F238E27FC236}">
                <a16:creationId xmlns:a16="http://schemas.microsoft.com/office/drawing/2014/main" id="{4E659312-6650-0E92-880D-87D63018098D}"/>
              </a:ext>
            </a:extLst>
          </p:cNvPr>
          <p:cNvPicPr>
            <a:picLocks noChangeAspect="1"/>
          </p:cNvPicPr>
          <p:nvPr/>
        </p:nvPicPr>
        <p:blipFill>
          <a:blip r:embed="rId2"/>
          <a:stretch>
            <a:fillRect/>
          </a:stretch>
        </p:blipFill>
        <p:spPr>
          <a:xfrm>
            <a:off x="7969170" y="1007728"/>
            <a:ext cx="3257630" cy="47441"/>
          </a:xfrm>
          <a:prstGeom prst="rect">
            <a:avLst/>
          </a:prstGeom>
        </p:spPr>
      </p:pic>
      <p:sp>
        <p:nvSpPr>
          <p:cNvPr id="7" name="Slide Number Placeholder 5">
            <a:extLst>
              <a:ext uri="{FF2B5EF4-FFF2-40B4-BE49-F238E27FC236}">
                <a16:creationId xmlns:a16="http://schemas.microsoft.com/office/drawing/2014/main" id="{59FE023A-A6A2-AB32-9F6C-C848F336B4B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5" name="Picture 4">
            <a:extLst>
              <a:ext uri="{FF2B5EF4-FFF2-40B4-BE49-F238E27FC236}">
                <a16:creationId xmlns:a16="http://schemas.microsoft.com/office/drawing/2014/main" id="{23A35B77-6304-583D-1F4B-B329228CD46B}"/>
              </a:ext>
            </a:extLst>
          </p:cNvPr>
          <p:cNvPicPr>
            <a:picLocks noChangeAspect="1"/>
          </p:cNvPicPr>
          <p:nvPr/>
        </p:nvPicPr>
        <p:blipFill>
          <a:blip r:embed="rId2"/>
          <a:stretch>
            <a:fillRect/>
          </a:stretch>
        </p:blipFill>
        <p:spPr>
          <a:xfrm>
            <a:off x="7969170" y="1007728"/>
            <a:ext cx="3257630" cy="47441"/>
          </a:xfrm>
          <a:prstGeom prst="rect">
            <a:avLst/>
          </a:prstGeom>
        </p:spPr>
      </p:pic>
      <p:pic>
        <p:nvPicPr>
          <p:cNvPr id="4" name="Picture 3">
            <a:extLst>
              <a:ext uri="{FF2B5EF4-FFF2-40B4-BE49-F238E27FC236}">
                <a16:creationId xmlns:a16="http://schemas.microsoft.com/office/drawing/2014/main" id="{78AA953D-A075-7197-41CA-77D2A5B2824F}"/>
              </a:ext>
            </a:extLst>
          </p:cNvPr>
          <p:cNvPicPr>
            <a:picLocks noChangeAspect="1"/>
          </p:cNvPicPr>
          <p:nvPr userDrawn="1"/>
        </p:nvPicPr>
        <p:blipFill>
          <a:blip r:embed="rId2"/>
          <a:stretch>
            <a:fillRect/>
          </a:stretch>
        </p:blipFill>
        <p:spPr>
          <a:xfrm>
            <a:off x="7969170" y="1007728"/>
            <a:ext cx="3257630" cy="47441"/>
          </a:xfrm>
          <a:prstGeom prst="rect">
            <a:avLst/>
          </a:prstGeom>
        </p:spPr>
      </p:pic>
      <p:pic>
        <p:nvPicPr>
          <p:cNvPr id="6" name="Picture 5">
            <a:extLst>
              <a:ext uri="{FF2B5EF4-FFF2-40B4-BE49-F238E27FC236}">
                <a16:creationId xmlns:a16="http://schemas.microsoft.com/office/drawing/2014/main" id="{6DCB084C-3B0E-9753-BE02-049820C69009}"/>
              </a:ext>
            </a:extLst>
          </p:cNvPr>
          <p:cNvPicPr>
            <a:picLocks noChangeAspect="1"/>
          </p:cNvPicPr>
          <p:nvPr userDrawn="1"/>
        </p:nvPicPr>
        <p:blipFill>
          <a:blip r:embed="rId2"/>
          <a:stretch>
            <a:fillRect/>
          </a:stretch>
        </p:blipFill>
        <p:spPr>
          <a:xfrm>
            <a:off x="7969170" y="1007728"/>
            <a:ext cx="3257630" cy="47441"/>
          </a:xfrm>
          <a:prstGeom prst="rect">
            <a:avLst/>
          </a:prstGeom>
        </p:spPr>
      </p:pic>
    </p:spTree>
    <p:extLst>
      <p:ext uri="{BB962C8B-B14F-4D97-AF65-F5344CB8AC3E}">
        <p14:creationId xmlns:p14="http://schemas.microsoft.com/office/powerpoint/2010/main" val="30582372"/>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Intro and Content Left 2">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4E7138B-E481-D8E8-2296-638E4B74C065}"/>
              </a:ext>
            </a:extLst>
          </p:cNvPr>
          <p:cNvSpPr>
            <a:spLocks noGrp="1"/>
          </p:cNvSpPr>
          <p:nvPr>
            <p:ph sz="half" idx="13" hasCustomPrompt="1"/>
          </p:nvPr>
        </p:nvSpPr>
        <p:spPr>
          <a:xfrm>
            <a:off x="1" y="462116"/>
            <a:ext cx="6754760" cy="5320970"/>
          </a:xfrm>
        </p:spPr>
        <p:txBody>
          <a:bodyPr>
            <a:noAutofit/>
          </a:bodyPr>
          <a:lstStyle>
            <a:lvl1pPr marL="687388" indent="-225425">
              <a:buFont typeface="Arial" panose="020B0604020202020204" pitchFamily="34" charset="0"/>
              <a:buChar char="•"/>
              <a:tabLst/>
              <a:defRPr sz="2400">
                <a:latin typeface="+mn-lt"/>
                <a:ea typeface="Verdana" panose="020B0604030504040204" pitchFamily="34" charset="0"/>
                <a:cs typeface="Verdana" panose="020B0604030504040204" pitchFamily="34" charset="0"/>
              </a:defRPr>
            </a:lvl1pPr>
            <a:lvl2pPr marL="1150938" indent="-225425">
              <a:tabLst/>
              <a:defRPr sz="2000">
                <a:latin typeface="+mn-lt"/>
                <a:ea typeface="Verdana" panose="020B0604030504040204" pitchFamily="34" charset="0"/>
                <a:cs typeface="Verdana" panose="020B0604030504040204" pitchFamily="34" charset="0"/>
              </a:defRPr>
            </a:lvl2pPr>
            <a:lvl3pPr marL="1601788" indent="-225425">
              <a:tabLst/>
              <a:defRPr sz="1800">
                <a:latin typeface="+mn-lt"/>
                <a:ea typeface="Verdana" panose="020B0604030504040204" pitchFamily="34" charset="0"/>
                <a:cs typeface="Verdana" panose="020B0604030504040204" pitchFamily="34" charset="0"/>
              </a:defRPr>
            </a:lvl3pPr>
            <a:lvl4pPr marL="2063750" indent="-225425">
              <a:tabLst/>
              <a:defRPr sz="1600">
                <a:latin typeface="+mn-lt"/>
                <a:ea typeface="Verdana" panose="020B0604030504040204" pitchFamily="34" charset="0"/>
                <a:cs typeface="Verdana" panose="020B0604030504040204" pitchFamily="34" charset="0"/>
              </a:defRPr>
            </a:lvl4pPr>
            <a:lvl5pPr marL="2516188" indent="-227013">
              <a:tabLst/>
              <a:defRPr sz="1600">
                <a:latin typeface="+mn-lt"/>
                <a:ea typeface="Verdana" panose="020B0604030504040204" pitchFamily="34" charset="0"/>
                <a:cs typeface="Verdana" panose="020B0604030504040204" pitchFamily="34" charset="0"/>
              </a:defRPr>
            </a:lvl5pPr>
          </a:lstStyle>
          <a:p>
            <a:pPr lvl="0"/>
            <a:r>
              <a:rPr lang="en-US" b="0" i="0" u="none" strike="noStrike">
                <a:solidFill>
                  <a:srgbClr val="000000"/>
                </a:solidFill>
                <a:effectLst/>
                <a:latin typeface="+mn-lt"/>
              </a:rPr>
              <a:t>Intro right and content left layouts</a:t>
            </a:r>
            <a:endParaRPr lang="en-US"/>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7268497" y="838200"/>
            <a:ext cx="4114800" cy="1109560"/>
          </a:xfrm>
        </p:spPr>
        <p:txBody>
          <a:bodyPr anchor="b">
            <a:noAutofit/>
          </a:bodyPr>
          <a:lstStyle>
            <a:lvl1pPr algn="l">
              <a:defRPr sz="3200"/>
            </a:lvl1pPr>
          </a:lstStyle>
          <a:p>
            <a:r>
              <a:rPr lang="en-US"/>
              <a:t>Title goes here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7268496" y="2231925"/>
            <a:ext cx="4114799" cy="3503712"/>
          </a:xfrm>
        </p:spPr>
        <p:txBody>
          <a:bodyPr>
            <a:noAutofit/>
          </a:bodyPr>
          <a:lstStyle>
            <a:lvl1pPr marL="0" indent="0" algn="l">
              <a:buNone/>
              <a:defRPr sz="1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Text goes here</a:t>
            </a:r>
          </a:p>
        </p:txBody>
      </p:sp>
      <p:sp>
        <p:nvSpPr>
          <p:cNvPr id="7" name="Slide Number Placeholder 5">
            <a:extLst>
              <a:ext uri="{FF2B5EF4-FFF2-40B4-BE49-F238E27FC236}">
                <a16:creationId xmlns:a16="http://schemas.microsoft.com/office/drawing/2014/main" id="{0F39D7A8-E236-3E0A-803E-1FFE746846A9}"/>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5" name="Picture 4">
            <a:extLst>
              <a:ext uri="{FF2B5EF4-FFF2-40B4-BE49-F238E27FC236}">
                <a16:creationId xmlns:a16="http://schemas.microsoft.com/office/drawing/2014/main" id="{7EAA907B-DD2E-E5EC-BD81-BD83A5B4545B}"/>
              </a:ext>
            </a:extLst>
          </p:cNvPr>
          <p:cNvPicPr>
            <a:picLocks noChangeAspect="1"/>
          </p:cNvPicPr>
          <p:nvPr/>
        </p:nvPicPr>
        <p:blipFill>
          <a:blip r:embed="rId2"/>
          <a:stretch>
            <a:fillRect/>
          </a:stretch>
        </p:blipFill>
        <p:spPr>
          <a:xfrm>
            <a:off x="7268497" y="2074559"/>
            <a:ext cx="3257630" cy="47441"/>
          </a:xfrm>
          <a:prstGeom prst="rect">
            <a:avLst/>
          </a:prstGeom>
        </p:spPr>
      </p:pic>
      <p:pic>
        <p:nvPicPr>
          <p:cNvPr id="4" name="Picture 3">
            <a:extLst>
              <a:ext uri="{FF2B5EF4-FFF2-40B4-BE49-F238E27FC236}">
                <a16:creationId xmlns:a16="http://schemas.microsoft.com/office/drawing/2014/main" id="{50177D47-8403-0198-2B33-6610690BD440}"/>
              </a:ext>
            </a:extLst>
          </p:cNvPr>
          <p:cNvPicPr>
            <a:picLocks noChangeAspect="1"/>
          </p:cNvPicPr>
          <p:nvPr userDrawn="1"/>
        </p:nvPicPr>
        <p:blipFill>
          <a:blip r:embed="rId2"/>
          <a:stretch>
            <a:fillRect/>
          </a:stretch>
        </p:blipFill>
        <p:spPr>
          <a:xfrm>
            <a:off x="7268497" y="2074559"/>
            <a:ext cx="3257630" cy="47441"/>
          </a:xfrm>
          <a:prstGeom prst="rect">
            <a:avLst/>
          </a:prstGeom>
        </p:spPr>
      </p:pic>
    </p:spTree>
    <p:extLst>
      <p:ext uri="{BB962C8B-B14F-4D97-AF65-F5344CB8AC3E}">
        <p14:creationId xmlns:p14="http://schemas.microsoft.com/office/powerpoint/2010/main" val="78230579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Intro and Content Right">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38A2CB2-4E3F-02A8-7E61-E4AE5ED8867C}"/>
              </a:ext>
            </a:extLst>
          </p:cNvPr>
          <p:cNvSpPr>
            <a:spLocks noGrp="1"/>
          </p:cNvSpPr>
          <p:nvPr>
            <p:ph sz="half" idx="14" hasCustomPrompt="1"/>
          </p:nvPr>
        </p:nvSpPr>
        <p:spPr>
          <a:xfrm>
            <a:off x="4962833" y="462116"/>
            <a:ext cx="7229167" cy="5273521"/>
          </a:xfrm>
        </p:spPr>
        <p:txBody>
          <a:bodyPr>
            <a:noAutofit/>
          </a:bodyPr>
          <a:lstStyle>
            <a:lvl1pPr marL="687388" indent="-225425">
              <a:buFont typeface="Arial" panose="020B0604020202020204" pitchFamily="34" charset="0"/>
              <a:buChar char="•"/>
              <a:tabLst/>
              <a:defRPr sz="2400">
                <a:latin typeface="+mn-lt"/>
                <a:ea typeface="Verdana" panose="020B0604030504040204" pitchFamily="34" charset="0"/>
                <a:cs typeface="Verdana" panose="020B0604030504040204" pitchFamily="34" charset="0"/>
              </a:defRPr>
            </a:lvl1pPr>
            <a:lvl2pPr marL="1150938" indent="-225425">
              <a:tabLst/>
              <a:defRPr sz="2000">
                <a:latin typeface="+mn-lt"/>
                <a:ea typeface="Verdana" panose="020B0604030504040204" pitchFamily="34" charset="0"/>
                <a:cs typeface="Verdana" panose="020B0604030504040204" pitchFamily="34" charset="0"/>
              </a:defRPr>
            </a:lvl2pPr>
            <a:lvl3pPr marL="1601788" indent="-225425">
              <a:tabLst/>
              <a:defRPr sz="1800">
                <a:latin typeface="+mn-lt"/>
                <a:ea typeface="Verdana" panose="020B0604030504040204" pitchFamily="34" charset="0"/>
                <a:cs typeface="Verdana" panose="020B0604030504040204" pitchFamily="34" charset="0"/>
              </a:defRPr>
            </a:lvl3pPr>
            <a:lvl4pPr marL="2063750" indent="-225425">
              <a:tabLst/>
              <a:defRPr sz="1600">
                <a:latin typeface="+mn-lt"/>
                <a:ea typeface="Verdana" panose="020B0604030504040204" pitchFamily="34" charset="0"/>
                <a:cs typeface="Verdana" panose="020B0604030504040204" pitchFamily="34" charset="0"/>
              </a:defRPr>
            </a:lvl4pPr>
            <a:lvl5pPr marL="2516188" indent="-227013">
              <a:tabLst/>
              <a:defRPr sz="1600">
                <a:latin typeface="+mn-lt"/>
                <a:ea typeface="Verdana" panose="020B0604030504040204" pitchFamily="34" charset="0"/>
                <a:cs typeface="Verdana" panose="020B0604030504040204" pitchFamily="34" charset="0"/>
              </a:defRPr>
            </a:lvl5pPr>
          </a:lstStyle>
          <a:p>
            <a:pPr lvl="0"/>
            <a:r>
              <a:rPr lang="en-US" b="0" i="0" u="none" strike="noStrike">
                <a:solidFill>
                  <a:srgbClr val="000000"/>
                </a:solidFill>
                <a:effectLst/>
                <a:latin typeface="+mn-lt"/>
              </a:rPr>
              <a:t>Intro right and content left layouts</a:t>
            </a:r>
            <a:endParaRPr lang="en-US"/>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7C126505-FEBF-6E2C-DA39-627E6B405A08}"/>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6" name="Title 1">
            <a:extLst>
              <a:ext uri="{FF2B5EF4-FFF2-40B4-BE49-F238E27FC236}">
                <a16:creationId xmlns:a16="http://schemas.microsoft.com/office/drawing/2014/main" id="{E0D647BE-2A04-5C07-974F-87D574B68226}"/>
              </a:ext>
            </a:extLst>
          </p:cNvPr>
          <p:cNvSpPr>
            <a:spLocks noGrp="1"/>
          </p:cNvSpPr>
          <p:nvPr>
            <p:ph type="ctrTitle" hasCustomPrompt="1"/>
          </p:nvPr>
        </p:nvSpPr>
        <p:spPr>
          <a:xfrm>
            <a:off x="583953" y="1178522"/>
            <a:ext cx="4109011" cy="585088"/>
          </a:xfrm>
        </p:spPr>
        <p:txBody>
          <a:bodyPr lIns="0" anchor="b">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cxnSp>
        <p:nvCxnSpPr>
          <p:cNvPr id="8" name="Straight Connector 7">
            <a:extLst>
              <a:ext uri="{FF2B5EF4-FFF2-40B4-BE49-F238E27FC236}">
                <a16:creationId xmlns:a16="http://schemas.microsoft.com/office/drawing/2014/main" id="{0729AB16-6316-BCD8-285B-0DCC447CF737}"/>
              </a:ext>
            </a:extLst>
          </p:cNvPr>
          <p:cNvCxnSpPr>
            <a:cxnSpLocks/>
          </p:cNvCxnSpPr>
          <p:nvPr/>
        </p:nvCxnSpPr>
        <p:spPr>
          <a:xfrm>
            <a:off x="578163" y="1828800"/>
            <a:ext cx="3411375" cy="0"/>
          </a:xfrm>
          <a:prstGeom prst="line">
            <a:avLst/>
          </a:prstGeom>
          <a:ln w="381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8B9C9D10-1A9B-5284-8D15-F828F30252CD}"/>
              </a:ext>
            </a:extLst>
          </p:cNvPr>
          <p:cNvSpPr>
            <a:spLocks noGrp="1"/>
          </p:cNvSpPr>
          <p:nvPr>
            <p:ph type="subTitle" idx="1" hasCustomPrompt="1"/>
          </p:nvPr>
        </p:nvSpPr>
        <p:spPr>
          <a:xfrm>
            <a:off x="578164" y="1982181"/>
            <a:ext cx="4114800" cy="3544132"/>
          </a:xfrm>
        </p:spPr>
        <p:txBody>
          <a:bodyPr lIns="0">
            <a:noAutofit/>
          </a:bodyPr>
          <a:lstStyle>
            <a:lvl1pPr marL="0" indent="0" algn="l">
              <a:lnSpc>
                <a:spcPct val="150000"/>
              </a:lnSpc>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 name="Straight Connector 1">
            <a:extLst>
              <a:ext uri="{FF2B5EF4-FFF2-40B4-BE49-F238E27FC236}">
                <a16:creationId xmlns:a16="http://schemas.microsoft.com/office/drawing/2014/main" id="{43D11BD5-A5FB-12BD-E662-130066E7AF8A}"/>
              </a:ext>
            </a:extLst>
          </p:cNvPr>
          <p:cNvCxnSpPr>
            <a:cxnSpLocks/>
          </p:cNvCxnSpPr>
          <p:nvPr userDrawn="1"/>
        </p:nvCxnSpPr>
        <p:spPr>
          <a:xfrm>
            <a:off x="578163" y="1828800"/>
            <a:ext cx="3411375" cy="0"/>
          </a:xfrm>
          <a:prstGeom prst="line">
            <a:avLst/>
          </a:prstGeom>
          <a:ln w="381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53707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peaker no photo">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923C20-98F9-7094-766D-8196847EA022}"/>
              </a:ext>
            </a:extLst>
          </p:cNvPr>
          <p:cNvPicPr>
            <a:picLocks noChangeAspect="1"/>
          </p:cNvPicPr>
          <p:nvPr/>
        </p:nvPicPr>
        <p:blipFill rotWithShape="1">
          <a:blip r:embed="rId2"/>
          <a:srcRect l="4798" r="66271"/>
          <a:stretch/>
        </p:blipFill>
        <p:spPr>
          <a:xfrm>
            <a:off x="-8021" y="0"/>
            <a:ext cx="3990108"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p:nvPr>
        </p:nvSpPr>
        <p:spPr>
          <a:xfrm>
            <a:off x="4683242" y="2140294"/>
            <a:ext cx="7243287" cy="3319734"/>
          </a:xfrm>
          <a:prstGeom prst="rect">
            <a:avLst/>
          </a:prstGeom>
        </p:spPr>
        <p:txBody>
          <a:bodyPr vert="horz" lIns="91440" tIns="45720" rIns="91440" bIns="45720" rtlCol="0">
            <a:noAutofit/>
          </a:bodyPr>
          <a:lstStyle>
            <a:lvl1pPr marL="0" indent="0">
              <a:buNone/>
              <a:defRPr sz="1200"/>
            </a:lvl1pPr>
            <a:lvl2pPr>
              <a:defRPr sz="1200"/>
            </a:lvl2pPr>
            <a:lvl3pPr>
              <a:defRPr sz="1200"/>
            </a:lvl3pPr>
            <a:lvl4pPr>
              <a:defRPr sz="1200"/>
            </a:lvl4pPr>
            <a:lvl5pPr>
              <a:defRPr sz="1200"/>
            </a:lvl5pPr>
          </a:lstStyle>
          <a:p>
            <a:pPr lvl="0"/>
            <a:r>
              <a:rPr lang="en-US">
                <a:effectLst/>
              </a:rPr>
              <a:t>Click to edit Master text styles</a:t>
            </a:r>
          </a:p>
          <a:p>
            <a:pPr lvl="1"/>
            <a:r>
              <a:rPr lang="en-US">
                <a:effectLst/>
              </a:rPr>
              <a:t>Second level</a:t>
            </a:r>
          </a:p>
          <a:p>
            <a:pPr lvl="2"/>
            <a:r>
              <a:rPr lang="en-US">
                <a:effectLst/>
              </a:rPr>
              <a:t>Third level</a:t>
            </a:r>
          </a:p>
          <a:p>
            <a:pPr lvl="3"/>
            <a:r>
              <a:rPr lang="en-US">
                <a:effectLst/>
              </a:rPr>
              <a:t>Fourth level</a:t>
            </a:r>
          </a:p>
          <a:p>
            <a:pPr lvl="4"/>
            <a:r>
              <a:rPr lang="en-US">
                <a:effectLst/>
              </a:rPr>
              <a:t>Fifth level</a:t>
            </a:r>
            <a:endParaRPr lang="en-US"/>
          </a:p>
        </p:txBody>
      </p:sp>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137652" y="869644"/>
            <a:ext cx="3736258" cy="393700"/>
          </a:xfrm>
        </p:spPr>
        <p:txBody>
          <a:bodyPr>
            <a:noAutofit/>
          </a:bodyPr>
          <a:lstStyle>
            <a:lvl1pPr marL="0" indent="0" algn="ctr">
              <a:buFont typeface="Arial" panose="020B0604020202020204" pitchFamily="34" charset="0"/>
              <a:buNone/>
              <a:defRPr sz="2400">
                <a:solidFill>
                  <a:schemeClr val="bg2"/>
                </a:solidFill>
              </a:defRPr>
            </a:lvl1pPr>
          </a:lstStyle>
          <a:p>
            <a:pPr lvl="0"/>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137653" y="1373178"/>
            <a:ext cx="3736258" cy="322262"/>
          </a:xfrm>
        </p:spPr>
        <p:txBody>
          <a:bodyPr anchor="b">
            <a:noAutofit/>
          </a:bodyPr>
          <a:lstStyle>
            <a:lvl1pPr marL="0" indent="0" algn="ctr">
              <a:lnSpc>
                <a:spcPct val="100000"/>
              </a:lnSpc>
              <a:spcBef>
                <a:spcPts val="0"/>
              </a:spcBef>
              <a:buFont typeface="Arial" panose="020B0604020202020204" pitchFamily="34" charset="0"/>
              <a:buNone/>
              <a:defRPr sz="2000">
                <a:solidFill>
                  <a:schemeClr val="bg2"/>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137652" y="1791676"/>
            <a:ext cx="3736258" cy="322262"/>
          </a:xfrm>
        </p:spPr>
        <p:txBody>
          <a:bodyPr>
            <a:noAutofit/>
          </a:bodyPr>
          <a:lstStyle>
            <a:lvl1pPr marL="0" indent="0" algn="ctr">
              <a:buFont typeface="Arial" panose="020B0604020202020204" pitchFamily="34" charset="0"/>
              <a:buNone/>
              <a:defRPr sz="1400">
                <a:solidFill>
                  <a:schemeClr val="bg2">
                    <a:lumMod val="90000"/>
                  </a:schemeClr>
                </a:solidFill>
              </a:defRPr>
            </a:lvl1pPr>
          </a:lstStyle>
          <a:p>
            <a:pPr lvl="0"/>
            <a:r>
              <a:rPr lang="en-US"/>
              <a:t>Title</a:t>
            </a:r>
          </a:p>
        </p:txBody>
      </p:sp>
      <p:sp>
        <p:nvSpPr>
          <p:cNvPr id="7" name="Slide Number Placeholder 5">
            <a:extLst>
              <a:ext uri="{FF2B5EF4-FFF2-40B4-BE49-F238E27FC236}">
                <a16:creationId xmlns:a16="http://schemas.microsoft.com/office/drawing/2014/main" id="{77FCA503-8A49-D763-AB1A-6006B8616C7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4" name="Picture 3">
            <a:extLst>
              <a:ext uri="{FF2B5EF4-FFF2-40B4-BE49-F238E27FC236}">
                <a16:creationId xmlns:a16="http://schemas.microsoft.com/office/drawing/2014/main" id="{51075535-DE68-FF39-9201-880171CC51E2}"/>
              </a:ext>
            </a:extLst>
          </p:cNvPr>
          <p:cNvPicPr>
            <a:picLocks noChangeAspect="1"/>
          </p:cNvPicPr>
          <p:nvPr userDrawn="1"/>
        </p:nvPicPr>
        <p:blipFill rotWithShape="1">
          <a:blip r:embed="rId2"/>
          <a:srcRect l="4798" r="66271"/>
          <a:stretch/>
        </p:blipFill>
        <p:spPr>
          <a:xfrm>
            <a:off x="-8021" y="0"/>
            <a:ext cx="3990108" cy="6858000"/>
          </a:xfrm>
          <a:prstGeom prst="rect">
            <a:avLst/>
          </a:prstGeom>
        </p:spPr>
      </p:pic>
    </p:spTree>
    <p:extLst>
      <p:ext uri="{BB962C8B-B14F-4D97-AF65-F5344CB8AC3E}">
        <p14:creationId xmlns:p14="http://schemas.microsoft.com/office/powerpoint/2010/main" val="4040184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Black">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D4E411-8F24-0EAA-57AA-4612F9FD39CF}"/>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10" name="Subtitle 2">
            <a:extLst>
              <a:ext uri="{FF2B5EF4-FFF2-40B4-BE49-F238E27FC236}">
                <a16:creationId xmlns:a16="http://schemas.microsoft.com/office/drawing/2014/main" id="{01ACB1FD-9E75-3778-5D93-8609AE904ADE}"/>
              </a:ext>
            </a:extLst>
          </p:cNvPr>
          <p:cNvSpPr>
            <a:spLocks noGrp="1"/>
          </p:cNvSpPr>
          <p:nvPr>
            <p:ph type="subTitle" idx="1" hasCustomPrompt="1"/>
          </p:nvPr>
        </p:nvSpPr>
        <p:spPr>
          <a:xfrm>
            <a:off x="1711158" y="2949676"/>
            <a:ext cx="8662220" cy="2399071"/>
          </a:xfrm>
        </p:spPr>
        <p:txBody>
          <a:bodyPr>
            <a:noAutofit/>
          </a:bodyPr>
          <a:lstStyle>
            <a:lvl1pPr marL="0" indent="0" algn="l">
              <a:lnSpc>
                <a:spcPct val="100000"/>
              </a:lnSpc>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Two lines of text look like this.</a:t>
            </a:r>
          </a:p>
        </p:txBody>
      </p:sp>
      <p:sp>
        <p:nvSpPr>
          <p:cNvPr id="13" name="Slide Number Placeholder 5">
            <a:extLst>
              <a:ext uri="{FF2B5EF4-FFF2-40B4-BE49-F238E27FC236}">
                <a16:creationId xmlns:a16="http://schemas.microsoft.com/office/drawing/2014/main" id="{9271F4E2-0265-7209-7852-F700B00483F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 name="Graphic 2">
            <a:extLst>
              <a:ext uri="{FF2B5EF4-FFF2-40B4-BE49-F238E27FC236}">
                <a16:creationId xmlns:a16="http://schemas.microsoft.com/office/drawing/2014/main" id="{ACB83537-7466-FA3B-9C8D-19C34630FF9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206248534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 Speaker + Descriptio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F3F9A2-B546-4496-B3EA-2532BA2D2937}"/>
              </a:ext>
            </a:extLst>
          </p:cNvPr>
          <p:cNvPicPr>
            <a:picLocks noChangeAspect="1"/>
          </p:cNvPicPr>
          <p:nvPr/>
        </p:nvPicPr>
        <p:blipFill rotWithShape="1">
          <a:blip r:embed="rId2"/>
          <a:srcRect l="4798" r="66271"/>
          <a:stretch/>
        </p:blipFill>
        <p:spPr>
          <a:xfrm>
            <a:off x="-8021" y="0"/>
            <a:ext cx="3990108"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hasCustomPrompt="1"/>
          </p:nvPr>
        </p:nvSpPr>
        <p:spPr>
          <a:xfrm>
            <a:off x="4683242" y="2140294"/>
            <a:ext cx="7243287" cy="3319734"/>
          </a:xfrm>
          <a:prstGeom prst="rect">
            <a:avLst/>
          </a:prstGeom>
        </p:spPr>
        <p:txBody>
          <a:bodyPr vert="horz" lIns="91440" tIns="45720" rIns="91440" bIns="45720" rtlCol="0">
            <a:noAutofit/>
          </a:bodyPr>
          <a:lstStyle>
            <a:lvl1pPr marL="0" indent="0">
              <a:lnSpc>
                <a:spcPct val="110000"/>
              </a:lnSpc>
              <a:spcBef>
                <a:spcPts val="0"/>
              </a:spcBef>
              <a:spcAft>
                <a:spcPts val="600"/>
              </a:spcAft>
              <a:buNone/>
              <a:defRPr sz="1200"/>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p:txBody>
      </p:sp>
      <p:sp>
        <p:nvSpPr>
          <p:cNvPr id="12" name="Slide Number Placeholder 5">
            <a:extLst>
              <a:ext uri="{FF2B5EF4-FFF2-40B4-BE49-F238E27FC236}">
                <a16:creationId xmlns:a16="http://schemas.microsoft.com/office/drawing/2014/main" id="{C66DA22D-0CF5-3EA8-B9BA-216F3E911ABA}"/>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19" name="Text Placeholder 28">
            <a:extLst>
              <a:ext uri="{FF2B5EF4-FFF2-40B4-BE49-F238E27FC236}">
                <a16:creationId xmlns:a16="http://schemas.microsoft.com/office/drawing/2014/main" id="{5B66CEE3-4EB4-F4CF-B2F4-AA4FF1630271}"/>
              </a:ext>
            </a:extLst>
          </p:cNvPr>
          <p:cNvSpPr>
            <a:spLocks noGrp="1"/>
          </p:cNvSpPr>
          <p:nvPr>
            <p:ph type="body" sz="quarter" idx="22" hasCustomPrompt="1"/>
          </p:nvPr>
        </p:nvSpPr>
        <p:spPr>
          <a:xfrm>
            <a:off x="1020132" y="3127232"/>
            <a:ext cx="1799268" cy="322262"/>
          </a:xfrm>
        </p:spPr>
        <p:txBody>
          <a:bodyPr>
            <a:noAutofit/>
          </a:bodyPr>
          <a:lstStyle>
            <a:lvl1pPr marL="0" indent="0" algn="ctr">
              <a:buFont typeface="Arial" panose="020B0604020202020204" pitchFamily="34" charset="0"/>
              <a:buNone/>
              <a:defRPr sz="1600">
                <a:solidFill>
                  <a:schemeClr val="bg2"/>
                </a:solidFill>
              </a:defRPr>
            </a:lvl1pPr>
          </a:lstStyle>
          <a:p>
            <a:pPr lvl="0"/>
            <a:r>
              <a:rPr lang="en-US"/>
              <a:t>Speaker name</a:t>
            </a:r>
          </a:p>
        </p:txBody>
      </p:sp>
      <p:sp>
        <p:nvSpPr>
          <p:cNvPr id="21" name="Text Placeholder 28">
            <a:extLst>
              <a:ext uri="{FF2B5EF4-FFF2-40B4-BE49-F238E27FC236}">
                <a16:creationId xmlns:a16="http://schemas.microsoft.com/office/drawing/2014/main" id="{0C9BC0D5-1483-15E4-7D17-1377E3F1A142}"/>
              </a:ext>
            </a:extLst>
          </p:cNvPr>
          <p:cNvSpPr>
            <a:spLocks noGrp="1"/>
          </p:cNvSpPr>
          <p:nvPr>
            <p:ph type="body" sz="quarter" idx="23" hasCustomPrompt="1"/>
          </p:nvPr>
        </p:nvSpPr>
        <p:spPr>
          <a:xfrm>
            <a:off x="1020131" y="3506507"/>
            <a:ext cx="1799268" cy="322262"/>
          </a:xfrm>
        </p:spPr>
        <p:txBody>
          <a:bodyPr>
            <a:noAutofit/>
          </a:bodyPr>
          <a:lstStyle>
            <a:lvl1pPr marL="0" indent="0" algn="ctr">
              <a:buFont typeface="Arial" panose="020B0604020202020204" pitchFamily="34" charset="0"/>
              <a:buNone/>
              <a:defRPr sz="1400">
                <a:solidFill>
                  <a:schemeClr val="bg2">
                    <a:lumMod val="90000"/>
                  </a:schemeClr>
                </a:solidFill>
              </a:defRPr>
            </a:lvl1pPr>
          </a:lstStyle>
          <a:p>
            <a:pPr lvl="0"/>
            <a:r>
              <a:rPr lang="en-US"/>
              <a:t>Title</a:t>
            </a:r>
          </a:p>
        </p:txBody>
      </p:sp>
      <p:sp>
        <p:nvSpPr>
          <p:cNvPr id="23" name="Text Placeholder 28">
            <a:extLst>
              <a:ext uri="{FF2B5EF4-FFF2-40B4-BE49-F238E27FC236}">
                <a16:creationId xmlns:a16="http://schemas.microsoft.com/office/drawing/2014/main" id="{26F677C7-1D40-D3A0-9E99-ECE5C453ACD6}"/>
              </a:ext>
            </a:extLst>
          </p:cNvPr>
          <p:cNvSpPr>
            <a:spLocks noGrp="1"/>
          </p:cNvSpPr>
          <p:nvPr>
            <p:ph type="body" sz="quarter" idx="24" hasCustomPrompt="1"/>
          </p:nvPr>
        </p:nvSpPr>
        <p:spPr>
          <a:xfrm>
            <a:off x="1257308" y="4472051"/>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25" name="Text Placeholder 28">
            <a:extLst>
              <a:ext uri="{FF2B5EF4-FFF2-40B4-BE49-F238E27FC236}">
                <a16:creationId xmlns:a16="http://schemas.microsoft.com/office/drawing/2014/main" id="{D57A91D8-09DC-B62E-149D-CBB3526862B5}"/>
              </a:ext>
            </a:extLst>
          </p:cNvPr>
          <p:cNvSpPr>
            <a:spLocks noGrp="1"/>
          </p:cNvSpPr>
          <p:nvPr>
            <p:ph type="body" sz="quarter" idx="25" hasCustomPrompt="1"/>
          </p:nvPr>
        </p:nvSpPr>
        <p:spPr>
          <a:xfrm>
            <a:off x="1257308" y="4807460"/>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26" name="Text Placeholder 28">
            <a:extLst>
              <a:ext uri="{FF2B5EF4-FFF2-40B4-BE49-F238E27FC236}">
                <a16:creationId xmlns:a16="http://schemas.microsoft.com/office/drawing/2014/main" id="{9A3D985C-DC71-452D-C407-67660EEC5447}"/>
              </a:ext>
            </a:extLst>
          </p:cNvPr>
          <p:cNvSpPr>
            <a:spLocks noGrp="1"/>
          </p:cNvSpPr>
          <p:nvPr>
            <p:ph type="body" sz="quarter" idx="26" hasCustomPrompt="1"/>
          </p:nvPr>
        </p:nvSpPr>
        <p:spPr>
          <a:xfrm>
            <a:off x="1257308" y="5142869"/>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pic>
        <p:nvPicPr>
          <p:cNvPr id="28" name="Picture 27" descr="Shape, circle&#10;&#10;Description automatically generated">
            <a:extLst>
              <a:ext uri="{FF2B5EF4-FFF2-40B4-BE49-F238E27FC236}">
                <a16:creationId xmlns:a16="http://schemas.microsoft.com/office/drawing/2014/main" id="{59C40CD3-E573-763F-3762-969C1243EA88}"/>
              </a:ext>
            </a:extLst>
          </p:cNvPr>
          <p:cNvPicPr>
            <a:picLocks noChangeAspect="1"/>
          </p:cNvPicPr>
          <p:nvPr/>
        </p:nvPicPr>
        <p:blipFill>
          <a:blip r:embed="rId3"/>
          <a:stretch>
            <a:fillRect/>
          </a:stretch>
        </p:blipFill>
        <p:spPr>
          <a:xfrm>
            <a:off x="1200673" y="1529859"/>
            <a:ext cx="1470225" cy="1470225"/>
          </a:xfrm>
          <a:prstGeom prst="rect">
            <a:avLst/>
          </a:prstGeom>
        </p:spPr>
      </p:pic>
      <p:sp>
        <p:nvSpPr>
          <p:cNvPr id="34" name="Picture Placeholder 22">
            <a:extLst>
              <a:ext uri="{FF2B5EF4-FFF2-40B4-BE49-F238E27FC236}">
                <a16:creationId xmlns:a16="http://schemas.microsoft.com/office/drawing/2014/main" id="{1C7D8435-555F-F461-65DF-3C465E675DAB}"/>
              </a:ext>
            </a:extLst>
          </p:cNvPr>
          <p:cNvSpPr>
            <a:spLocks noGrp="1"/>
          </p:cNvSpPr>
          <p:nvPr>
            <p:ph type="pic" sz="quarter" idx="57" hasCustomPrompt="1"/>
          </p:nvPr>
        </p:nvSpPr>
        <p:spPr>
          <a:xfrm>
            <a:off x="1257308"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 Placeholder 26">
            <a:extLst>
              <a:ext uri="{FF2B5EF4-FFF2-40B4-BE49-F238E27FC236}">
                <a16:creationId xmlns:a16="http://schemas.microsoft.com/office/drawing/2014/main" id="{86E48C0E-8A5B-3FE7-5396-E9B4CD8880EB}"/>
              </a:ext>
            </a:extLst>
          </p:cNvPr>
          <p:cNvSpPr>
            <a:spLocks noGrp="1"/>
          </p:cNvSpPr>
          <p:nvPr>
            <p:ph type="body" sz="quarter" idx="21" hasCustomPrompt="1"/>
          </p:nvPr>
        </p:nvSpPr>
        <p:spPr>
          <a:xfrm>
            <a:off x="137652" y="869644"/>
            <a:ext cx="3736258" cy="393700"/>
          </a:xfrm>
        </p:spPr>
        <p:txBody>
          <a:bodyPr>
            <a:noAutofit/>
          </a:bodyPr>
          <a:lstStyle>
            <a:lvl1pPr marL="0" indent="0" algn="ctr">
              <a:buFont typeface="Arial" panose="020B0604020202020204" pitchFamily="34" charset="0"/>
              <a:buNone/>
              <a:defRPr sz="2400">
                <a:solidFill>
                  <a:schemeClr val="bg2"/>
                </a:solidFill>
              </a:defRPr>
            </a:lvl1pPr>
          </a:lstStyle>
          <a:p>
            <a:pPr lvl="0"/>
            <a:r>
              <a:rPr lang="en-US"/>
              <a:t>Event title</a:t>
            </a:r>
          </a:p>
        </p:txBody>
      </p:sp>
      <p:pic>
        <p:nvPicPr>
          <p:cNvPr id="20" name="Picture 19" descr="Shape, circle&#10;&#10;Description automatically generated">
            <a:extLst>
              <a:ext uri="{FF2B5EF4-FFF2-40B4-BE49-F238E27FC236}">
                <a16:creationId xmlns:a16="http://schemas.microsoft.com/office/drawing/2014/main" id="{BC294BEE-0F60-44E3-18A2-5FF112A194B4}"/>
              </a:ext>
            </a:extLst>
          </p:cNvPr>
          <p:cNvPicPr>
            <a:picLocks noChangeAspect="1"/>
          </p:cNvPicPr>
          <p:nvPr/>
        </p:nvPicPr>
        <p:blipFill>
          <a:blip r:embed="rId3"/>
          <a:stretch>
            <a:fillRect/>
          </a:stretch>
        </p:blipFill>
        <p:spPr>
          <a:xfrm>
            <a:off x="1200673" y="1529859"/>
            <a:ext cx="1470225" cy="1470225"/>
          </a:xfrm>
          <a:prstGeom prst="rect">
            <a:avLst/>
          </a:prstGeom>
        </p:spPr>
      </p:pic>
      <p:pic>
        <p:nvPicPr>
          <p:cNvPr id="5" name="Picture 4">
            <a:extLst>
              <a:ext uri="{FF2B5EF4-FFF2-40B4-BE49-F238E27FC236}">
                <a16:creationId xmlns:a16="http://schemas.microsoft.com/office/drawing/2014/main" id="{8F1A7777-3AD8-62E7-05D7-EC4F04E087A8}"/>
              </a:ext>
            </a:extLst>
          </p:cNvPr>
          <p:cNvPicPr>
            <a:picLocks noChangeAspect="1"/>
          </p:cNvPicPr>
          <p:nvPr userDrawn="1"/>
        </p:nvPicPr>
        <p:blipFill rotWithShape="1">
          <a:blip r:embed="rId2"/>
          <a:srcRect l="4798" r="66271"/>
          <a:stretch/>
        </p:blipFill>
        <p:spPr>
          <a:xfrm>
            <a:off x="-8021" y="0"/>
            <a:ext cx="3990108" cy="6858000"/>
          </a:xfrm>
          <a:prstGeom prst="rect">
            <a:avLst/>
          </a:prstGeom>
        </p:spPr>
      </p:pic>
      <p:pic>
        <p:nvPicPr>
          <p:cNvPr id="7" name="Picture 6" descr="Shape, circle&#10;&#10;Description automatically generated">
            <a:extLst>
              <a:ext uri="{FF2B5EF4-FFF2-40B4-BE49-F238E27FC236}">
                <a16:creationId xmlns:a16="http://schemas.microsoft.com/office/drawing/2014/main" id="{EFEF11BE-0D0F-438D-2764-BF3E66B4A1DE}"/>
              </a:ext>
            </a:extLst>
          </p:cNvPr>
          <p:cNvPicPr>
            <a:picLocks noChangeAspect="1"/>
          </p:cNvPicPr>
          <p:nvPr userDrawn="1"/>
        </p:nvPicPr>
        <p:blipFill>
          <a:blip r:embed="rId3"/>
          <a:stretch>
            <a:fillRect/>
          </a:stretch>
        </p:blipFill>
        <p:spPr>
          <a:xfrm>
            <a:off x="1200673" y="1529859"/>
            <a:ext cx="1470225" cy="1470225"/>
          </a:xfrm>
          <a:prstGeom prst="rect">
            <a:avLst/>
          </a:prstGeom>
        </p:spPr>
      </p:pic>
    </p:spTree>
    <p:extLst>
      <p:ext uri="{BB962C8B-B14F-4D97-AF65-F5344CB8AC3E}">
        <p14:creationId xmlns:p14="http://schemas.microsoft.com/office/powerpoint/2010/main" val="110029138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1 Speak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4798003" y="3182494"/>
            <a:ext cx="2635533" cy="396389"/>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4798002" y="3561769"/>
            <a:ext cx="2635533" cy="396389"/>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5126240" y="4527314"/>
            <a:ext cx="2216248" cy="250323"/>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5126240" y="4862723"/>
            <a:ext cx="2216248" cy="250323"/>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5126240" y="5198132"/>
            <a:ext cx="2216248" cy="250323"/>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5932037"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5350780"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540741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F56C22C5-8747-167F-82CF-0C03BC825E18}"/>
              </a:ext>
            </a:extLst>
          </p:cNvPr>
          <p:cNvSpPr txBox="1"/>
          <p:nvPr/>
        </p:nvSpPr>
        <p:spPr>
          <a:xfrm>
            <a:off x="5932037" y="1709439"/>
            <a:ext cx="184731" cy="369332"/>
          </a:xfrm>
          <a:prstGeom prst="rect">
            <a:avLst/>
          </a:prstGeom>
          <a:noFill/>
        </p:spPr>
        <p:txBody>
          <a:bodyPr wrap="none" rtlCol="0">
            <a:noAutofit/>
          </a:bodyPr>
          <a:lstStyle/>
          <a:p>
            <a:endParaRPr lang="en-US"/>
          </a:p>
        </p:txBody>
      </p:sp>
      <p:pic>
        <p:nvPicPr>
          <p:cNvPr id="2" name="Graphic 1">
            <a:extLst>
              <a:ext uri="{FF2B5EF4-FFF2-40B4-BE49-F238E27FC236}">
                <a16:creationId xmlns:a16="http://schemas.microsoft.com/office/drawing/2014/main" id="{FAC352BC-49E5-56BA-F0FB-BAD55A2B93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
        <p:nvSpPr>
          <p:cNvPr id="3" name="TextBox 2">
            <a:extLst>
              <a:ext uri="{FF2B5EF4-FFF2-40B4-BE49-F238E27FC236}">
                <a16:creationId xmlns:a16="http://schemas.microsoft.com/office/drawing/2014/main" id="{8467FB8B-2259-B66D-F086-790AE027E1EA}"/>
              </a:ext>
            </a:extLst>
          </p:cNvPr>
          <p:cNvSpPr txBox="1"/>
          <p:nvPr userDrawn="1"/>
        </p:nvSpPr>
        <p:spPr>
          <a:xfrm>
            <a:off x="5932037" y="1709439"/>
            <a:ext cx="184731" cy="369332"/>
          </a:xfrm>
          <a:prstGeom prst="rect">
            <a:avLst/>
          </a:prstGeom>
          <a:noFill/>
        </p:spPr>
        <p:txBody>
          <a:bodyPr wrap="none" rtlCol="0">
            <a:noAutofit/>
          </a:bodyPr>
          <a:lstStyle/>
          <a:p>
            <a:endParaRPr lang="en-US"/>
          </a:p>
        </p:txBody>
      </p:sp>
      <p:pic>
        <p:nvPicPr>
          <p:cNvPr id="4" name="Graphic 3">
            <a:extLst>
              <a:ext uri="{FF2B5EF4-FFF2-40B4-BE49-F238E27FC236}">
                <a16:creationId xmlns:a16="http://schemas.microsoft.com/office/drawing/2014/main" id="{8F4F16B7-312B-5829-A97C-677012FE58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0793688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2 Speakers">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3734396"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3734395"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4062632"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4062632"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4062632"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6513048"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6513047"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6841284"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6841284"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6841284"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7250841"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3890932"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94756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6688422"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674505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E1670524-6B1E-37BD-6229-D2D56CCB1DDD}"/>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11" name="TextBox 10">
            <a:extLst>
              <a:ext uri="{FF2B5EF4-FFF2-40B4-BE49-F238E27FC236}">
                <a16:creationId xmlns:a16="http://schemas.microsoft.com/office/drawing/2014/main" id="{CBFC0B49-990C-97B7-1429-D3CBB4A9B2A1}"/>
              </a:ext>
            </a:extLst>
          </p:cNvPr>
          <p:cNvSpPr txBox="1"/>
          <p:nvPr/>
        </p:nvSpPr>
        <p:spPr>
          <a:xfrm>
            <a:off x="7250841" y="1709439"/>
            <a:ext cx="184731" cy="369332"/>
          </a:xfrm>
          <a:prstGeom prst="rect">
            <a:avLst/>
          </a:prstGeom>
          <a:noFill/>
        </p:spPr>
        <p:txBody>
          <a:bodyPr wrap="none" rtlCol="0">
            <a:noAutofit/>
          </a:bodyPr>
          <a:lstStyle/>
          <a:p>
            <a:endParaRPr lang="en-US"/>
          </a:p>
        </p:txBody>
      </p:sp>
      <p:pic>
        <p:nvPicPr>
          <p:cNvPr id="3" name="Graphic 2">
            <a:extLst>
              <a:ext uri="{FF2B5EF4-FFF2-40B4-BE49-F238E27FC236}">
                <a16:creationId xmlns:a16="http://schemas.microsoft.com/office/drawing/2014/main" id="{4DCA68D3-5EAB-151C-D0C5-081C8F2A95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
        <p:nvSpPr>
          <p:cNvPr id="2" name="TextBox 1">
            <a:extLst>
              <a:ext uri="{FF2B5EF4-FFF2-40B4-BE49-F238E27FC236}">
                <a16:creationId xmlns:a16="http://schemas.microsoft.com/office/drawing/2014/main" id="{9F1EF4EF-223D-FC85-82F7-E6C135DD3FD3}"/>
              </a:ext>
            </a:extLst>
          </p:cNvPr>
          <p:cNvSpPr txBox="1"/>
          <p:nvPr userDrawn="1"/>
        </p:nvSpPr>
        <p:spPr>
          <a:xfrm>
            <a:off x="4472189" y="1709439"/>
            <a:ext cx="184731" cy="369332"/>
          </a:xfrm>
          <a:prstGeom prst="rect">
            <a:avLst/>
          </a:prstGeom>
          <a:noFill/>
        </p:spPr>
        <p:txBody>
          <a:bodyPr wrap="none" rtlCol="0">
            <a:noAutofit/>
          </a:bodyPr>
          <a:lstStyle/>
          <a:p>
            <a:endParaRPr lang="en-US"/>
          </a:p>
        </p:txBody>
      </p:sp>
      <p:sp>
        <p:nvSpPr>
          <p:cNvPr id="4" name="TextBox 3">
            <a:extLst>
              <a:ext uri="{FF2B5EF4-FFF2-40B4-BE49-F238E27FC236}">
                <a16:creationId xmlns:a16="http://schemas.microsoft.com/office/drawing/2014/main" id="{0BD11B18-8726-3129-F7FC-8ECD2BABA95B}"/>
              </a:ext>
            </a:extLst>
          </p:cNvPr>
          <p:cNvSpPr txBox="1"/>
          <p:nvPr userDrawn="1"/>
        </p:nvSpPr>
        <p:spPr>
          <a:xfrm>
            <a:off x="7250841" y="1709439"/>
            <a:ext cx="184731" cy="369332"/>
          </a:xfrm>
          <a:prstGeom prst="rect">
            <a:avLst/>
          </a:prstGeom>
          <a:noFill/>
        </p:spPr>
        <p:txBody>
          <a:bodyPr wrap="none" rtlCol="0">
            <a:noAutofit/>
          </a:bodyPr>
          <a:lstStyle/>
          <a:p>
            <a:endParaRPr lang="en-US"/>
          </a:p>
        </p:txBody>
      </p:sp>
      <p:pic>
        <p:nvPicPr>
          <p:cNvPr id="5" name="Graphic 4">
            <a:extLst>
              <a:ext uri="{FF2B5EF4-FFF2-40B4-BE49-F238E27FC236}">
                <a16:creationId xmlns:a16="http://schemas.microsoft.com/office/drawing/2014/main" id="{A6441C42-3A72-19E4-671C-D17F643E20B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25004678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3 Speakers">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426590"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426589"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2754826"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2754826"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2754826"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164383"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847917"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847916"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8176153"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8176153"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8176153"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585710"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583126"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263976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8015105"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8071740"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452FD0DB-2DD2-F171-CC64-674D8527F6DB}"/>
              </a:ext>
            </a:extLst>
          </p:cNvPr>
          <p:cNvSpPr txBox="1"/>
          <p:nvPr/>
        </p:nvSpPr>
        <p:spPr>
          <a:xfrm>
            <a:off x="3164383" y="1709439"/>
            <a:ext cx="184731" cy="369332"/>
          </a:xfrm>
          <a:prstGeom prst="rect">
            <a:avLst/>
          </a:prstGeom>
          <a:noFill/>
        </p:spPr>
        <p:txBody>
          <a:bodyPr wrap="none" rtlCol="0">
            <a:noAutofit/>
          </a:bodyPr>
          <a:lstStyle/>
          <a:p>
            <a:endParaRPr lang="en-US"/>
          </a:p>
        </p:txBody>
      </p:sp>
      <p:sp>
        <p:nvSpPr>
          <p:cNvPr id="11" name="TextBox 10">
            <a:extLst>
              <a:ext uri="{FF2B5EF4-FFF2-40B4-BE49-F238E27FC236}">
                <a16:creationId xmlns:a16="http://schemas.microsoft.com/office/drawing/2014/main" id="{D40BEBB2-2F60-5B9A-2505-F47741611087}"/>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18" name="TextBox 17">
            <a:extLst>
              <a:ext uri="{FF2B5EF4-FFF2-40B4-BE49-F238E27FC236}">
                <a16:creationId xmlns:a16="http://schemas.microsoft.com/office/drawing/2014/main" id="{FECBC6F5-1912-5BD6-5D87-2878AD710A2A}"/>
              </a:ext>
            </a:extLst>
          </p:cNvPr>
          <p:cNvSpPr txBox="1"/>
          <p:nvPr/>
        </p:nvSpPr>
        <p:spPr>
          <a:xfrm>
            <a:off x="8585710" y="1709439"/>
            <a:ext cx="184731" cy="369332"/>
          </a:xfrm>
          <a:prstGeom prst="rect">
            <a:avLst/>
          </a:prstGeom>
          <a:noFill/>
        </p:spPr>
        <p:txBody>
          <a:bodyPr wrap="none" rtlCol="0">
            <a:noAutofit/>
          </a:bodyPr>
          <a:lstStyle/>
          <a:p>
            <a:endParaRPr lang="en-US"/>
          </a:p>
        </p:txBody>
      </p:sp>
      <p:pic>
        <p:nvPicPr>
          <p:cNvPr id="3" name="Graphic 2">
            <a:extLst>
              <a:ext uri="{FF2B5EF4-FFF2-40B4-BE49-F238E27FC236}">
                <a16:creationId xmlns:a16="http://schemas.microsoft.com/office/drawing/2014/main" id="{23CC7056-2D94-7D72-66D1-A77FFE313E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
        <p:nvSpPr>
          <p:cNvPr id="2" name="TextBox 1">
            <a:extLst>
              <a:ext uri="{FF2B5EF4-FFF2-40B4-BE49-F238E27FC236}">
                <a16:creationId xmlns:a16="http://schemas.microsoft.com/office/drawing/2014/main" id="{C2A0CCCA-A664-8E41-47D8-EB977B23A028}"/>
              </a:ext>
            </a:extLst>
          </p:cNvPr>
          <p:cNvSpPr txBox="1"/>
          <p:nvPr userDrawn="1"/>
        </p:nvSpPr>
        <p:spPr>
          <a:xfrm>
            <a:off x="3164383" y="1709439"/>
            <a:ext cx="184731" cy="369332"/>
          </a:xfrm>
          <a:prstGeom prst="rect">
            <a:avLst/>
          </a:prstGeom>
          <a:noFill/>
        </p:spPr>
        <p:txBody>
          <a:bodyPr wrap="none" rtlCol="0">
            <a:noAutofit/>
          </a:bodyPr>
          <a:lstStyle/>
          <a:p>
            <a:endParaRPr lang="en-US"/>
          </a:p>
        </p:txBody>
      </p:sp>
      <p:sp>
        <p:nvSpPr>
          <p:cNvPr id="4" name="TextBox 3">
            <a:extLst>
              <a:ext uri="{FF2B5EF4-FFF2-40B4-BE49-F238E27FC236}">
                <a16:creationId xmlns:a16="http://schemas.microsoft.com/office/drawing/2014/main" id="{BBC7B360-702A-5468-1981-698E7F74DB84}"/>
              </a:ext>
            </a:extLst>
          </p:cNvPr>
          <p:cNvSpPr txBox="1"/>
          <p:nvPr userDrawn="1"/>
        </p:nvSpPr>
        <p:spPr>
          <a:xfrm>
            <a:off x="5943035" y="1709439"/>
            <a:ext cx="184731" cy="369332"/>
          </a:xfrm>
          <a:prstGeom prst="rect">
            <a:avLst/>
          </a:prstGeom>
          <a:noFill/>
        </p:spPr>
        <p:txBody>
          <a:bodyPr wrap="none" rtlCol="0">
            <a:noAutofit/>
          </a:bodyPr>
          <a:lstStyle/>
          <a:p>
            <a:endParaRPr lang="en-US"/>
          </a:p>
        </p:txBody>
      </p:sp>
      <p:sp>
        <p:nvSpPr>
          <p:cNvPr id="5" name="TextBox 4">
            <a:extLst>
              <a:ext uri="{FF2B5EF4-FFF2-40B4-BE49-F238E27FC236}">
                <a16:creationId xmlns:a16="http://schemas.microsoft.com/office/drawing/2014/main" id="{346C2178-9ED0-E70D-B213-CE1A9C303E81}"/>
              </a:ext>
            </a:extLst>
          </p:cNvPr>
          <p:cNvSpPr txBox="1"/>
          <p:nvPr userDrawn="1"/>
        </p:nvSpPr>
        <p:spPr>
          <a:xfrm>
            <a:off x="8585710" y="1709439"/>
            <a:ext cx="184731" cy="369332"/>
          </a:xfrm>
          <a:prstGeom prst="rect">
            <a:avLst/>
          </a:prstGeom>
          <a:noFill/>
        </p:spPr>
        <p:txBody>
          <a:bodyPr wrap="none" rtlCol="0">
            <a:noAutofit/>
          </a:bodyPr>
          <a:lstStyle/>
          <a:p>
            <a:endParaRPr lang="en-US"/>
          </a:p>
        </p:txBody>
      </p:sp>
      <p:pic>
        <p:nvPicPr>
          <p:cNvPr id="7" name="Graphic 6">
            <a:extLst>
              <a:ext uri="{FF2B5EF4-FFF2-40B4-BE49-F238E27FC236}">
                <a16:creationId xmlns:a16="http://schemas.microsoft.com/office/drawing/2014/main" id="{E3543000-99B5-2331-BCEB-330B54C35B0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56049149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5 Speakers">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6" name="Picture 15" descr="Shape, circle&#10;&#10;Description automatically generated">
            <a:extLst>
              <a:ext uri="{FF2B5EF4-FFF2-40B4-BE49-F238E27FC236}">
                <a16:creationId xmlns:a16="http://schemas.microsoft.com/office/drawing/2014/main" id="{9BF814FB-7DF0-3C95-D87F-EAD4BF8039D4}"/>
              </a:ext>
            </a:extLst>
          </p:cNvPr>
          <p:cNvPicPr>
            <a:picLocks noChangeAspect="1"/>
          </p:cNvPicPr>
          <p:nvPr/>
        </p:nvPicPr>
        <p:blipFill>
          <a:blip r:embed="rId3"/>
          <a:stretch>
            <a:fillRect/>
          </a:stretch>
        </p:blipFill>
        <p:spPr>
          <a:xfrm>
            <a:off x="789160" y="1529859"/>
            <a:ext cx="1470225" cy="1470225"/>
          </a:xfrm>
          <a:prstGeom prst="rect">
            <a:avLst/>
          </a:prstGeom>
        </p:spPr>
      </p:pic>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622609"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622608"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31" name="Text Placeholder 28">
            <a:extLst>
              <a:ext uri="{FF2B5EF4-FFF2-40B4-BE49-F238E27FC236}">
                <a16:creationId xmlns:a16="http://schemas.microsoft.com/office/drawing/2014/main" id="{B7280583-C490-D264-4A54-F541339AE0D1}"/>
              </a:ext>
            </a:extLst>
          </p:cNvPr>
          <p:cNvSpPr>
            <a:spLocks noGrp="1"/>
          </p:cNvSpPr>
          <p:nvPr>
            <p:ph type="body" sz="quarter" idx="24" hasCustomPrompt="1"/>
          </p:nvPr>
        </p:nvSpPr>
        <p:spPr>
          <a:xfrm>
            <a:off x="950845"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32" name="Text Placeholder 28">
            <a:extLst>
              <a:ext uri="{FF2B5EF4-FFF2-40B4-BE49-F238E27FC236}">
                <a16:creationId xmlns:a16="http://schemas.microsoft.com/office/drawing/2014/main" id="{BE35FB18-786A-6F11-BBDC-004BDCA05B4E}"/>
              </a:ext>
            </a:extLst>
          </p:cNvPr>
          <p:cNvSpPr>
            <a:spLocks noGrp="1"/>
          </p:cNvSpPr>
          <p:nvPr>
            <p:ph type="body" sz="quarter" idx="25" hasCustomPrompt="1"/>
          </p:nvPr>
        </p:nvSpPr>
        <p:spPr>
          <a:xfrm>
            <a:off x="950845"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33" name="Text Placeholder 28">
            <a:extLst>
              <a:ext uri="{FF2B5EF4-FFF2-40B4-BE49-F238E27FC236}">
                <a16:creationId xmlns:a16="http://schemas.microsoft.com/office/drawing/2014/main" id="{3878FF4E-2E62-612E-9E08-2BCA56778708}"/>
              </a:ext>
            </a:extLst>
          </p:cNvPr>
          <p:cNvSpPr>
            <a:spLocks noGrp="1"/>
          </p:cNvSpPr>
          <p:nvPr>
            <p:ph type="body" sz="quarter" idx="26" hasCustomPrompt="1"/>
          </p:nvPr>
        </p:nvSpPr>
        <p:spPr>
          <a:xfrm>
            <a:off x="950845"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45" name="TextBox 44">
            <a:extLst>
              <a:ext uri="{FF2B5EF4-FFF2-40B4-BE49-F238E27FC236}">
                <a16:creationId xmlns:a16="http://schemas.microsoft.com/office/drawing/2014/main" id="{67C2CDFF-D79E-5C59-DEDA-7A1C17CE5703}"/>
              </a:ext>
            </a:extLst>
          </p:cNvPr>
          <p:cNvSpPr txBox="1"/>
          <p:nvPr/>
        </p:nvSpPr>
        <p:spPr>
          <a:xfrm>
            <a:off x="1360402" y="1709439"/>
            <a:ext cx="184731" cy="369332"/>
          </a:xfrm>
          <a:prstGeom prst="rect">
            <a:avLst/>
          </a:prstGeom>
          <a:noFill/>
        </p:spPr>
        <p:txBody>
          <a:bodyPr wrap="none" rtlCol="0">
            <a:noAutofit/>
          </a:bodyPr>
          <a:lstStyle/>
          <a:p>
            <a:endParaRPr lang="en-US"/>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821348"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821347"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3149584"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3149584"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3149584"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559141"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577250"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577249"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7905486"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7905486"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7905486"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315043" y="1709439"/>
            <a:ext cx="184731" cy="369332"/>
          </a:xfrm>
          <a:prstGeom prst="rect">
            <a:avLst/>
          </a:prstGeom>
          <a:noFill/>
        </p:spPr>
        <p:txBody>
          <a:bodyPr wrap="none" rtlCol="0">
            <a:noAutofit/>
          </a:bodyPr>
          <a:lstStyle/>
          <a:p>
            <a:endParaRPr lang="en-US"/>
          </a:p>
        </p:txBody>
      </p:sp>
      <p:sp>
        <p:nvSpPr>
          <p:cNvPr id="85" name="Text Placeholder 28">
            <a:extLst>
              <a:ext uri="{FF2B5EF4-FFF2-40B4-BE49-F238E27FC236}">
                <a16:creationId xmlns:a16="http://schemas.microsoft.com/office/drawing/2014/main" id="{752896DB-38BE-9ED6-7F15-945A8C3E3001}"/>
              </a:ext>
            </a:extLst>
          </p:cNvPr>
          <p:cNvSpPr>
            <a:spLocks noGrp="1"/>
          </p:cNvSpPr>
          <p:nvPr>
            <p:ph type="body" sz="quarter" idx="48" hasCustomPrompt="1"/>
          </p:nvPr>
        </p:nvSpPr>
        <p:spPr>
          <a:xfrm>
            <a:off x="9967365"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86" name="Text Placeholder 28">
            <a:extLst>
              <a:ext uri="{FF2B5EF4-FFF2-40B4-BE49-F238E27FC236}">
                <a16:creationId xmlns:a16="http://schemas.microsoft.com/office/drawing/2014/main" id="{78A7A44A-A4E6-567A-15F6-7C7B8C6330EB}"/>
              </a:ext>
            </a:extLst>
          </p:cNvPr>
          <p:cNvSpPr>
            <a:spLocks noGrp="1"/>
          </p:cNvSpPr>
          <p:nvPr>
            <p:ph type="body" sz="quarter" idx="49" hasCustomPrompt="1"/>
          </p:nvPr>
        </p:nvSpPr>
        <p:spPr>
          <a:xfrm>
            <a:off x="9967364"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87" name="Text Placeholder 28">
            <a:extLst>
              <a:ext uri="{FF2B5EF4-FFF2-40B4-BE49-F238E27FC236}">
                <a16:creationId xmlns:a16="http://schemas.microsoft.com/office/drawing/2014/main" id="{8A955994-E8D8-7F85-5E08-707E1FD59BD7}"/>
              </a:ext>
            </a:extLst>
          </p:cNvPr>
          <p:cNvSpPr>
            <a:spLocks noGrp="1"/>
          </p:cNvSpPr>
          <p:nvPr>
            <p:ph type="body" sz="quarter" idx="50" hasCustomPrompt="1"/>
          </p:nvPr>
        </p:nvSpPr>
        <p:spPr>
          <a:xfrm>
            <a:off x="10295601"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88" name="Text Placeholder 28">
            <a:extLst>
              <a:ext uri="{FF2B5EF4-FFF2-40B4-BE49-F238E27FC236}">
                <a16:creationId xmlns:a16="http://schemas.microsoft.com/office/drawing/2014/main" id="{B1F35EAF-4F1E-36CF-7C2F-9384A176ED84}"/>
              </a:ext>
            </a:extLst>
          </p:cNvPr>
          <p:cNvSpPr>
            <a:spLocks noGrp="1"/>
          </p:cNvSpPr>
          <p:nvPr>
            <p:ph type="body" sz="quarter" idx="51" hasCustomPrompt="1"/>
          </p:nvPr>
        </p:nvSpPr>
        <p:spPr>
          <a:xfrm>
            <a:off x="10295601"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89" name="Text Placeholder 28">
            <a:extLst>
              <a:ext uri="{FF2B5EF4-FFF2-40B4-BE49-F238E27FC236}">
                <a16:creationId xmlns:a16="http://schemas.microsoft.com/office/drawing/2014/main" id="{3EFFEC20-7764-E4D5-65EE-1DE037D2F4D1}"/>
              </a:ext>
            </a:extLst>
          </p:cNvPr>
          <p:cNvSpPr>
            <a:spLocks noGrp="1"/>
          </p:cNvSpPr>
          <p:nvPr>
            <p:ph type="body" sz="quarter" idx="52" hasCustomPrompt="1"/>
          </p:nvPr>
        </p:nvSpPr>
        <p:spPr>
          <a:xfrm>
            <a:off x="10295601"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90" name="TextBox 89">
            <a:extLst>
              <a:ext uri="{FF2B5EF4-FFF2-40B4-BE49-F238E27FC236}">
                <a16:creationId xmlns:a16="http://schemas.microsoft.com/office/drawing/2014/main" id="{7BF730E1-EA3E-4C3D-BF56-5E8EA202BDE4}"/>
              </a:ext>
            </a:extLst>
          </p:cNvPr>
          <p:cNvSpPr txBox="1"/>
          <p:nvPr/>
        </p:nvSpPr>
        <p:spPr>
          <a:xfrm>
            <a:off x="10705158"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5" name="Picture Placeholder 22">
            <a:extLst>
              <a:ext uri="{FF2B5EF4-FFF2-40B4-BE49-F238E27FC236}">
                <a16:creationId xmlns:a16="http://schemas.microsoft.com/office/drawing/2014/main" id="{07BB0EA6-A8AD-342C-AC19-55E55915F879}"/>
              </a:ext>
            </a:extLst>
          </p:cNvPr>
          <p:cNvSpPr>
            <a:spLocks noGrp="1"/>
          </p:cNvSpPr>
          <p:nvPr>
            <p:ph type="pic" sz="quarter" idx="53" hasCustomPrompt="1"/>
          </p:nvPr>
        </p:nvSpPr>
        <p:spPr>
          <a:xfrm>
            <a:off x="84579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977884"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034519"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7744438"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7801073"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92" name="Picture 91" descr="Shape, circle&#10;&#10;Description automatically generated">
            <a:extLst>
              <a:ext uri="{FF2B5EF4-FFF2-40B4-BE49-F238E27FC236}">
                <a16:creationId xmlns:a16="http://schemas.microsoft.com/office/drawing/2014/main" id="{29D08FCF-F6FC-BC6A-CCE7-4A2EE890BB2E}"/>
              </a:ext>
            </a:extLst>
          </p:cNvPr>
          <p:cNvPicPr>
            <a:picLocks noChangeAspect="1"/>
          </p:cNvPicPr>
          <p:nvPr/>
        </p:nvPicPr>
        <p:blipFill>
          <a:blip r:embed="rId3"/>
          <a:stretch>
            <a:fillRect/>
          </a:stretch>
        </p:blipFill>
        <p:spPr>
          <a:xfrm>
            <a:off x="10137443" y="1529859"/>
            <a:ext cx="1470225" cy="1470225"/>
          </a:xfrm>
          <a:prstGeom prst="rect">
            <a:avLst/>
          </a:prstGeom>
        </p:spPr>
      </p:pic>
      <p:sp>
        <p:nvSpPr>
          <p:cNvPr id="93" name="Picture Placeholder 22">
            <a:extLst>
              <a:ext uri="{FF2B5EF4-FFF2-40B4-BE49-F238E27FC236}">
                <a16:creationId xmlns:a16="http://schemas.microsoft.com/office/drawing/2014/main" id="{E23C9E85-5198-D37D-43AD-B4654F3B008E}"/>
              </a:ext>
            </a:extLst>
          </p:cNvPr>
          <p:cNvSpPr>
            <a:spLocks noGrp="1"/>
          </p:cNvSpPr>
          <p:nvPr>
            <p:ph type="pic" sz="quarter" idx="57" hasCustomPrompt="1"/>
          </p:nvPr>
        </p:nvSpPr>
        <p:spPr>
          <a:xfrm>
            <a:off x="10194078"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7" name="TextBox 6">
            <a:extLst>
              <a:ext uri="{FF2B5EF4-FFF2-40B4-BE49-F238E27FC236}">
                <a16:creationId xmlns:a16="http://schemas.microsoft.com/office/drawing/2014/main" id="{4D874D28-51A4-38B4-9826-FEFD51A5C56F}"/>
              </a:ext>
            </a:extLst>
          </p:cNvPr>
          <p:cNvSpPr txBox="1"/>
          <p:nvPr/>
        </p:nvSpPr>
        <p:spPr>
          <a:xfrm>
            <a:off x="1360402" y="1709439"/>
            <a:ext cx="184731" cy="369332"/>
          </a:xfrm>
          <a:prstGeom prst="rect">
            <a:avLst/>
          </a:prstGeom>
          <a:noFill/>
        </p:spPr>
        <p:txBody>
          <a:bodyPr wrap="none" rtlCol="0">
            <a:noAutofit/>
          </a:bodyPr>
          <a:lstStyle/>
          <a:p>
            <a:endParaRPr lang="en-US"/>
          </a:p>
        </p:txBody>
      </p:sp>
      <p:sp>
        <p:nvSpPr>
          <p:cNvPr id="12" name="TextBox 11">
            <a:extLst>
              <a:ext uri="{FF2B5EF4-FFF2-40B4-BE49-F238E27FC236}">
                <a16:creationId xmlns:a16="http://schemas.microsoft.com/office/drawing/2014/main" id="{E56F85C3-80A7-0DF2-1D70-7380D726E367}"/>
              </a:ext>
            </a:extLst>
          </p:cNvPr>
          <p:cNvSpPr txBox="1"/>
          <p:nvPr/>
        </p:nvSpPr>
        <p:spPr>
          <a:xfrm>
            <a:off x="3559141" y="1709439"/>
            <a:ext cx="184731" cy="369332"/>
          </a:xfrm>
          <a:prstGeom prst="rect">
            <a:avLst/>
          </a:prstGeom>
          <a:noFill/>
        </p:spPr>
        <p:txBody>
          <a:bodyPr wrap="none" rtlCol="0">
            <a:noAutofit/>
          </a:bodyPr>
          <a:lstStyle/>
          <a:p>
            <a:endParaRPr lang="en-US"/>
          </a:p>
        </p:txBody>
      </p:sp>
      <p:sp>
        <p:nvSpPr>
          <p:cNvPr id="26" name="TextBox 25">
            <a:extLst>
              <a:ext uri="{FF2B5EF4-FFF2-40B4-BE49-F238E27FC236}">
                <a16:creationId xmlns:a16="http://schemas.microsoft.com/office/drawing/2014/main" id="{16A8204D-08D7-F713-1376-62E311E51F14}"/>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40" name="TextBox 39">
            <a:extLst>
              <a:ext uri="{FF2B5EF4-FFF2-40B4-BE49-F238E27FC236}">
                <a16:creationId xmlns:a16="http://schemas.microsoft.com/office/drawing/2014/main" id="{4A56CC14-B03D-3135-0257-8087FB1725C3}"/>
              </a:ext>
            </a:extLst>
          </p:cNvPr>
          <p:cNvSpPr txBox="1"/>
          <p:nvPr/>
        </p:nvSpPr>
        <p:spPr>
          <a:xfrm>
            <a:off x="8315043" y="1709439"/>
            <a:ext cx="184731" cy="369332"/>
          </a:xfrm>
          <a:prstGeom prst="rect">
            <a:avLst/>
          </a:prstGeom>
          <a:noFill/>
        </p:spPr>
        <p:txBody>
          <a:bodyPr wrap="none" rtlCol="0">
            <a:noAutofit/>
          </a:bodyPr>
          <a:lstStyle/>
          <a:p>
            <a:endParaRPr lang="en-US"/>
          </a:p>
        </p:txBody>
      </p:sp>
      <p:sp>
        <p:nvSpPr>
          <p:cNvPr id="78" name="TextBox 77">
            <a:extLst>
              <a:ext uri="{FF2B5EF4-FFF2-40B4-BE49-F238E27FC236}">
                <a16:creationId xmlns:a16="http://schemas.microsoft.com/office/drawing/2014/main" id="{88D76A97-2617-8069-7973-B12900E35440}"/>
              </a:ext>
            </a:extLst>
          </p:cNvPr>
          <p:cNvSpPr txBox="1"/>
          <p:nvPr/>
        </p:nvSpPr>
        <p:spPr>
          <a:xfrm>
            <a:off x="10705158" y="1709439"/>
            <a:ext cx="184731" cy="369332"/>
          </a:xfrm>
          <a:prstGeom prst="rect">
            <a:avLst/>
          </a:prstGeom>
          <a:noFill/>
        </p:spPr>
        <p:txBody>
          <a:bodyPr wrap="none" rtlCol="0">
            <a:noAutofit/>
          </a:bodyPr>
          <a:lstStyle/>
          <a:p>
            <a:endParaRPr lang="en-US"/>
          </a:p>
        </p:txBody>
      </p:sp>
      <p:pic>
        <p:nvPicPr>
          <p:cNvPr id="2" name="Graphic 1">
            <a:extLst>
              <a:ext uri="{FF2B5EF4-FFF2-40B4-BE49-F238E27FC236}">
                <a16:creationId xmlns:a16="http://schemas.microsoft.com/office/drawing/2014/main" id="{2D39BD67-D974-3D38-FB10-21B86F4D8B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
        <p:nvSpPr>
          <p:cNvPr id="3" name="TextBox 2">
            <a:extLst>
              <a:ext uri="{FF2B5EF4-FFF2-40B4-BE49-F238E27FC236}">
                <a16:creationId xmlns:a16="http://schemas.microsoft.com/office/drawing/2014/main" id="{D5150640-E673-2547-470F-908D7002C3B6}"/>
              </a:ext>
            </a:extLst>
          </p:cNvPr>
          <p:cNvSpPr txBox="1"/>
          <p:nvPr userDrawn="1"/>
        </p:nvSpPr>
        <p:spPr>
          <a:xfrm>
            <a:off x="1360402" y="1709439"/>
            <a:ext cx="184731" cy="369332"/>
          </a:xfrm>
          <a:prstGeom prst="rect">
            <a:avLst/>
          </a:prstGeom>
          <a:noFill/>
        </p:spPr>
        <p:txBody>
          <a:bodyPr wrap="none" rtlCol="0">
            <a:noAutofit/>
          </a:bodyPr>
          <a:lstStyle/>
          <a:p>
            <a:endParaRPr lang="en-US"/>
          </a:p>
        </p:txBody>
      </p:sp>
      <p:sp>
        <p:nvSpPr>
          <p:cNvPr id="4" name="TextBox 3">
            <a:extLst>
              <a:ext uri="{FF2B5EF4-FFF2-40B4-BE49-F238E27FC236}">
                <a16:creationId xmlns:a16="http://schemas.microsoft.com/office/drawing/2014/main" id="{4DFC7A48-8016-D136-017A-8F812BD57FBD}"/>
              </a:ext>
            </a:extLst>
          </p:cNvPr>
          <p:cNvSpPr txBox="1"/>
          <p:nvPr userDrawn="1"/>
        </p:nvSpPr>
        <p:spPr>
          <a:xfrm>
            <a:off x="3559141" y="1709439"/>
            <a:ext cx="184731" cy="369332"/>
          </a:xfrm>
          <a:prstGeom prst="rect">
            <a:avLst/>
          </a:prstGeom>
          <a:noFill/>
        </p:spPr>
        <p:txBody>
          <a:bodyPr wrap="none" rtlCol="0">
            <a:noAutofit/>
          </a:bodyPr>
          <a:lstStyle/>
          <a:p>
            <a:endParaRPr lang="en-US"/>
          </a:p>
        </p:txBody>
      </p:sp>
      <p:sp>
        <p:nvSpPr>
          <p:cNvPr id="5" name="TextBox 4">
            <a:extLst>
              <a:ext uri="{FF2B5EF4-FFF2-40B4-BE49-F238E27FC236}">
                <a16:creationId xmlns:a16="http://schemas.microsoft.com/office/drawing/2014/main" id="{F11641CC-FFFF-29F7-80DF-A6DD87B621DE}"/>
              </a:ext>
            </a:extLst>
          </p:cNvPr>
          <p:cNvSpPr txBox="1"/>
          <p:nvPr userDrawn="1"/>
        </p:nvSpPr>
        <p:spPr>
          <a:xfrm>
            <a:off x="5943035" y="1709439"/>
            <a:ext cx="184731" cy="369332"/>
          </a:xfrm>
          <a:prstGeom prst="rect">
            <a:avLst/>
          </a:prstGeom>
          <a:noFill/>
        </p:spPr>
        <p:txBody>
          <a:bodyPr wrap="none" rtlCol="0">
            <a:noAutofit/>
          </a:bodyPr>
          <a:lstStyle/>
          <a:p>
            <a:endParaRPr lang="en-US"/>
          </a:p>
        </p:txBody>
      </p:sp>
      <p:sp>
        <p:nvSpPr>
          <p:cNvPr id="6" name="TextBox 5">
            <a:extLst>
              <a:ext uri="{FF2B5EF4-FFF2-40B4-BE49-F238E27FC236}">
                <a16:creationId xmlns:a16="http://schemas.microsoft.com/office/drawing/2014/main" id="{1CF9BA2C-D836-2EBB-6688-8B2173BDF328}"/>
              </a:ext>
            </a:extLst>
          </p:cNvPr>
          <p:cNvSpPr txBox="1"/>
          <p:nvPr userDrawn="1"/>
        </p:nvSpPr>
        <p:spPr>
          <a:xfrm>
            <a:off x="8315043" y="1709439"/>
            <a:ext cx="184731" cy="369332"/>
          </a:xfrm>
          <a:prstGeom prst="rect">
            <a:avLst/>
          </a:prstGeom>
          <a:noFill/>
        </p:spPr>
        <p:txBody>
          <a:bodyPr wrap="none" rtlCol="0">
            <a:noAutofit/>
          </a:bodyPr>
          <a:lstStyle/>
          <a:p>
            <a:endParaRPr lang="en-US"/>
          </a:p>
        </p:txBody>
      </p:sp>
      <p:sp>
        <p:nvSpPr>
          <p:cNvPr id="8" name="TextBox 7">
            <a:extLst>
              <a:ext uri="{FF2B5EF4-FFF2-40B4-BE49-F238E27FC236}">
                <a16:creationId xmlns:a16="http://schemas.microsoft.com/office/drawing/2014/main" id="{665BFF71-079A-D2B4-0EFE-59B26D6D854D}"/>
              </a:ext>
            </a:extLst>
          </p:cNvPr>
          <p:cNvSpPr txBox="1"/>
          <p:nvPr userDrawn="1"/>
        </p:nvSpPr>
        <p:spPr>
          <a:xfrm>
            <a:off x="10705158" y="1709439"/>
            <a:ext cx="184731" cy="369332"/>
          </a:xfrm>
          <a:prstGeom prst="rect">
            <a:avLst/>
          </a:prstGeom>
          <a:noFill/>
        </p:spPr>
        <p:txBody>
          <a:bodyPr wrap="none" rtlCol="0">
            <a:noAutofit/>
          </a:bodyPr>
          <a:lstStyle/>
          <a:p>
            <a:endParaRPr lang="en-US"/>
          </a:p>
        </p:txBody>
      </p:sp>
      <p:pic>
        <p:nvPicPr>
          <p:cNvPr id="9" name="Graphic 8">
            <a:extLst>
              <a:ext uri="{FF2B5EF4-FFF2-40B4-BE49-F238E27FC236}">
                <a16:creationId xmlns:a16="http://schemas.microsoft.com/office/drawing/2014/main" id="{F0817F4C-6D9A-305B-FB0F-E9AA216FD81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53407171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peaker no photo whit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A482A6-EDE0-A48D-C0F1-B48A6AAA257D}"/>
              </a:ext>
            </a:extLst>
          </p:cNvPr>
          <p:cNvPicPr>
            <a:picLocks noChangeAspect="1"/>
          </p:cNvPicPr>
          <p:nvPr/>
        </p:nvPicPr>
        <p:blipFill rotWithShape="1">
          <a:blip r:embed="rId2"/>
          <a:srcRect l="3898" r="67011"/>
          <a:stretch/>
        </p:blipFill>
        <p:spPr>
          <a:xfrm>
            <a:off x="-8023" y="0"/>
            <a:ext cx="3990109"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p:nvPr>
        </p:nvSpPr>
        <p:spPr>
          <a:xfrm>
            <a:off x="4683242" y="2140294"/>
            <a:ext cx="7243287" cy="3319734"/>
          </a:xfrm>
          <a:prstGeom prst="rect">
            <a:avLst/>
          </a:prstGeom>
        </p:spPr>
        <p:txBody>
          <a:bodyPr vert="horz" lIns="91440" tIns="45720" rIns="91440" bIns="45720" rtlCol="0">
            <a:noAutofit/>
          </a:bodyPr>
          <a:lstStyle>
            <a:lvl1pPr marL="0" indent="0">
              <a:buNone/>
              <a:defRPr sz="1200"/>
            </a:lvl1pPr>
            <a:lvl2pPr>
              <a:defRPr sz="1200"/>
            </a:lvl2pPr>
            <a:lvl3pPr>
              <a:defRPr sz="1200"/>
            </a:lvl3pPr>
            <a:lvl4pPr>
              <a:defRPr sz="1200"/>
            </a:lvl4pPr>
            <a:lvl5pPr>
              <a:defRPr sz="1200"/>
            </a:lvl5pPr>
          </a:lstStyle>
          <a:p>
            <a:pPr lvl="0"/>
            <a:r>
              <a:rPr lang="en-US">
                <a:effectLst/>
              </a:rPr>
              <a:t>Click to edit Master text styles</a:t>
            </a:r>
          </a:p>
          <a:p>
            <a:pPr lvl="1"/>
            <a:r>
              <a:rPr lang="en-US">
                <a:effectLst/>
              </a:rPr>
              <a:t>Second level</a:t>
            </a:r>
          </a:p>
          <a:p>
            <a:pPr lvl="2"/>
            <a:r>
              <a:rPr lang="en-US">
                <a:effectLst/>
              </a:rPr>
              <a:t>Third level</a:t>
            </a:r>
          </a:p>
          <a:p>
            <a:pPr lvl="3"/>
            <a:r>
              <a:rPr lang="en-US">
                <a:effectLst/>
              </a:rPr>
              <a:t>Fourth level</a:t>
            </a:r>
          </a:p>
          <a:p>
            <a:pPr lvl="4"/>
            <a:r>
              <a:rPr lang="en-US">
                <a:effectLst/>
              </a:rPr>
              <a:t>Fifth level</a:t>
            </a:r>
            <a:endParaRPr lang="en-US"/>
          </a:p>
        </p:txBody>
      </p:sp>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137652" y="869644"/>
            <a:ext cx="3736258" cy="393700"/>
          </a:xfrm>
        </p:spPr>
        <p:txBody>
          <a:bodyPr>
            <a:noAutofit/>
          </a:bodyPr>
          <a:lstStyle>
            <a:lvl1pPr marL="0" indent="0" algn="ctr">
              <a:buNone/>
              <a:defRPr sz="2400">
                <a:solidFill>
                  <a:schemeClr val="tx1"/>
                </a:solidFill>
              </a:defRPr>
            </a:lvl1pPr>
          </a:lstStyle>
          <a:p>
            <a:pPr lvl="0"/>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137653" y="1373178"/>
            <a:ext cx="3736258" cy="322262"/>
          </a:xfrm>
        </p:spPr>
        <p:txBody>
          <a:bodyPr anchor="b">
            <a:noAutofit/>
          </a:bodyPr>
          <a:lstStyle>
            <a:lvl1pPr marL="0" indent="0" algn="ctr">
              <a:lnSpc>
                <a:spcPct val="100000"/>
              </a:lnSpc>
              <a:spcBef>
                <a:spcPts val="0"/>
              </a:spcBef>
              <a:buNone/>
              <a:defRPr sz="2000">
                <a:solidFill>
                  <a:schemeClr val="tx1"/>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137652" y="1791676"/>
            <a:ext cx="3736258" cy="322262"/>
          </a:xfrm>
        </p:spPr>
        <p:txBody>
          <a:bodyPr>
            <a:noAutofit/>
          </a:bodyPr>
          <a:lstStyle>
            <a:lvl1pPr marL="0" indent="0" algn="ctr">
              <a:buNone/>
              <a:defRPr sz="1400">
                <a:solidFill>
                  <a:schemeClr val="tx1">
                    <a:lumMod val="50000"/>
                    <a:lumOff val="50000"/>
                  </a:schemeClr>
                </a:solidFill>
              </a:defRPr>
            </a:lvl1pPr>
          </a:lstStyle>
          <a:p>
            <a:pPr lvl="0"/>
            <a:r>
              <a:rPr lang="en-US"/>
              <a:t>Title</a:t>
            </a:r>
          </a:p>
        </p:txBody>
      </p:sp>
      <p:sp>
        <p:nvSpPr>
          <p:cNvPr id="7" name="Slide Number Placeholder 5">
            <a:extLst>
              <a:ext uri="{FF2B5EF4-FFF2-40B4-BE49-F238E27FC236}">
                <a16:creationId xmlns:a16="http://schemas.microsoft.com/office/drawing/2014/main" id="{77FCA503-8A49-D763-AB1A-6006B8616C7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5" name="Picture 4">
            <a:extLst>
              <a:ext uri="{FF2B5EF4-FFF2-40B4-BE49-F238E27FC236}">
                <a16:creationId xmlns:a16="http://schemas.microsoft.com/office/drawing/2014/main" id="{90B76535-C224-7E1D-55AE-4C5D58093EAB}"/>
              </a:ext>
            </a:extLst>
          </p:cNvPr>
          <p:cNvPicPr>
            <a:picLocks noChangeAspect="1"/>
          </p:cNvPicPr>
          <p:nvPr userDrawn="1"/>
        </p:nvPicPr>
        <p:blipFill rotWithShape="1">
          <a:blip r:embed="rId2"/>
          <a:srcRect l="3898" r="67011"/>
          <a:stretch/>
        </p:blipFill>
        <p:spPr>
          <a:xfrm>
            <a:off x="-8023" y="0"/>
            <a:ext cx="3990109" cy="6858000"/>
          </a:xfrm>
          <a:prstGeom prst="rect">
            <a:avLst/>
          </a:prstGeom>
        </p:spPr>
      </p:pic>
    </p:spTree>
    <p:extLst>
      <p:ext uri="{BB962C8B-B14F-4D97-AF65-F5344CB8AC3E}">
        <p14:creationId xmlns:p14="http://schemas.microsoft.com/office/powerpoint/2010/main" val="2452408200"/>
      </p:ext>
    </p:extLst>
  </p:cSld>
  <p:clrMapOvr>
    <a:masterClrMapping/>
  </p:clrMapOvr>
  <p:extLst>
    <p:ext uri="{DCECCB84-F9BA-43D5-87BE-67443E8EF086}">
      <p15:sldGuideLst xmlns:p15="http://schemas.microsoft.com/office/powerpoint/2012/main">
        <p15:guide id="1" pos="2496" userDrawn="1">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 Speaker + Description whit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49CA6E-E050-5E6D-72DD-A4BB165A777D}"/>
              </a:ext>
            </a:extLst>
          </p:cNvPr>
          <p:cNvPicPr>
            <a:picLocks noChangeAspect="1"/>
          </p:cNvPicPr>
          <p:nvPr/>
        </p:nvPicPr>
        <p:blipFill rotWithShape="1">
          <a:blip r:embed="rId2"/>
          <a:srcRect l="3898" r="67011"/>
          <a:stretch/>
        </p:blipFill>
        <p:spPr>
          <a:xfrm>
            <a:off x="0" y="228600"/>
            <a:ext cx="3990109"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hasCustomPrompt="1"/>
          </p:nvPr>
        </p:nvSpPr>
        <p:spPr>
          <a:xfrm>
            <a:off x="4683242" y="2140294"/>
            <a:ext cx="7243287" cy="3319734"/>
          </a:xfrm>
          <a:prstGeom prst="rect">
            <a:avLst/>
          </a:prstGeom>
        </p:spPr>
        <p:txBody>
          <a:bodyPr vert="horz" lIns="91440" tIns="45720" rIns="91440" bIns="45720" rtlCol="0">
            <a:noAutofit/>
          </a:bodyPr>
          <a:lstStyle>
            <a:lvl1pPr marL="9525" indent="0">
              <a:lnSpc>
                <a:spcPct val="110000"/>
              </a:lnSpc>
              <a:spcBef>
                <a:spcPts val="0"/>
              </a:spcBef>
              <a:spcAft>
                <a:spcPts val="600"/>
              </a:spcAft>
              <a:buFont typeface="Arial" panose="020B0604020202020204" pitchFamily="34" charset="0"/>
              <a:buNone/>
              <a:tabLst/>
              <a:defRPr sz="1200"/>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p:txBody>
      </p:sp>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137652" y="869644"/>
            <a:ext cx="3736258"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12" name="Slide Number Placeholder 5">
            <a:extLst>
              <a:ext uri="{FF2B5EF4-FFF2-40B4-BE49-F238E27FC236}">
                <a16:creationId xmlns:a16="http://schemas.microsoft.com/office/drawing/2014/main" id="{C66DA22D-0CF5-3EA8-B9BA-216F3E911ABA}"/>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19" name="Text Placeholder 28">
            <a:extLst>
              <a:ext uri="{FF2B5EF4-FFF2-40B4-BE49-F238E27FC236}">
                <a16:creationId xmlns:a16="http://schemas.microsoft.com/office/drawing/2014/main" id="{5B66CEE3-4EB4-F4CF-B2F4-AA4FF1630271}"/>
              </a:ext>
            </a:extLst>
          </p:cNvPr>
          <p:cNvSpPr>
            <a:spLocks noGrp="1"/>
          </p:cNvSpPr>
          <p:nvPr>
            <p:ph type="body" sz="quarter" idx="22" hasCustomPrompt="1"/>
          </p:nvPr>
        </p:nvSpPr>
        <p:spPr>
          <a:xfrm>
            <a:off x="1020132" y="3127232"/>
            <a:ext cx="1799268" cy="322262"/>
          </a:xfrm>
        </p:spPr>
        <p:txBody>
          <a:bodyPr>
            <a:noAutofit/>
          </a:bodyPr>
          <a:lstStyle>
            <a:lvl1pPr marL="0" indent="0" algn="ctr">
              <a:buFont typeface="Arial" panose="020B0604020202020204" pitchFamily="34" charset="0"/>
              <a:buNone/>
              <a:defRPr sz="1600">
                <a:solidFill>
                  <a:schemeClr val="tx1"/>
                </a:solidFill>
              </a:defRPr>
            </a:lvl1pPr>
          </a:lstStyle>
          <a:p>
            <a:pPr lvl="0"/>
            <a:r>
              <a:rPr lang="en-US"/>
              <a:t>Speaker name</a:t>
            </a:r>
          </a:p>
        </p:txBody>
      </p:sp>
      <p:sp>
        <p:nvSpPr>
          <p:cNvPr id="21" name="Text Placeholder 28">
            <a:extLst>
              <a:ext uri="{FF2B5EF4-FFF2-40B4-BE49-F238E27FC236}">
                <a16:creationId xmlns:a16="http://schemas.microsoft.com/office/drawing/2014/main" id="{0C9BC0D5-1483-15E4-7D17-1377E3F1A142}"/>
              </a:ext>
            </a:extLst>
          </p:cNvPr>
          <p:cNvSpPr>
            <a:spLocks noGrp="1"/>
          </p:cNvSpPr>
          <p:nvPr>
            <p:ph type="body" sz="quarter" idx="23" hasCustomPrompt="1"/>
          </p:nvPr>
        </p:nvSpPr>
        <p:spPr>
          <a:xfrm>
            <a:off x="1020131" y="3506507"/>
            <a:ext cx="1799268" cy="322262"/>
          </a:xfrm>
        </p:spPr>
        <p:txBody>
          <a:bodyPr>
            <a:noAutofit/>
          </a:bodyPr>
          <a:lstStyle>
            <a:lvl1pPr marL="0" indent="0" algn="ctr">
              <a:buFont typeface="Arial" panose="020B0604020202020204" pitchFamily="34" charset="0"/>
              <a:buNone/>
              <a:defRPr sz="1400">
                <a:solidFill>
                  <a:schemeClr val="tx1">
                    <a:lumMod val="50000"/>
                    <a:lumOff val="50000"/>
                  </a:schemeClr>
                </a:solidFill>
              </a:defRPr>
            </a:lvl1pPr>
          </a:lstStyle>
          <a:p>
            <a:pPr lvl="0"/>
            <a:r>
              <a:rPr lang="en-US"/>
              <a:t>Title</a:t>
            </a:r>
          </a:p>
        </p:txBody>
      </p:sp>
      <p:sp>
        <p:nvSpPr>
          <p:cNvPr id="23" name="Text Placeholder 28">
            <a:extLst>
              <a:ext uri="{FF2B5EF4-FFF2-40B4-BE49-F238E27FC236}">
                <a16:creationId xmlns:a16="http://schemas.microsoft.com/office/drawing/2014/main" id="{26F677C7-1D40-D3A0-9E99-ECE5C453ACD6}"/>
              </a:ext>
            </a:extLst>
          </p:cNvPr>
          <p:cNvSpPr>
            <a:spLocks noGrp="1"/>
          </p:cNvSpPr>
          <p:nvPr>
            <p:ph type="body" sz="quarter" idx="24" hasCustomPrompt="1"/>
          </p:nvPr>
        </p:nvSpPr>
        <p:spPr>
          <a:xfrm>
            <a:off x="1257308" y="4472051"/>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25" name="Text Placeholder 28">
            <a:extLst>
              <a:ext uri="{FF2B5EF4-FFF2-40B4-BE49-F238E27FC236}">
                <a16:creationId xmlns:a16="http://schemas.microsoft.com/office/drawing/2014/main" id="{D57A91D8-09DC-B62E-149D-CBB3526862B5}"/>
              </a:ext>
            </a:extLst>
          </p:cNvPr>
          <p:cNvSpPr>
            <a:spLocks noGrp="1"/>
          </p:cNvSpPr>
          <p:nvPr>
            <p:ph type="body" sz="quarter" idx="25" hasCustomPrompt="1"/>
          </p:nvPr>
        </p:nvSpPr>
        <p:spPr>
          <a:xfrm>
            <a:off x="1257308" y="4807460"/>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26" name="Text Placeholder 28">
            <a:extLst>
              <a:ext uri="{FF2B5EF4-FFF2-40B4-BE49-F238E27FC236}">
                <a16:creationId xmlns:a16="http://schemas.microsoft.com/office/drawing/2014/main" id="{9A3D985C-DC71-452D-C407-67660EEC5447}"/>
              </a:ext>
            </a:extLst>
          </p:cNvPr>
          <p:cNvSpPr>
            <a:spLocks noGrp="1"/>
          </p:cNvSpPr>
          <p:nvPr>
            <p:ph type="body" sz="quarter" idx="26" hasCustomPrompt="1"/>
          </p:nvPr>
        </p:nvSpPr>
        <p:spPr>
          <a:xfrm>
            <a:off x="1257308" y="5142869"/>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pic>
        <p:nvPicPr>
          <p:cNvPr id="28" name="Picture 27" descr="Shape, circle&#10;&#10;Description automatically generated">
            <a:extLst>
              <a:ext uri="{FF2B5EF4-FFF2-40B4-BE49-F238E27FC236}">
                <a16:creationId xmlns:a16="http://schemas.microsoft.com/office/drawing/2014/main" id="{59C40CD3-E573-763F-3762-969C1243EA88}"/>
              </a:ext>
            </a:extLst>
          </p:cNvPr>
          <p:cNvPicPr>
            <a:picLocks noChangeAspect="1"/>
          </p:cNvPicPr>
          <p:nvPr/>
        </p:nvPicPr>
        <p:blipFill>
          <a:blip r:embed="rId3"/>
          <a:stretch>
            <a:fillRect/>
          </a:stretch>
        </p:blipFill>
        <p:spPr>
          <a:xfrm>
            <a:off x="1200673" y="1529859"/>
            <a:ext cx="1470225" cy="1470225"/>
          </a:xfrm>
          <a:prstGeom prst="rect">
            <a:avLst/>
          </a:prstGeom>
        </p:spPr>
      </p:pic>
      <p:sp>
        <p:nvSpPr>
          <p:cNvPr id="34" name="Picture Placeholder 22">
            <a:extLst>
              <a:ext uri="{FF2B5EF4-FFF2-40B4-BE49-F238E27FC236}">
                <a16:creationId xmlns:a16="http://schemas.microsoft.com/office/drawing/2014/main" id="{1C7D8435-555F-F461-65DF-3C465E675DAB}"/>
              </a:ext>
            </a:extLst>
          </p:cNvPr>
          <p:cNvSpPr>
            <a:spLocks noGrp="1"/>
          </p:cNvSpPr>
          <p:nvPr>
            <p:ph type="pic" sz="quarter" idx="57" hasCustomPrompt="1"/>
          </p:nvPr>
        </p:nvSpPr>
        <p:spPr>
          <a:xfrm>
            <a:off x="1257308"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pic>
        <p:nvPicPr>
          <p:cNvPr id="5" name="Picture 4">
            <a:extLst>
              <a:ext uri="{FF2B5EF4-FFF2-40B4-BE49-F238E27FC236}">
                <a16:creationId xmlns:a16="http://schemas.microsoft.com/office/drawing/2014/main" id="{54C56F08-C9D5-36A8-70AB-114562314590}"/>
              </a:ext>
            </a:extLst>
          </p:cNvPr>
          <p:cNvPicPr>
            <a:picLocks noChangeAspect="1"/>
          </p:cNvPicPr>
          <p:nvPr userDrawn="1"/>
        </p:nvPicPr>
        <p:blipFill rotWithShape="1">
          <a:blip r:embed="rId2"/>
          <a:srcRect l="3898" r="67011"/>
          <a:stretch/>
        </p:blipFill>
        <p:spPr>
          <a:xfrm>
            <a:off x="0" y="228600"/>
            <a:ext cx="3990109" cy="6858000"/>
          </a:xfrm>
          <a:prstGeom prst="rect">
            <a:avLst/>
          </a:prstGeom>
        </p:spPr>
      </p:pic>
      <p:pic>
        <p:nvPicPr>
          <p:cNvPr id="6" name="Picture 5" descr="Shape, circle&#10;&#10;Description automatically generated">
            <a:extLst>
              <a:ext uri="{FF2B5EF4-FFF2-40B4-BE49-F238E27FC236}">
                <a16:creationId xmlns:a16="http://schemas.microsoft.com/office/drawing/2014/main" id="{05DD0940-C51A-487A-CE89-C450BA0D2460}"/>
              </a:ext>
            </a:extLst>
          </p:cNvPr>
          <p:cNvPicPr>
            <a:picLocks noChangeAspect="1"/>
          </p:cNvPicPr>
          <p:nvPr userDrawn="1"/>
        </p:nvPicPr>
        <p:blipFill>
          <a:blip r:embed="rId3"/>
          <a:stretch>
            <a:fillRect/>
          </a:stretch>
        </p:blipFill>
        <p:spPr>
          <a:xfrm>
            <a:off x="1200673" y="1529859"/>
            <a:ext cx="1470225" cy="1470225"/>
          </a:xfrm>
          <a:prstGeom prst="rect">
            <a:avLst/>
          </a:prstGeom>
        </p:spPr>
      </p:pic>
    </p:spTree>
    <p:extLst>
      <p:ext uri="{BB962C8B-B14F-4D97-AF65-F5344CB8AC3E}">
        <p14:creationId xmlns:p14="http://schemas.microsoft.com/office/powerpoint/2010/main" val="321162301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 Speaker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8" name="TextBox 57">
            <a:extLst>
              <a:ext uri="{FF2B5EF4-FFF2-40B4-BE49-F238E27FC236}">
                <a16:creationId xmlns:a16="http://schemas.microsoft.com/office/drawing/2014/main" id="{4D5FF771-F2FD-90F5-F645-BF9D4DFED683}"/>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54864"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7" name="Text Placeholder 28">
            <a:extLst>
              <a:ext uri="{FF2B5EF4-FFF2-40B4-BE49-F238E27FC236}">
                <a16:creationId xmlns:a16="http://schemas.microsoft.com/office/drawing/2014/main" id="{63B5F1ED-6838-47B4-F145-355E1F362216}"/>
              </a:ext>
            </a:extLst>
          </p:cNvPr>
          <p:cNvSpPr>
            <a:spLocks noGrp="1"/>
          </p:cNvSpPr>
          <p:nvPr>
            <p:ph type="body" sz="quarter" idx="55" hasCustomPrompt="1"/>
          </p:nvPr>
        </p:nvSpPr>
        <p:spPr>
          <a:xfrm>
            <a:off x="4798003" y="3182494"/>
            <a:ext cx="2635533" cy="396389"/>
          </a:xfrm>
        </p:spPr>
        <p:txBody>
          <a:bodyPr>
            <a:noAutofit/>
          </a:bodyPr>
          <a:lstStyle>
            <a:lvl1pPr marL="0" indent="0" algn="ctr">
              <a:buNone/>
              <a:defRPr sz="1600">
                <a:solidFill>
                  <a:schemeClr val="tx1"/>
                </a:solidFill>
              </a:defRPr>
            </a:lvl1pPr>
          </a:lstStyle>
          <a:p>
            <a:pPr lvl="0"/>
            <a:r>
              <a:rPr lang="en-US"/>
              <a:t>Speaker name</a:t>
            </a:r>
          </a:p>
        </p:txBody>
      </p:sp>
      <p:sp>
        <p:nvSpPr>
          <p:cNvPr id="8" name="Text Placeholder 28">
            <a:extLst>
              <a:ext uri="{FF2B5EF4-FFF2-40B4-BE49-F238E27FC236}">
                <a16:creationId xmlns:a16="http://schemas.microsoft.com/office/drawing/2014/main" id="{A6A47642-66A7-9F1A-D25B-E25BA5D5C2B9}"/>
              </a:ext>
            </a:extLst>
          </p:cNvPr>
          <p:cNvSpPr>
            <a:spLocks noGrp="1"/>
          </p:cNvSpPr>
          <p:nvPr>
            <p:ph type="body" sz="quarter" idx="56" hasCustomPrompt="1"/>
          </p:nvPr>
        </p:nvSpPr>
        <p:spPr>
          <a:xfrm>
            <a:off x="4798002" y="3561769"/>
            <a:ext cx="2635533" cy="396389"/>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9" name="Text Placeholder 28">
            <a:extLst>
              <a:ext uri="{FF2B5EF4-FFF2-40B4-BE49-F238E27FC236}">
                <a16:creationId xmlns:a16="http://schemas.microsoft.com/office/drawing/2014/main" id="{FF698A9D-E7AD-03A6-79BD-751A9A321400}"/>
              </a:ext>
            </a:extLst>
          </p:cNvPr>
          <p:cNvSpPr>
            <a:spLocks noGrp="1"/>
          </p:cNvSpPr>
          <p:nvPr>
            <p:ph type="body" sz="quarter" idx="57" hasCustomPrompt="1"/>
          </p:nvPr>
        </p:nvSpPr>
        <p:spPr>
          <a:xfrm>
            <a:off x="5126240" y="4527314"/>
            <a:ext cx="2216248" cy="250323"/>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10" name="Text Placeholder 28">
            <a:extLst>
              <a:ext uri="{FF2B5EF4-FFF2-40B4-BE49-F238E27FC236}">
                <a16:creationId xmlns:a16="http://schemas.microsoft.com/office/drawing/2014/main" id="{E27513C7-D6C8-817F-D268-950CD4D9F0D5}"/>
              </a:ext>
            </a:extLst>
          </p:cNvPr>
          <p:cNvSpPr>
            <a:spLocks noGrp="1"/>
          </p:cNvSpPr>
          <p:nvPr>
            <p:ph type="body" sz="quarter" idx="58" hasCustomPrompt="1"/>
          </p:nvPr>
        </p:nvSpPr>
        <p:spPr>
          <a:xfrm>
            <a:off x="5126240" y="4862723"/>
            <a:ext cx="2216248" cy="250323"/>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11" name="Text Placeholder 28">
            <a:extLst>
              <a:ext uri="{FF2B5EF4-FFF2-40B4-BE49-F238E27FC236}">
                <a16:creationId xmlns:a16="http://schemas.microsoft.com/office/drawing/2014/main" id="{44E30DDD-551F-D025-7FE6-EC473288ABE4}"/>
              </a:ext>
            </a:extLst>
          </p:cNvPr>
          <p:cNvSpPr>
            <a:spLocks noGrp="1"/>
          </p:cNvSpPr>
          <p:nvPr>
            <p:ph type="body" sz="quarter" idx="59" hasCustomPrompt="1"/>
          </p:nvPr>
        </p:nvSpPr>
        <p:spPr>
          <a:xfrm>
            <a:off x="5126240" y="5198132"/>
            <a:ext cx="2216248" cy="250323"/>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12" name="TextBox 11">
            <a:extLst>
              <a:ext uri="{FF2B5EF4-FFF2-40B4-BE49-F238E27FC236}">
                <a16:creationId xmlns:a16="http://schemas.microsoft.com/office/drawing/2014/main" id="{A41B68C3-355C-78C4-B2F0-1653246EE3AB}"/>
              </a:ext>
            </a:extLst>
          </p:cNvPr>
          <p:cNvSpPr txBox="1"/>
          <p:nvPr/>
        </p:nvSpPr>
        <p:spPr>
          <a:xfrm>
            <a:off x="5932037" y="1709439"/>
            <a:ext cx="184731" cy="369332"/>
          </a:xfrm>
          <a:prstGeom prst="rect">
            <a:avLst/>
          </a:prstGeom>
          <a:noFill/>
        </p:spPr>
        <p:txBody>
          <a:bodyPr wrap="none" rtlCol="0">
            <a:noAutofit/>
          </a:bodyPr>
          <a:lstStyle/>
          <a:p>
            <a:endParaRPr lang="en-US"/>
          </a:p>
        </p:txBody>
      </p:sp>
      <p:pic>
        <p:nvPicPr>
          <p:cNvPr id="13" name="Picture 12" descr="Shape, circle&#10;&#10;Description automatically generated">
            <a:extLst>
              <a:ext uri="{FF2B5EF4-FFF2-40B4-BE49-F238E27FC236}">
                <a16:creationId xmlns:a16="http://schemas.microsoft.com/office/drawing/2014/main" id="{16AF2194-A3F3-F2F5-05F3-2C9B49FB8A04}"/>
              </a:ext>
            </a:extLst>
          </p:cNvPr>
          <p:cNvPicPr>
            <a:picLocks noChangeAspect="1"/>
          </p:cNvPicPr>
          <p:nvPr/>
        </p:nvPicPr>
        <p:blipFill>
          <a:blip r:embed="rId3"/>
          <a:stretch>
            <a:fillRect/>
          </a:stretch>
        </p:blipFill>
        <p:spPr>
          <a:xfrm>
            <a:off x="5350780" y="1529859"/>
            <a:ext cx="1470225" cy="1470225"/>
          </a:xfrm>
          <a:prstGeom prst="rect">
            <a:avLst/>
          </a:prstGeom>
        </p:spPr>
      </p:pic>
      <p:sp>
        <p:nvSpPr>
          <p:cNvPr id="14" name="Picture Placeholder 22">
            <a:extLst>
              <a:ext uri="{FF2B5EF4-FFF2-40B4-BE49-F238E27FC236}">
                <a16:creationId xmlns:a16="http://schemas.microsoft.com/office/drawing/2014/main" id="{8A84D1FA-8372-A591-C8B1-65DD218827B0}"/>
              </a:ext>
            </a:extLst>
          </p:cNvPr>
          <p:cNvSpPr>
            <a:spLocks noGrp="1"/>
          </p:cNvSpPr>
          <p:nvPr>
            <p:ph type="pic" sz="quarter" idx="60" hasCustomPrompt="1"/>
          </p:nvPr>
        </p:nvSpPr>
        <p:spPr>
          <a:xfrm>
            <a:off x="540741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2" name="TextBox 1">
            <a:extLst>
              <a:ext uri="{FF2B5EF4-FFF2-40B4-BE49-F238E27FC236}">
                <a16:creationId xmlns:a16="http://schemas.microsoft.com/office/drawing/2014/main" id="{A7142834-029D-EA24-055D-87AD282922CC}"/>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22" name="TextBox 21">
            <a:extLst>
              <a:ext uri="{FF2B5EF4-FFF2-40B4-BE49-F238E27FC236}">
                <a16:creationId xmlns:a16="http://schemas.microsoft.com/office/drawing/2014/main" id="{D37D0441-D13D-EA7D-2E61-0BCB77300C31}"/>
              </a:ext>
            </a:extLst>
          </p:cNvPr>
          <p:cNvSpPr txBox="1"/>
          <p:nvPr/>
        </p:nvSpPr>
        <p:spPr>
          <a:xfrm>
            <a:off x="5932037" y="1709439"/>
            <a:ext cx="184731" cy="369332"/>
          </a:xfrm>
          <a:prstGeom prst="rect">
            <a:avLst/>
          </a:prstGeom>
          <a:noFill/>
        </p:spPr>
        <p:txBody>
          <a:bodyPr wrap="none" rtlCol="0">
            <a:noAutofit/>
          </a:bodyPr>
          <a:lstStyle/>
          <a:p>
            <a:endParaRPr lang="en-US"/>
          </a:p>
        </p:txBody>
      </p:sp>
      <p:sp>
        <p:nvSpPr>
          <p:cNvPr id="3" name="TextBox 2">
            <a:extLst>
              <a:ext uri="{FF2B5EF4-FFF2-40B4-BE49-F238E27FC236}">
                <a16:creationId xmlns:a16="http://schemas.microsoft.com/office/drawing/2014/main" id="{CFF1E389-EFE9-D9C7-5917-DBD48BCEC120}"/>
              </a:ext>
            </a:extLst>
          </p:cNvPr>
          <p:cNvSpPr txBox="1"/>
          <p:nvPr userDrawn="1"/>
        </p:nvSpPr>
        <p:spPr>
          <a:xfrm>
            <a:off x="4472189" y="1709439"/>
            <a:ext cx="184731" cy="369332"/>
          </a:xfrm>
          <a:prstGeom prst="rect">
            <a:avLst/>
          </a:prstGeom>
          <a:noFill/>
        </p:spPr>
        <p:txBody>
          <a:bodyPr wrap="none" rtlCol="0">
            <a:noAutofit/>
          </a:bodyPr>
          <a:lstStyle/>
          <a:p>
            <a:endParaRPr lang="en-US"/>
          </a:p>
        </p:txBody>
      </p:sp>
      <p:sp>
        <p:nvSpPr>
          <p:cNvPr id="4" name="TextBox 3">
            <a:extLst>
              <a:ext uri="{FF2B5EF4-FFF2-40B4-BE49-F238E27FC236}">
                <a16:creationId xmlns:a16="http://schemas.microsoft.com/office/drawing/2014/main" id="{34BF40D4-8772-D409-645D-0EB23E7F8C3D}"/>
              </a:ext>
            </a:extLst>
          </p:cNvPr>
          <p:cNvSpPr txBox="1"/>
          <p:nvPr userDrawn="1"/>
        </p:nvSpPr>
        <p:spPr>
          <a:xfrm>
            <a:off x="5932037" y="1709439"/>
            <a:ext cx="184731" cy="369332"/>
          </a:xfrm>
          <a:prstGeom prst="rect">
            <a:avLst/>
          </a:prstGeom>
          <a:noFill/>
        </p:spPr>
        <p:txBody>
          <a:bodyPr wrap="none" rtlCol="0">
            <a:noAutofit/>
          </a:bodyPr>
          <a:lstStyle/>
          <a:p>
            <a:endParaRPr lang="en-US"/>
          </a:p>
        </p:txBody>
      </p:sp>
    </p:spTree>
    <p:extLst>
      <p:ext uri="{BB962C8B-B14F-4D97-AF65-F5344CB8AC3E}">
        <p14:creationId xmlns:p14="http://schemas.microsoft.com/office/powerpoint/2010/main" val="207068194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2 Speakers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3734396"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3734395"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4062632"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4062632"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4062632"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6513048"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6513047"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6841284"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6841284"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6841284"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7250841"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3890932"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94756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6688422"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674505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BDB645F7-A204-508A-1BF9-6F8A012B3200}"/>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11" name="TextBox 10">
            <a:extLst>
              <a:ext uri="{FF2B5EF4-FFF2-40B4-BE49-F238E27FC236}">
                <a16:creationId xmlns:a16="http://schemas.microsoft.com/office/drawing/2014/main" id="{DAA4B03F-F341-3421-FD75-962BD17B3760}"/>
              </a:ext>
            </a:extLst>
          </p:cNvPr>
          <p:cNvSpPr txBox="1"/>
          <p:nvPr/>
        </p:nvSpPr>
        <p:spPr>
          <a:xfrm>
            <a:off x="7250841" y="1709439"/>
            <a:ext cx="184731" cy="369332"/>
          </a:xfrm>
          <a:prstGeom prst="rect">
            <a:avLst/>
          </a:prstGeom>
          <a:noFill/>
        </p:spPr>
        <p:txBody>
          <a:bodyPr wrap="none" rtlCol="0">
            <a:noAutofit/>
          </a:bodyPr>
          <a:lstStyle/>
          <a:p>
            <a:endParaRPr lang="en-US"/>
          </a:p>
        </p:txBody>
      </p:sp>
      <p:pic>
        <p:nvPicPr>
          <p:cNvPr id="2" name="Picture 1" descr="Shape, circle&#10;&#10;Description automatically generated">
            <a:extLst>
              <a:ext uri="{FF2B5EF4-FFF2-40B4-BE49-F238E27FC236}">
                <a16:creationId xmlns:a16="http://schemas.microsoft.com/office/drawing/2014/main" id="{D7170C2A-B1FB-79FA-645B-380BA1D380B1}"/>
              </a:ext>
            </a:extLst>
          </p:cNvPr>
          <p:cNvPicPr>
            <a:picLocks noChangeAspect="1"/>
          </p:cNvPicPr>
          <p:nvPr userDrawn="1"/>
        </p:nvPicPr>
        <p:blipFill>
          <a:blip r:embed="rId3"/>
          <a:stretch>
            <a:fillRect/>
          </a:stretch>
        </p:blipFill>
        <p:spPr>
          <a:xfrm>
            <a:off x="3890932" y="1529859"/>
            <a:ext cx="1470225" cy="1470225"/>
          </a:xfrm>
          <a:prstGeom prst="rect">
            <a:avLst/>
          </a:prstGeom>
        </p:spPr>
      </p:pic>
      <p:pic>
        <p:nvPicPr>
          <p:cNvPr id="3" name="Picture 2" descr="Shape, circle&#10;&#10;Description automatically generated">
            <a:extLst>
              <a:ext uri="{FF2B5EF4-FFF2-40B4-BE49-F238E27FC236}">
                <a16:creationId xmlns:a16="http://schemas.microsoft.com/office/drawing/2014/main" id="{F08D0F45-4F7E-A8E2-F7BC-AFADBFB25682}"/>
              </a:ext>
            </a:extLst>
          </p:cNvPr>
          <p:cNvPicPr>
            <a:picLocks noChangeAspect="1"/>
          </p:cNvPicPr>
          <p:nvPr userDrawn="1"/>
        </p:nvPicPr>
        <p:blipFill>
          <a:blip r:embed="rId3"/>
          <a:stretch>
            <a:fillRect/>
          </a:stretch>
        </p:blipFill>
        <p:spPr>
          <a:xfrm>
            <a:off x="6688422" y="1529859"/>
            <a:ext cx="1470225" cy="1470225"/>
          </a:xfrm>
          <a:prstGeom prst="rect">
            <a:avLst/>
          </a:prstGeom>
        </p:spPr>
      </p:pic>
      <p:sp>
        <p:nvSpPr>
          <p:cNvPr id="4" name="TextBox 3">
            <a:extLst>
              <a:ext uri="{FF2B5EF4-FFF2-40B4-BE49-F238E27FC236}">
                <a16:creationId xmlns:a16="http://schemas.microsoft.com/office/drawing/2014/main" id="{65D395DD-86D4-E171-A690-4121FA92AD03}"/>
              </a:ext>
            </a:extLst>
          </p:cNvPr>
          <p:cNvSpPr txBox="1"/>
          <p:nvPr userDrawn="1"/>
        </p:nvSpPr>
        <p:spPr>
          <a:xfrm>
            <a:off x="4472189" y="1709439"/>
            <a:ext cx="184731" cy="369332"/>
          </a:xfrm>
          <a:prstGeom prst="rect">
            <a:avLst/>
          </a:prstGeom>
          <a:noFill/>
        </p:spPr>
        <p:txBody>
          <a:bodyPr wrap="none" rtlCol="0">
            <a:noAutofit/>
          </a:bodyPr>
          <a:lstStyle/>
          <a:p>
            <a:endParaRPr lang="en-US"/>
          </a:p>
        </p:txBody>
      </p:sp>
      <p:sp>
        <p:nvSpPr>
          <p:cNvPr id="5" name="TextBox 4">
            <a:extLst>
              <a:ext uri="{FF2B5EF4-FFF2-40B4-BE49-F238E27FC236}">
                <a16:creationId xmlns:a16="http://schemas.microsoft.com/office/drawing/2014/main" id="{BD8EDDD7-98F6-CA4A-5F9D-A8AB2666EFD5}"/>
              </a:ext>
            </a:extLst>
          </p:cNvPr>
          <p:cNvSpPr txBox="1"/>
          <p:nvPr userDrawn="1"/>
        </p:nvSpPr>
        <p:spPr>
          <a:xfrm>
            <a:off x="7250841" y="1709439"/>
            <a:ext cx="184731" cy="369332"/>
          </a:xfrm>
          <a:prstGeom prst="rect">
            <a:avLst/>
          </a:prstGeom>
          <a:noFill/>
        </p:spPr>
        <p:txBody>
          <a:bodyPr wrap="none" rtlCol="0">
            <a:noAutofit/>
          </a:bodyPr>
          <a:lstStyle/>
          <a:p>
            <a:endParaRPr lang="en-US"/>
          </a:p>
        </p:txBody>
      </p:sp>
    </p:spTree>
    <p:extLst>
      <p:ext uri="{BB962C8B-B14F-4D97-AF65-F5344CB8AC3E}">
        <p14:creationId xmlns:p14="http://schemas.microsoft.com/office/powerpoint/2010/main" val="124448359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3 Speakers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426590"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426589"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2754826"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2754826"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2754826"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164383" y="1709439"/>
            <a:ext cx="184731" cy="369332"/>
          </a:xfrm>
          <a:prstGeom prst="rect">
            <a:avLst/>
          </a:prstGeom>
          <a:noFill/>
        </p:spPr>
        <p:txBody>
          <a:bodyPr wrap="none" rtlCol="0">
            <a:noAutofit/>
          </a:bodyPr>
          <a:lstStyle/>
          <a:p>
            <a:endParaRPr lang="en-US">
              <a:solidFill>
                <a:schemeClr val="tx1"/>
              </a:solidFill>
            </a:endParaRPr>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solidFill>
                <a:schemeClr val="tx1"/>
              </a:solidFill>
            </a:endParaRPr>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847917"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847916"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8176153"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8176153"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8176153"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585710" y="1709439"/>
            <a:ext cx="184731" cy="369332"/>
          </a:xfrm>
          <a:prstGeom prst="rect">
            <a:avLst/>
          </a:prstGeom>
          <a:noFill/>
        </p:spPr>
        <p:txBody>
          <a:bodyPr wrap="none" rtlCol="0">
            <a:noAutofit/>
          </a:bodyPr>
          <a:lstStyle/>
          <a:p>
            <a:endParaRPr lang="en-US">
              <a:solidFill>
                <a:schemeClr val="tx1"/>
              </a:solidFill>
            </a:endParaRPr>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583126"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2639761"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8015105"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8071740"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sp>
        <p:nvSpPr>
          <p:cNvPr id="6" name="TextBox 5">
            <a:extLst>
              <a:ext uri="{FF2B5EF4-FFF2-40B4-BE49-F238E27FC236}">
                <a16:creationId xmlns:a16="http://schemas.microsoft.com/office/drawing/2014/main" id="{0332D81A-A4B8-0273-554D-2969BC864F9F}"/>
              </a:ext>
            </a:extLst>
          </p:cNvPr>
          <p:cNvSpPr txBox="1"/>
          <p:nvPr/>
        </p:nvSpPr>
        <p:spPr>
          <a:xfrm>
            <a:off x="3164383" y="1709439"/>
            <a:ext cx="184731" cy="369332"/>
          </a:xfrm>
          <a:prstGeom prst="rect">
            <a:avLst/>
          </a:prstGeom>
          <a:noFill/>
        </p:spPr>
        <p:txBody>
          <a:bodyPr wrap="none" rtlCol="0">
            <a:noAutofit/>
          </a:bodyPr>
          <a:lstStyle/>
          <a:p>
            <a:endParaRPr lang="en-US">
              <a:solidFill>
                <a:schemeClr val="tx1"/>
              </a:solidFill>
            </a:endParaRPr>
          </a:p>
        </p:txBody>
      </p:sp>
      <p:sp>
        <p:nvSpPr>
          <p:cNvPr id="11" name="TextBox 10">
            <a:extLst>
              <a:ext uri="{FF2B5EF4-FFF2-40B4-BE49-F238E27FC236}">
                <a16:creationId xmlns:a16="http://schemas.microsoft.com/office/drawing/2014/main" id="{D64E2932-CE62-B913-12DA-6A86A31FDCA6}"/>
              </a:ext>
            </a:extLst>
          </p:cNvPr>
          <p:cNvSpPr txBox="1"/>
          <p:nvPr/>
        </p:nvSpPr>
        <p:spPr>
          <a:xfrm>
            <a:off x="5943035" y="1709439"/>
            <a:ext cx="184731" cy="369332"/>
          </a:xfrm>
          <a:prstGeom prst="rect">
            <a:avLst/>
          </a:prstGeom>
          <a:noFill/>
        </p:spPr>
        <p:txBody>
          <a:bodyPr wrap="none" rtlCol="0">
            <a:noAutofit/>
          </a:bodyPr>
          <a:lstStyle/>
          <a:p>
            <a:endParaRPr lang="en-US">
              <a:solidFill>
                <a:schemeClr val="tx1"/>
              </a:solidFill>
            </a:endParaRPr>
          </a:p>
        </p:txBody>
      </p:sp>
      <p:sp>
        <p:nvSpPr>
          <p:cNvPr id="18" name="TextBox 17">
            <a:extLst>
              <a:ext uri="{FF2B5EF4-FFF2-40B4-BE49-F238E27FC236}">
                <a16:creationId xmlns:a16="http://schemas.microsoft.com/office/drawing/2014/main" id="{AD4E0BC3-AFDC-6CDE-69F7-45D728AE5A5B}"/>
              </a:ext>
            </a:extLst>
          </p:cNvPr>
          <p:cNvSpPr txBox="1"/>
          <p:nvPr/>
        </p:nvSpPr>
        <p:spPr>
          <a:xfrm>
            <a:off x="8585710" y="1709439"/>
            <a:ext cx="184731" cy="369332"/>
          </a:xfrm>
          <a:prstGeom prst="rect">
            <a:avLst/>
          </a:prstGeom>
          <a:noFill/>
        </p:spPr>
        <p:txBody>
          <a:bodyPr wrap="none" rtlCol="0">
            <a:noAutofit/>
          </a:bodyPr>
          <a:lstStyle/>
          <a:p>
            <a:endParaRPr lang="en-US">
              <a:solidFill>
                <a:schemeClr val="tx1"/>
              </a:solidFill>
            </a:endParaRPr>
          </a:p>
        </p:txBody>
      </p:sp>
      <p:pic>
        <p:nvPicPr>
          <p:cNvPr id="2" name="Picture 1" descr="Shape, circle&#10;&#10;Description automatically generated">
            <a:extLst>
              <a:ext uri="{FF2B5EF4-FFF2-40B4-BE49-F238E27FC236}">
                <a16:creationId xmlns:a16="http://schemas.microsoft.com/office/drawing/2014/main" id="{352B903C-3391-4898-B1FB-24A72BD0A63A}"/>
              </a:ext>
            </a:extLst>
          </p:cNvPr>
          <p:cNvPicPr>
            <a:picLocks noChangeAspect="1"/>
          </p:cNvPicPr>
          <p:nvPr userDrawn="1"/>
        </p:nvPicPr>
        <p:blipFill>
          <a:blip r:embed="rId3"/>
          <a:stretch>
            <a:fillRect/>
          </a:stretch>
        </p:blipFill>
        <p:spPr>
          <a:xfrm>
            <a:off x="2583126" y="1529859"/>
            <a:ext cx="1470225" cy="1470225"/>
          </a:xfrm>
          <a:prstGeom prst="rect">
            <a:avLst/>
          </a:prstGeom>
        </p:spPr>
      </p:pic>
      <p:pic>
        <p:nvPicPr>
          <p:cNvPr id="3" name="Picture 2" descr="Shape, circle&#10;&#10;Description automatically generated">
            <a:extLst>
              <a:ext uri="{FF2B5EF4-FFF2-40B4-BE49-F238E27FC236}">
                <a16:creationId xmlns:a16="http://schemas.microsoft.com/office/drawing/2014/main" id="{B5F56408-AFC2-D202-5C29-885C652FB8B8}"/>
              </a:ext>
            </a:extLst>
          </p:cNvPr>
          <p:cNvPicPr>
            <a:picLocks noChangeAspect="1"/>
          </p:cNvPicPr>
          <p:nvPr userDrawn="1"/>
        </p:nvPicPr>
        <p:blipFill>
          <a:blip r:embed="rId3"/>
          <a:stretch>
            <a:fillRect/>
          </a:stretch>
        </p:blipFill>
        <p:spPr>
          <a:xfrm>
            <a:off x="5380616" y="1529859"/>
            <a:ext cx="1470225" cy="1470225"/>
          </a:xfrm>
          <a:prstGeom prst="rect">
            <a:avLst/>
          </a:prstGeom>
        </p:spPr>
      </p:pic>
      <p:pic>
        <p:nvPicPr>
          <p:cNvPr id="4" name="Picture 3" descr="Shape, circle&#10;&#10;Description automatically generated">
            <a:extLst>
              <a:ext uri="{FF2B5EF4-FFF2-40B4-BE49-F238E27FC236}">
                <a16:creationId xmlns:a16="http://schemas.microsoft.com/office/drawing/2014/main" id="{0455F584-B55C-7C76-502B-03889B3C56C9}"/>
              </a:ext>
            </a:extLst>
          </p:cNvPr>
          <p:cNvPicPr>
            <a:picLocks noChangeAspect="1"/>
          </p:cNvPicPr>
          <p:nvPr userDrawn="1"/>
        </p:nvPicPr>
        <p:blipFill>
          <a:blip r:embed="rId3"/>
          <a:stretch>
            <a:fillRect/>
          </a:stretch>
        </p:blipFill>
        <p:spPr>
          <a:xfrm>
            <a:off x="8015105" y="1529859"/>
            <a:ext cx="1470225" cy="1470225"/>
          </a:xfrm>
          <a:prstGeom prst="rect">
            <a:avLst/>
          </a:prstGeom>
        </p:spPr>
      </p:pic>
      <p:sp>
        <p:nvSpPr>
          <p:cNvPr id="5" name="TextBox 4">
            <a:extLst>
              <a:ext uri="{FF2B5EF4-FFF2-40B4-BE49-F238E27FC236}">
                <a16:creationId xmlns:a16="http://schemas.microsoft.com/office/drawing/2014/main" id="{CBC48823-88F5-7C80-3628-58357E951420}"/>
              </a:ext>
            </a:extLst>
          </p:cNvPr>
          <p:cNvSpPr txBox="1"/>
          <p:nvPr userDrawn="1"/>
        </p:nvSpPr>
        <p:spPr>
          <a:xfrm>
            <a:off x="3164383" y="1709439"/>
            <a:ext cx="184731" cy="369332"/>
          </a:xfrm>
          <a:prstGeom prst="rect">
            <a:avLst/>
          </a:prstGeom>
          <a:noFill/>
        </p:spPr>
        <p:txBody>
          <a:bodyPr wrap="none" rtlCol="0">
            <a:noAutofit/>
          </a:bodyPr>
          <a:lstStyle/>
          <a:p>
            <a:endParaRPr lang="en-US">
              <a:solidFill>
                <a:schemeClr val="tx1"/>
              </a:solidFill>
            </a:endParaRPr>
          </a:p>
        </p:txBody>
      </p:sp>
      <p:sp>
        <p:nvSpPr>
          <p:cNvPr id="7" name="TextBox 6">
            <a:extLst>
              <a:ext uri="{FF2B5EF4-FFF2-40B4-BE49-F238E27FC236}">
                <a16:creationId xmlns:a16="http://schemas.microsoft.com/office/drawing/2014/main" id="{877BCDC0-2571-6AB8-85EB-54F296561E6B}"/>
              </a:ext>
            </a:extLst>
          </p:cNvPr>
          <p:cNvSpPr txBox="1"/>
          <p:nvPr userDrawn="1"/>
        </p:nvSpPr>
        <p:spPr>
          <a:xfrm>
            <a:off x="5943035" y="1709439"/>
            <a:ext cx="184731" cy="369332"/>
          </a:xfrm>
          <a:prstGeom prst="rect">
            <a:avLst/>
          </a:prstGeom>
          <a:noFill/>
        </p:spPr>
        <p:txBody>
          <a:bodyPr wrap="none" rtlCol="0">
            <a:noAutofit/>
          </a:bodyPr>
          <a:lstStyle/>
          <a:p>
            <a:endParaRPr lang="en-US">
              <a:solidFill>
                <a:schemeClr val="tx1"/>
              </a:solidFill>
            </a:endParaRPr>
          </a:p>
        </p:txBody>
      </p:sp>
      <p:sp>
        <p:nvSpPr>
          <p:cNvPr id="8" name="TextBox 7">
            <a:extLst>
              <a:ext uri="{FF2B5EF4-FFF2-40B4-BE49-F238E27FC236}">
                <a16:creationId xmlns:a16="http://schemas.microsoft.com/office/drawing/2014/main" id="{8C02F002-C5CF-B2CA-B36A-502F3A3425D2}"/>
              </a:ext>
            </a:extLst>
          </p:cNvPr>
          <p:cNvSpPr txBox="1"/>
          <p:nvPr userDrawn="1"/>
        </p:nvSpPr>
        <p:spPr>
          <a:xfrm>
            <a:off x="8585710" y="1709439"/>
            <a:ext cx="184731" cy="369332"/>
          </a:xfrm>
          <a:prstGeom prst="rect">
            <a:avLst/>
          </a:prstGeom>
          <a:noFill/>
        </p:spPr>
        <p:txBody>
          <a:bodyPr wrap="none" rtlCol="0">
            <a:noAutofit/>
          </a:bodyPr>
          <a:lstStyle/>
          <a:p>
            <a:endParaRPr lang="en-US">
              <a:solidFill>
                <a:schemeClr val="tx1"/>
              </a:solidFill>
            </a:endParaRPr>
          </a:p>
        </p:txBody>
      </p:sp>
    </p:spTree>
    <p:extLst>
      <p:ext uri="{BB962C8B-B14F-4D97-AF65-F5344CB8AC3E}">
        <p14:creationId xmlns:p14="http://schemas.microsoft.com/office/powerpoint/2010/main" val="4120824031"/>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image" Target="../media/image2.svg"/><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99.xml"/><Relationship Id="rId21" Type="http://schemas.openxmlformats.org/officeDocument/2006/relationships/slideLayout" Target="../slideLayouts/slideLayout94.xml"/><Relationship Id="rId42" Type="http://schemas.openxmlformats.org/officeDocument/2006/relationships/slideLayout" Target="../slideLayouts/slideLayout115.xml"/><Relationship Id="rId47" Type="http://schemas.openxmlformats.org/officeDocument/2006/relationships/slideLayout" Target="../slideLayouts/slideLayout120.xml"/><Relationship Id="rId63" Type="http://schemas.openxmlformats.org/officeDocument/2006/relationships/slideLayout" Target="../slideLayouts/slideLayout136.xml"/><Relationship Id="rId68" Type="http://schemas.openxmlformats.org/officeDocument/2006/relationships/slideLayout" Target="../slideLayouts/slideLayout141.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9" Type="http://schemas.openxmlformats.org/officeDocument/2006/relationships/slideLayout" Target="../slideLayouts/slideLayout102.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37" Type="http://schemas.openxmlformats.org/officeDocument/2006/relationships/slideLayout" Target="../slideLayouts/slideLayout110.xml"/><Relationship Id="rId40" Type="http://schemas.openxmlformats.org/officeDocument/2006/relationships/slideLayout" Target="../slideLayouts/slideLayout113.xml"/><Relationship Id="rId45" Type="http://schemas.openxmlformats.org/officeDocument/2006/relationships/slideLayout" Target="../slideLayouts/slideLayout118.xml"/><Relationship Id="rId53" Type="http://schemas.openxmlformats.org/officeDocument/2006/relationships/slideLayout" Target="../slideLayouts/slideLayout126.xml"/><Relationship Id="rId58" Type="http://schemas.openxmlformats.org/officeDocument/2006/relationships/slideLayout" Target="../slideLayouts/slideLayout131.xml"/><Relationship Id="rId66" Type="http://schemas.openxmlformats.org/officeDocument/2006/relationships/slideLayout" Target="../slideLayouts/slideLayout139.xml"/><Relationship Id="rId74" Type="http://schemas.openxmlformats.org/officeDocument/2006/relationships/image" Target="../media/image2.svg"/><Relationship Id="rId5" Type="http://schemas.openxmlformats.org/officeDocument/2006/relationships/slideLayout" Target="../slideLayouts/slideLayout78.xml"/><Relationship Id="rId61" Type="http://schemas.openxmlformats.org/officeDocument/2006/relationships/slideLayout" Target="../slideLayouts/slideLayout134.xml"/><Relationship Id="rId19" Type="http://schemas.openxmlformats.org/officeDocument/2006/relationships/slideLayout" Target="../slideLayouts/slideLayout9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 Id="rId35" Type="http://schemas.openxmlformats.org/officeDocument/2006/relationships/slideLayout" Target="../slideLayouts/slideLayout108.xml"/><Relationship Id="rId43" Type="http://schemas.openxmlformats.org/officeDocument/2006/relationships/slideLayout" Target="../slideLayouts/slideLayout116.xml"/><Relationship Id="rId48" Type="http://schemas.openxmlformats.org/officeDocument/2006/relationships/slideLayout" Target="../slideLayouts/slideLayout121.xml"/><Relationship Id="rId56" Type="http://schemas.openxmlformats.org/officeDocument/2006/relationships/slideLayout" Target="../slideLayouts/slideLayout129.xml"/><Relationship Id="rId64" Type="http://schemas.openxmlformats.org/officeDocument/2006/relationships/slideLayout" Target="../slideLayouts/slideLayout137.xml"/><Relationship Id="rId69" Type="http://schemas.openxmlformats.org/officeDocument/2006/relationships/slideLayout" Target="../slideLayouts/slideLayout142.xml"/><Relationship Id="rId8" Type="http://schemas.openxmlformats.org/officeDocument/2006/relationships/slideLayout" Target="../slideLayouts/slideLayout81.xml"/><Relationship Id="rId51" Type="http://schemas.openxmlformats.org/officeDocument/2006/relationships/slideLayout" Target="../slideLayouts/slideLayout124.xml"/><Relationship Id="rId72" Type="http://schemas.openxmlformats.org/officeDocument/2006/relationships/theme" Target="../theme/theme2.xml"/><Relationship Id="rId3" Type="http://schemas.openxmlformats.org/officeDocument/2006/relationships/slideLayout" Target="../slideLayouts/slideLayout76.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38" Type="http://schemas.openxmlformats.org/officeDocument/2006/relationships/slideLayout" Target="../slideLayouts/slideLayout111.xml"/><Relationship Id="rId46" Type="http://schemas.openxmlformats.org/officeDocument/2006/relationships/slideLayout" Target="../slideLayouts/slideLayout119.xml"/><Relationship Id="rId59" Type="http://schemas.openxmlformats.org/officeDocument/2006/relationships/slideLayout" Target="../slideLayouts/slideLayout132.xml"/><Relationship Id="rId67" Type="http://schemas.openxmlformats.org/officeDocument/2006/relationships/slideLayout" Target="../slideLayouts/slideLayout140.xml"/><Relationship Id="rId20" Type="http://schemas.openxmlformats.org/officeDocument/2006/relationships/slideLayout" Target="../slideLayouts/slideLayout93.xml"/><Relationship Id="rId41" Type="http://schemas.openxmlformats.org/officeDocument/2006/relationships/slideLayout" Target="../slideLayouts/slideLayout114.xml"/><Relationship Id="rId54" Type="http://schemas.openxmlformats.org/officeDocument/2006/relationships/slideLayout" Target="../slideLayouts/slideLayout127.xml"/><Relationship Id="rId62" Type="http://schemas.openxmlformats.org/officeDocument/2006/relationships/slideLayout" Target="../slideLayouts/slideLayout135.xml"/><Relationship Id="rId70" Type="http://schemas.openxmlformats.org/officeDocument/2006/relationships/slideLayout" Target="../slideLayouts/slideLayout143.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36" Type="http://schemas.openxmlformats.org/officeDocument/2006/relationships/slideLayout" Target="../slideLayouts/slideLayout109.xml"/><Relationship Id="rId49" Type="http://schemas.openxmlformats.org/officeDocument/2006/relationships/slideLayout" Target="../slideLayouts/slideLayout122.xml"/><Relationship Id="rId57" Type="http://schemas.openxmlformats.org/officeDocument/2006/relationships/slideLayout" Target="../slideLayouts/slideLayout130.xml"/><Relationship Id="rId10" Type="http://schemas.openxmlformats.org/officeDocument/2006/relationships/slideLayout" Target="../slideLayouts/slideLayout83.xml"/><Relationship Id="rId31" Type="http://schemas.openxmlformats.org/officeDocument/2006/relationships/slideLayout" Target="../slideLayouts/slideLayout104.xml"/><Relationship Id="rId44" Type="http://schemas.openxmlformats.org/officeDocument/2006/relationships/slideLayout" Target="../slideLayouts/slideLayout117.xml"/><Relationship Id="rId52" Type="http://schemas.openxmlformats.org/officeDocument/2006/relationships/slideLayout" Target="../slideLayouts/slideLayout125.xml"/><Relationship Id="rId60" Type="http://schemas.openxmlformats.org/officeDocument/2006/relationships/slideLayout" Target="../slideLayouts/slideLayout133.xml"/><Relationship Id="rId65" Type="http://schemas.openxmlformats.org/officeDocument/2006/relationships/slideLayout" Target="../slideLayouts/slideLayout138.xml"/><Relationship Id="rId73" Type="http://schemas.openxmlformats.org/officeDocument/2006/relationships/image" Target="../media/image1.png"/><Relationship Id="rId4" Type="http://schemas.openxmlformats.org/officeDocument/2006/relationships/slideLayout" Target="../slideLayouts/slideLayout77.xml"/><Relationship Id="rId9" Type="http://schemas.openxmlformats.org/officeDocument/2006/relationships/slideLayout" Target="../slideLayouts/slideLayout82.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39" Type="http://schemas.openxmlformats.org/officeDocument/2006/relationships/slideLayout" Target="../slideLayouts/slideLayout112.xml"/><Relationship Id="rId34" Type="http://schemas.openxmlformats.org/officeDocument/2006/relationships/slideLayout" Target="../slideLayouts/slideLayout107.xml"/><Relationship Id="rId50" Type="http://schemas.openxmlformats.org/officeDocument/2006/relationships/slideLayout" Target="../slideLayouts/slideLayout123.xml"/><Relationship Id="rId55" Type="http://schemas.openxmlformats.org/officeDocument/2006/relationships/slideLayout" Target="../slideLayouts/slideLayout128.xml"/><Relationship Id="rId7" Type="http://schemas.openxmlformats.org/officeDocument/2006/relationships/slideLayout" Target="../slideLayouts/slideLayout80.xml"/><Relationship Id="rId71" Type="http://schemas.openxmlformats.org/officeDocument/2006/relationships/slideLayout" Target="../slideLayouts/slideLayout1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29B4D24C-DA04-1AC8-3E45-CD374F3AC181}"/>
              </a:ext>
            </a:extLst>
          </p:cNvPr>
          <p:cNvPicPr>
            <a:picLocks noChangeAspect="1"/>
          </p:cNvPicPr>
          <p:nvPr userDrawn="1"/>
        </p:nvPicPr>
        <p:blipFill>
          <a:blip r:embed="rId75">
            <a:extLst>
              <a:ext uri="{96DAC541-7B7A-43D3-8B79-37D633B846F1}">
                <asvg:svgBlip xmlns:asvg="http://schemas.microsoft.com/office/drawing/2016/SVG/main" r:embed="rId76"/>
              </a:ext>
            </a:extLst>
          </a:blip>
          <a:stretch>
            <a:fillRect/>
          </a:stretch>
        </p:blipFill>
        <p:spPr>
          <a:xfrm>
            <a:off x="10424542" y="6324980"/>
            <a:ext cx="1538858" cy="335788"/>
          </a:xfrm>
          <a:prstGeom prst="rect">
            <a:avLst/>
          </a:prstGeom>
        </p:spPr>
      </p:pic>
      <p:sp>
        <p:nvSpPr>
          <p:cNvPr id="6" name="Slide Number Placeholder 5">
            <a:extLst>
              <a:ext uri="{FF2B5EF4-FFF2-40B4-BE49-F238E27FC236}">
                <a16:creationId xmlns:a16="http://schemas.microsoft.com/office/drawing/2014/main" id="{7D52A661-B70F-E3C8-2A5F-3A5A8C1D4F41}"/>
              </a:ext>
            </a:extLst>
          </p:cNvPr>
          <p:cNvSpPr>
            <a:spLocks noGrp="1"/>
          </p:cNvSpPr>
          <p:nvPr>
            <p:ph type="sldNum" sz="quarter" idx="4"/>
          </p:nvPr>
        </p:nvSpPr>
        <p:spPr>
          <a:xfrm>
            <a:off x="45720" y="6384631"/>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Title Placeholder 1">
            <a:extLst>
              <a:ext uri="{FF2B5EF4-FFF2-40B4-BE49-F238E27FC236}">
                <a16:creationId xmlns:a16="http://schemas.microsoft.com/office/drawing/2014/main" id="{873DE4C5-1B46-6CE5-3C03-A0AA5F0A1B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E654E0C7-D32A-0F9B-6A4D-B98F90F4F3B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315063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923" r:id="rId5"/>
    <p:sldLayoutId id="2147483924" r:id="rId6"/>
    <p:sldLayoutId id="2147483857" r:id="rId7"/>
    <p:sldLayoutId id="2147483922"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9" r:id="rId18"/>
    <p:sldLayoutId id="2147483870" r:id="rId19"/>
    <p:sldLayoutId id="2147483871" r:id="rId20"/>
    <p:sldLayoutId id="2147483872" r:id="rId21"/>
    <p:sldLayoutId id="2147483873" r:id="rId22"/>
    <p:sldLayoutId id="2147483874" r:id="rId23"/>
    <p:sldLayoutId id="2147483877" r:id="rId24"/>
    <p:sldLayoutId id="2147483878" r:id="rId25"/>
    <p:sldLayoutId id="2147483879" r:id="rId26"/>
    <p:sldLayoutId id="2147483880" r:id="rId27"/>
    <p:sldLayoutId id="2147483881" r:id="rId28"/>
    <p:sldLayoutId id="2147483882" r:id="rId29"/>
    <p:sldLayoutId id="2147483883" r:id="rId30"/>
    <p:sldLayoutId id="2147483884" r:id="rId31"/>
    <p:sldLayoutId id="2147483885" r:id="rId32"/>
    <p:sldLayoutId id="2147483886" r:id="rId33"/>
    <p:sldLayoutId id="2147483887" r:id="rId34"/>
    <p:sldLayoutId id="2147483888" r:id="rId35"/>
    <p:sldLayoutId id="2147483889" r:id="rId36"/>
    <p:sldLayoutId id="2147483890" r:id="rId37"/>
    <p:sldLayoutId id="2147483891" r:id="rId38"/>
    <p:sldLayoutId id="2147483892" r:id="rId39"/>
    <p:sldLayoutId id="2147483893" r:id="rId40"/>
    <p:sldLayoutId id="2147483894" r:id="rId41"/>
    <p:sldLayoutId id="2147484003" r:id="rId42"/>
    <p:sldLayoutId id="2147483895" r:id="rId43"/>
    <p:sldLayoutId id="2147483896" r:id="rId44"/>
    <p:sldLayoutId id="2147483897" r:id="rId45"/>
    <p:sldLayoutId id="2147483921" r:id="rId46"/>
    <p:sldLayoutId id="2147483898" r:id="rId47"/>
    <p:sldLayoutId id="2147483899" r:id="rId48"/>
    <p:sldLayoutId id="2147484002" r:id="rId49"/>
    <p:sldLayoutId id="2147484000" r:id="rId50"/>
    <p:sldLayoutId id="2147483900" r:id="rId51"/>
    <p:sldLayoutId id="2147483917" r:id="rId52"/>
    <p:sldLayoutId id="2147483918" r:id="rId53"/>
    <p:sldLayoutId id="2147483919" r:id="rId54"/>
    <p:sldLayoutId id="2147483920" r:id="rId55"/>
    <p:sldLayoutId id="2147483902" r:id="rId56"/>
    <p:sldLayoutId id="2147483903" r:id="rId57"/>
    <p:sldLayoutId id="2147483904" r:id="rId58"/>
    <p:sldLayoutId id="2147484001" r:id="rId59"/>
    <p:sldLayoutId id="2147483905" r:id="rId60"/>
    <p:sldLayoutId id="2147483906" r:id="rId61"/>
    <p:sldLayoutId id="2147483907" r:id="rId62"/>
    <p:sldLayoutId id="2147483909" r:id="rId63"/>
    <p:sldLayoutId id="2147483910" r:id="rId64"/>
    <p:sldLayoutId id="2147483911" r:id="rId65"/>
    <p:sldLayoutId id="2147483912" r:id="rId66"/>
    <p:sldLayoutId id="2147483913" r:id="rId67"/>
    <p:sldLayoutId id="2147483928" r:id="rId68"/>
    <p:sldLayoutId id="2147483927" r:id="rId69"/>
    <p:sldLayoutId id="2147483926" r:id="rId70"/>
    <p:sldLayoutId id="2147483914" r:id="rId71"/>
    <p:sldLayoutId id="2147483915" r:id="rId72"/>
    <p:sldLayoutId id="2147483916" r:id="rId73"/>
  </p:sldLayoutIdLst>
  <p:hf hdr="0" ftr="0" dt="0"/>
  <p:txStyles>
    <p:title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40" userDrawn="1">
          <p15:clr>
            <a:srgbClr val="F26B43"/>
          </p15:clr>
        </p15:guide>
        <p15:guide id="5" pos="370" userDrawn="1">
          <p15:clr>
            <a:srgbClr val="F26B43"/>
          </p15:clr>
        </p15:guide>
        <p15:guide id="6" pos="733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29B4D24C-DA04-1AC8-3E45-CD374F3AC181}"/>
              </a:ext>
            </a:extLst>
          </p:cNvPr>
          <p:cNvPicPr>
            <a:picLocks noChangeAspect="1"/>
          </p:cNvPicPr>
          <p:nvPr/>
        </p:nvPicPr>
        <p:blipFill>
          <a:blip r:embed="rId73">
            <a:extLst>
              <a:ext uri="{96DAC541-7B7A-43D3-8B79-37D633B846F1}">
                <asvg:svgBlip xmlns:asvg="http://schemas.microsoft.com/office/drawing/2016/SVG/main" r:embed="rId74"/>
              </a:ext>
            </a:extLst>
          </a:blip>
          <a:stretch>
            <a:fillRect/>
          </a:stretch>
        </p:blipFill>
        <p:spPr>
          <a:xfrm>
            <a:off x="10424542" y="6324980"/>
            <a:ext cx="1538858" cy="335788"/>
          </a:xfrm>
          <a:prstGeom prst="rect">
            <a:avLst/>
          </a:prstGeom>
        </p:spPr>
      </p:pic>
      <p:sp>
        <p:nvSpPr>
          <p:cNvPr id="6" name="Slide Number Placeholder 5">
            <a:extLst>
              <a:ext uri="{FF2B5EF4-FFF2-40B4-BE49-F238E27FC236}">
                <a16:creationId xmlns:a16="http://schemas.microsoft.com/office/drawing/2014/main" id="{7D52A661-B70F-E3C8-2A5F-3A5A8C1D4F41}"/>
              </a:ext>
            </a:extLst>
          </p:cNvPr>
          <p:cNvSpPr>
            <a:spLocks noGrp="1"/>
          </p:cNvSpPr>
          <p:nvPr>
            <p:ph type="sldNum" sz="quarter" idx="4"/>
          </p:nvPr>
        </p:nvSpPr>
        <p:spPr>
          <a:xfrm>
            <a:off x="45720" y="6384631"/>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‹Nº›</a:t>
            </a:fld>
            <a:endParaRPr lang="en-US"/>
          </a:p>
        </p:txBody>
      </p:sp>
      <p:sp>
        <p:nvSpPr>
          <p:cNvPr id="2" name="Title Placeholder 1">
            <a:extLst>
              <a:ext uri="{FF2B5EF4-FFF2-40B4-BE49-F238E27FC236}">
                <a16:creationId xmlns:a16="http://schemas.microsoft.com/office/drawing/2014/main" id="{873DE4C5-1B46-6CE5-3C03-A0AA5F0A1B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E654E0C7-D32A-0F9B-6A4D-B98F90F4F3B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Graphic 3">
            <a:extLst>
              <a:ext uri="{FF2B5EF4-FFF2-40B4-BE49-F238E27FC236}">
                <a16:creationId xmlns:a16="http://schemas.microsoft.com/office/drawing/2014/main" id="{6C146F95-038F-3BB3-00CF-D92329E9AE29}"/>
              </a:ext>
            </a:extLst>
          </p:cNvPr>
          <p:cNvPicPr>
            <a:picLocks noChangeAspect="1"/>
          </p:cNvPicPr>
          <p:nvPr userDrawn="1"/>
        </p:nvPicPr>
        <p:blipFill>
          <a:blip r:embed="rId73">
            <a:extLst>
              <a:ext uri="{96DAC541-7B7A-43D3-8B79-37D633B846F1}">
                <asvg:svgBlip xmlns:asvg="http://schemas.microsoft.com/office/drawing/2016/SVG/main" r:embed="rId74"/>
              </a:ext>
            </a:extLst>
          </a:blip>
          <a:stretch>
            <a:fillRect/>
          </a:stretch>
        </p:blipFill>
        <p:spPr>
          <a:xfrm>
            <a:off x="10424542" y="6324980"/>
            <a:ext cx="1538858" cy="335788"/>
          </a:xfrm>
          <a:prstGeom prst="rect">
            <a:avLst/>
          </a:prstGeom>
        </p:spPr>
      </p:pic>
    </p:spTree>
    <p:extLst>
      <p:ext uri="{BB962C8B-B14F-4D97-AF65-F5344CB8AC3E}">
        <p14:creationId xmlns:p14="http://schemas.microsoft.com/office/powerpoint/2010/main" val="2671965867"/>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 id="2147483947" r:id="rId18"/>
    <p:sldLayoutId id="2147483948" r:id="rId19"/>
    <p:sldLayoutId id="2147483949" r:id="rId20"/>
    <p:sldLayoutId id="2147483950" r:id="rId21"/>
    <p:sldLayoutId id="2147483951" r:id="rId22"/>
    <p:sldLayoutId id="2147483952" r:id="rId23"/>
    <p:sldLayoutId id="2147483953" r:id="rId24"/>
    <p:sldLayoutId id="2147483954" r:id="rId25"/>
    <p:sldLayoutId id="2147483955" r:id="rId26"/>
    <p:sldLayoutId id="2147483956" r:id="rId27"/>
    <p:sldLayoutId id="2147483957" r:id="rId28"/>
    <p:sldLayoutId id="2147483958" r:id="rId29"/>
    <p:sldLayoutId id="2147484005" r:id="rId30"/>
    <p:sldLayoutId id="2147483959" r:id="rId31"/>
    <p:sldLayoutId id="2147483960" r:id="rId32"/>
    <p:sldLayoutId id="2147483961" r:id="rId33"/>
    <p:sldLayoutId id="2147483962" r:id="rId34"/>
    <p:sldLayoutId id="2147483963" r:id="rId35"/>
    <p:sldLayoutId id="2147483964" r:id="rId36"/>
    <p:sldLayoutId id="2147483965" r:id="rId37"/>
    <p:sldLayoutId id="2147483966" r:id="rId38"/>
    <p:sldLayoutId id="2147483967" r:id="rId39"/>
    <p:sldLayoutId id="2147483968" r:id="rId40"/>
    <p:sldLayoutId id="2147483969" r:id="rId41"/>
    <p:sldLayoutId id="2147483970" r:id="rId42"/>
    <p:sldLayoutId id="2147483971" r:id="rId43"/>
    <p:sldLayoutId id="2147483972" r:id="rId44"/>
    <p:sldLayoutId id="2147483973" r:id="rId45"/>
    <p:sldLayoutId id="2147484004" r:id="rId46"/>
    <p:sldLayoutId id="2147483974" r:id="rId47"/>
    <p:sldLayoutId id="2147483975" r:id="rId48"/>
    <p:sldLayoutId id="2147483976" r:id="rId49"/>
    <p:sldLayoutId id="2147483977" r:id="rId50"/>
    <p:sldLayoutId id="2147483978" r:id="rId51"/>
    <p:sldLayoutId id="2147483979" r:id="rId52"/>
    <p:sldLayoutId id="2147483980" r:id="rId53"/>
    <p:sldLayoutId id="2147483981" r:id="rId54"/>
    <p:sldLayoutId id="2147483982" r:id="rId55"/>
    <p:sldLayoutId id="2147483983" r:id="rId56"/>
    <p:sldLayoutId id="2147483984" r:id="rId57"/>
    <p:sldLayoutId id="2147483985" r:id="rId58"/>
    <p:sldLayoutId id="2147483986" r:id="rId59"/>
    <p:sldLayoutId id="2147483987" r:id="rId60"/>
    <p:sldLayoutId id="2147483989" r:id="rId61"/>
    <p:sldLayoutId id="2147483990" r:id="rId62"/>
    <p:sldLayoutId id="2147483991" r:id="rId63"/>
    <p:sldLayoutId id="2147483992" r:id="rId64"/>
    <p:sldLayoutId id="2147483993" r:id="rId65"/>
    <p:sldLayoutId id="2147483994" r:id="rId66"/>
    <p:sldLayoutId id="2147483995" r:id="rId67"/>
    <p:sldLayoutId id="2147483996" r:id="rId68"/>
    <p:sldLayoutId id="2147483997" r:id="rId69"/>
    <p:sldLayoutId id="2147483998" r:id="rId70"/>
    <p:sldLayoutId id="2147483999" r:id="rId71"/>
  </p:sldLayoutIdLst>
  <p:hf hdr="0" ftr="0" dt="0"/>
  <p:txStyles>
    <p:title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userDrawn="1">
          <p15:clr>
            <a:srgbClr val="F26B43"/>
          </p15:clr>
        </p15:guide>
        <p15:guide id="6"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2CDC-45B5-7388-459D-45CB8D283D1A}"/>
              </a:ext>
            </a:extLst>
          </p:cNvPr>
          <p:cNvSpPr>
            <a:spLocks noGrp="1"/>
          </p:cNvSpPr>
          <p:nvPr>
            <p:ph type="title"/>
          </p:nvPr>
        </p:nvSpPr>
        <p:spPr/>
        <p:txBody>
          <a:bodyPr/>
          <a:lstStyle/>
          <a:p>
            <a:pPr fontAlgn="base">
              <a:spcBef>
                <a:spcPts val="300"/>
              </a:spcBef>
            </a:pPr>
            <a:r>
              <a:rPr lang="en-US" sz="4000" dirty="0"/>
              <a:t>Mobius 12.1</a:t>
            </a:r>
            <a:br>
              <a:rPr lang="en-US" sz="4000" dirty="0"/>
            </a:br>
            <a:r>
              <a:rPr lang="en-US" sz="4000" dirty="0"/>
              <a:t>k3d &amp; Terraform</a:t>
            </a:r>
          </a:p>
        </p:txBody>
      </p:sp>
      <p:sp>
        <p:nvSpPr>
          <p:cNvPr id="3" name="Text Placeholder 2">
            <a:extLst>
              <a:ext uri="{FF2B5EF4-FFF2-40B4-BE49-F238E27FC236}">
                <a16:creationId xmlns:a16="http://schemas.microsoft.com/office/drawing/2014/main" id="{9EC0B353-D8AE-28CA-E032-AD13EA192E64}"/>
              </a:ext>
            </a:extLst>
          </p:cNvPr>
          <p:cNvSpPr>
            <a:spLocks noGrp="1"/>
          </p:cNvSpPr>
          <p:nvPr>
            <p:ph type="body" sz="quarter" idx="10"/>
          </p:nvPr>
        </p:nvSpPr>
        <p:spPr>
          <a:xfrm>
            <a:off x="608313" y="4577443"/>
            <a:ext cx="6064250" cy="1292225"/>
          </a:xfrm>
        </p:spPr>
        <p:txBody>
          <a:bodyPr/>
          <a:lstStyle/>
          <a:p>
            <a:r>
              <a:rPr lang="en-US" dirty="0"/>
              <a:t>Guillermo Avendaño</a:t>
            </a:r>
          </a:p>
          <a:p>
            <a:endParaRPr lang="en-US" dirty="0"/>
          </a:p>
          <a:p>
            <a:endParaRPr lang="en-US" dirty="0"/>
          </a:p>
        </p:txBody>
      </p:sp>
      <p:cxnSp>
        <p:nvCxnSpPr>
          <p:cNvPr id="5" name="Straight Connector 4">
            <a:extLst>
              <a:ext uri="{FF2B5EF4-FFF2-40B4-BE49-F238E27FC236}">
                <a16:creationId xmlns:a16="http://schemas.microsoft.com/office/drawing/2014/main" id="{7709D7BA-AD78-A251-F03F-4E18B0095120}"/>
              </a:ext>
            </a:extLst>
          </p:cNvPr>
          <p:cNvCxnSpPr>
            <a:cxnSpLocks/>
          </p:cNvCxnSpPr>
          <p:nvPr/>
        </p:nvCxnSpPr>
        <p:spPr>
          <a:xfrm>
            <a:off x="608313" y="3737253"/>
            <a:ext cx="1744097"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72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E7C6E82-B7EB-8085-91A0-57E6B5CC2C8A}"/>
              </a:ext>
            </a:extLst>
          </p:cNvPr>
          <p:cNvSpPr>
            <a:spLocks noGrp="1"/>
          </p:cNvSpPr>
          <p:nvPr>
            <p:ph type="ctrTitle"/>
          </p:nvPr>
        </p:nvSpPr>
        <p:spPr/>
        <p:txBody>
          <a:bodyPr/>
          <a:lstStyle/>
          <a:p>
            <a:r>
              <a:rPr lang="es-AR" dirty="0" err="1"/>
              <a:t>Technology</a:t>
            </a:r>
            <a:r>
              <a:rPr lang="es-AR" dirty="0"/>
              <a:t> </a:t>
            </a:r>
            <a:r>
              <a:rPr lang="es-AR" dirty="0" err="1"/>
              <a:t>stack</a:t>
            </a:r>
            <a:endParaRPr lang="es-AR" dirty="0"/>
          </a:p>
        </p:txBody>
      </p:sp>
      <p:sp>
        <p:nvSpPr>
          <p:cNvPr id="4" name="Marcador de número de diapositiva 3">
            <a:extLst>
              <a:ext uri="{FF2B5EF4-FFF2-40B4-BE49-F238E27FC236}">
                <a16:creationId xmlns:a16="http://schemas.microsoft.com/office/drawing/2014/main" id="{EFABEBFD-65D3-427D-8460-D09782A3E628}"/>
              </a:ext>
            </a:extLst>
          </p:cNvPr>
          <p:cNvSpPr>
            <a:spLocks noGrp="1"/>
          </p:cNvSpPr>
          <p:nvPr>
            <p:ph type="sldNum" sz="quarter" idx="4"/>
          </p:nvPr>
        </p:nvSpPr>
        <p:spPr/>
        <p:txBody>
          <a:bodyPr/>
          <a:lstStyle/>
          <a:p>
            <a:fld id="{34EFE245-56C2-F14B-82AF-5D597B49DB7D}" type="slidenum">
              <a:rPr lang="en-US" smtClean="0"/>
              <a:pPr/>
              <a:t>2</a:t>
            </a:fld>
            <a:endParaRPr lang="en-US"/>
          </a:p>
        </p:txBody>
      </p:sp>
      <p:sp>
        <p:nvSpPr>
          <p:cNvPr id="8" name="Rectángulo 7">
            <a:extLst>
              <a:ext uri="{FF2B5EF4-FFF2-40B4-BE49-F238E27FC236}">
                <a16:creationId xmlns:a16="http://schemas.microsoft.com/office/drawing/2014/main" id="{CFD891FB-6503-9418-7024-03E941576199}"/>
              </a:ext>
            </a:extLst>
          </p:cNvPr>
          <p:cNvSpPr/>
          <p:nvPr/>
        </p:nvSpPr>
        <p:spPr>
          <a:xfrm>
            <a:off x="4412633" y="4311685"/>
            <a:ext cx="3507577" cy="114393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AR" dirty="0"/>
              <a:t>k3d</a:t>
            </a:r>
          </a:p>
        </p:txBody>
      </p:sp>
      <p:sp>
        <p:nvSpPr>
          <p:cNvPr id="9" name="Rectángulo 8">
            <a:extLst>
              <a:ext uri="{FF2B5EF4-FFF2-40B4-BE49-F238E27FC236}">
                <a16:creationId xmlns:a16="http://schemas.microsoft.com/office/drawing/2014/main" id="{BB1E9933-B449-AB1B-2994-ECA4B536F3A7}"/>
              </a:ext>
            </a:extLst>
          </p:cNvPr>
          <p:cNvSpPr/>
          <p:nvPr/>
        </p:nvSpPr>
        <p:spPr>
          <a:xfrm>
            <a:off x="4412633" y="3091547"/>
            <a:ext cx="3507577" cy="11439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AR" dirty="0" err="1"/>
              <a:t>cluster</a:t>
            </a:r>
            <a:endParaRPr lang="es-AR" dirty="0"/>
          </a:p>
        </p:txBody>
      </p:sp>
      <p:sp>
        <p:nvSpPr>
          <p:cNvPr id="10" name="Rectángulo 9">
            <a:extLst>
              <a:ext uri="{FF2B5EF4-FFF2-40B4-BE49-F238E27FC236}">
                <a16:creationId xmlns:a16="http://schemas.microsoft.com/office/drawing/2014/main" id="{66667F9B-9228-941A-8A22-A9D5E993C495}"/>
              </a:ext>
            </a:extLst>
          </p:cNvPr>
          <p:cNvSpPr/>
          <p:nvPr/>
        </p:nvSpPr>
        <p:spPr>
          <a:xfrm>
            <a:off x="4412634" y="2499877"/>
            <a:ext cx="3507576" cy="383668"/>
          </a:xfrm>
          <a:prstGeom prst="rect">
            <a:avLst/>
          </a:prstGeom>
          <a:gradFill flip="none" rotWithShape="1">
            <a:gsLst>
              <a:gs pos="0">
                <a:schemeClr val="tx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AR" dirty="0" err="1">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path path="circle">
                    <a:fillToRect l="50000" t="50000" r="50000" b="50000"/>
                  </a:path>
                  <a:tileRect/>
                </a:gradFill>
              </a:rPr>
              <a:t>Images</a:t>
            </a:r>
            <a:endParaRPr lang="es-AR"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path path="circle">
                  <a:fillToRect l="50000" t="50000" r="50000" b="50000"/>
                </a:path>
                <a:tileRect/>
              </a:gradFill>
            </a:endParaRPr>
          </a:p>
        </p:txBody>
      </p:sp>
      <p:sp>
        <p:nvSpPr>
          <p:cNvPr id="11" name="Rectángulo 10">
            <a:extLst>
              <a:ext uri="{FF2B5EF4-FFF2-40B4-BE49-F238E27FC236}">
                <a16:creationId xmlns:a16="http://schemas.microsoft.com/office/drawing/2014/main" id="{AC053111-BE84-375B-B5F3-3AF4495D7E60}"/>
              </a:ext>
            </a:extLst>
          </p:cNvPr>
          <p:cNvSpPr/>
          <p:nvPr/>
        </p:nvSpPr>
        <p:spPr>
          <a:xfrm>
            <a:off x="6227258" y="1922594"/>
            <a:ext cx="1692952" cy="383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Helm Charts</a:t>
            </a:r>
          </a:p>
        </p:txBody>
      </p:sp>
      <p:sp>
        <p:nvSpPr>
          <p:cNvPr id="12" name="Rectángulo 11">
            <a:extLst>
              <a:ext uri="{FF2B5EF4-FFF2-40B4-BE49-F238E27FC236}">
                <a16:creationId xmlns:a16="http://schemas.microsoft.com/office/drawing/2014/main" id="{A684F83D-BC71-1AFC-CAA5-C70097F7E79D}"/>
              </a:ext>
            </a:extLst>
          </p:cNvPr>
          <p:cNvSpPr/>
          <p:nvPr/>
        </p:nvSpPr>
        <p:spPr>
          <a:xfrm>
            <a:off x="4412634" y="1922594"/>
            <a:ext cx="1692952" cy="38366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Terraform</a:t>
            </a:r>
            <a:endParaRPr lang="es-AR" dirty="0"/>
          </a:p>
        </p:txBody>
      </p:sp>
      <p:sp>
        <p:nvSpPr>
          <p:cNvPr id="14" name="CuadroTexto 13">
            <a:extLst>
              <a:ext uri="{FF2B5EF4-FFF2-40B4-BE49-F238E27FC236}">
                <a16:creationId xmlns:a16="http://schemas.microsoft.com/office/drawing/2014/main" id="{C1866A65-DBC8-30D8-3545-59C25A7E5F90}"/>
              </a:ext>
            </a:extLst>
          </p:cNvPr>
          <p:cNvSpPr txBox="1"/>
          <p:nvPr/>
        </p:nvSpPr>
        <p:spPr>
          <a:xfrm>
            <a:off x="8180310" y="4837027"/>
            <a:ext cx="2235868" cy="369332"/>
          </a:xfrm>
          <a:prstGeom prst="rect">
            <a:avLst/>
          </a:prstGeom>
          <a:noFill/>
        </p:spPr>
        <p:txBody>
          <a:bodyPr wrap="none" rtlCol="0">
            <a:spAutoFit/>
          </a:bodyPr>
          <a:lstStyle/>
          <a:p>
            <a:r>
              <a:rPr lang="es-AR" dirty="0"/>
              <a:t>./cluster.sh </a:t>
            </a:r>
            <a:r>
              <a:rPr lang="es-AR" dirty="0" err="1"/>
              <a:t>install</a:t>
            </a:r>
            <a:endParaRPr lang="es-AR" dirty="0"/>
          </a:p>
        </p:txBody>
      </p:sp>
      <p:cxnSp>
        <p:nvCxnSpPr>
          <p:cNvPr id="3" name="Conector recto de flecha 2">
            <a:extLst>
              <a:ext uri="{FF2B5EF4-FFF2-40B4-BE49-F238E27FC236}">
                <a16:creationId xmlns:a16="http://schemas.microsoft.com/office/drawing/2014/main" id="{9B31F1C6-3253-5804-A08B-D596C26C233A}"/>
              </a:ext>
            </a:extLst>
          </p:cNvPr>
          <p:cNvCxnSpPr/>
          <p:nvPr/>
        </p:nvCxnSpPr>
        <p:spPr>
          <a:xfrm flipV="1">
            <a:off x="8180310" y="4311685"/>
            <a:ext cx="0" cy="11439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83AA8647-2AD7-AE90-3A45-F9BBD3A824CA}"/>
              </a:ext>
            </a:extLst>
          </p:cNvPr>
          <p:cNvSpPr txBox="1"/>
          <p:nvPr/>
        </p:nvSpPr>
        <p:spPr>
          <a:xfrm>
            <a:off x="8180310" y="3679682"/>
            <a:ext cx="2271135" cy="369332"/>
          </a:xfrm>
          <a:prstGeom prst="rect">
            <a:avLst/>
          </a:prstGeom>
          <a:noFill/>
        </p:spPr>
        <p:txBody>
          <a:bodyPr wrap="none" rtlCol="0">
            <a:spAutoFit/>
          </a:bodyPr>
          <a:lstStyle/>
          <a:p>
            <a:r>
              <a:rPr lang="es-AR" dirty="0"/>
              <a:t>./cluster.sh </a:t>
            </a:r>
            <a:r>
              <a:rPr lang="es-AR" dirty="0" err="1"/>
              <a:t>create</a:t>
            </a:r>
            <a:endParaRPr lang="es-AR" dirty="0"/>
          </a:p>
        </p:txBody>
      </p:sp>
      <p:cxnSp>
        <p:nvCxnSpPr>
          <p:cNvPr id="13" name="Conector recto de flecha 12">
            <a:extLst>
              <a:ext uri="{FF2B5EF4-FFF2-40B4-BE49-F238E27FC236}">
                <a16:creationId xmlns:a16="http://schemas.microsoft.com/office/drawing/2014/main" id="{158081A6-45ED-471A-013F-BD41E9F913E3}"/>
              </a:ext>
            </a:extLst>
          </p:cNvPr>
          <p:cNvCxnSpPr>
            <a:cxnSpLocks/>
          </p:cNvCxnSpPr>
          <p:nvPr/>
        </p:nvCxnSpPr>
        <p:spPr>
          <a:xfrm flipV="1">
            <a:off x="8180310" y="3154340"/>
            <a:ext cx="0" cy="10811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1B79BF45-1524-2D2A-AAD4-D779FDFF20C5}"/>
              </a:ext>
            </a:extLst>
          </p:cNvPr>
          <p:cNvSpPr txBox="1"/>
          <p:nvPr/>
        </p:nvSpPr>
        <p:spPr>
          <a:xfrm>
            <a:off x="1740555" y="3663516"/>
            <a:ext cx="2418098" cy="369332"/>
          </a:xfrm>
          <a:prstGeom prst="rect">
            <a:avLst/>
          </a:prstGeom>
          <a:noFill/>
        </p:spPr>
        <p:txBody>
          <a:bodyPr wrap="none" rtlCol="0">
            <a:spAutoFit/>
          </a:bodyPr>
          <a:lstStyle/>
          <a:p>
            <a:r>
              <a:rPr lang="es-AR" dirty="0"/>
              <a:t>./cluster.sh </a:t>
            </a:r>
            <a:r>
              <a:rPr lang="es-AR" dirty="0" err="1"/>
              <a:t>remove</a:t>
            </a:r>
            <a:endParaRPr lang="es-AR" dirty="0"/>
          </a:p>
        </p:txBody>
      </p:sp>
      <p:cxnSp>
        <p:nvCxnSpPr>
          <p:cNvPr id="17" name="Conector recto de flecha 16">
            <a:extLst>
              <a:ext uri="{FF2B5EF4-FFF2-40B4-BE49-F238E27FC236}">
                <a16:creationId xmlns:a16="http://schemas.microsoft.com/office/drawing/2014/main" id="{FF95CA73-BA29-B39C-844D-34F170D6B9A7}"/>
              </a:ext>
            </a:extLst>
          </p:cNvPr>
          <p:cNvCxnSpPr>
            <a:cxnSpLocks/>
          </p:cNvCxnSpPr>
          <p:nvPr/>
        </p:nvCxnSpPr>
        <p:spPr>
          <a:xfrm>
            <a:off x="4235669" y="3154340"/>
            <a:ext cx="0" cy="11439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B7D02627-9271-004F-C814-B6C5C7F24E78}"/>
              </a:ext>
            </a:extLst>
          </p:cNvPr>
          <p:cNvSpPr txBox="1"/>
          <p:nvPr/>
        </p:nvSpPr>
        <p:spPr>
          <a:xfrm>
            <a:off x="8180310" y="2505707"/>
            <a:ext cx="2399375" cy="369332"/>
          </a:xfrm>
          <a:prstGeom prst="rect">
            <a:avLst/>
          </a:prstGeom>
          <a:noFill/>
        </p:spPr>
        <p:txBody>
          <a:bodyPr wrap="none" rtlCol="0">
            <a:spAutoFit/>
          </a:bodyPr>
          <a:lstStyle/>
          <a:p>
            <a:r>
              <a:rPr lang="es-AR" dirty="0"/>
              <a:t>./cluster.sh </a:t>
            </a:r>
            <a:r>
              <a:rPr lang="es-AR" dirty="0" err="1"/>
              <a:t>imgpull</a:t>
            </a:r>
            <a:endParaRPr lang="es-AR" dirty="0"/>
          </a:p>
        </p:txBody>
      </p:sp>
      <p:cxnSp>
        <p:nvCxnSpPr>
          <p:cNvPr id="22" name="Conector recto de flecha 21">
            <a:extLst>
              <a:ext uri="{FF2B5EF4-FFF2-40B4-BE49-F238E27FC236}">
                <a16:creationId xmlns:a16="http://schemas.microsoft.com/office/drawing/2014/main" id="{21EF0344-40C3-3D38-9174-FAAFFE16A915}"/>
              </a:ext>
            </a:extLst>
          </p:cNvPr>
          <p:cNvCxnSpPr>
            <a:cxnSpLocks/>
          </p:cNvCxnSpPr>
          <p:nvPr/>
        </p:nvCxnSpPr>
        <p:spPr>
          <a:xfrm flipV="1">
            <a:off x="8180310" y="2443866"/>
            <a:ext cx="0" cy="4325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C6649DA3-8DB7-9E93-05F9-B96692C6A30E}"/>
              </a:ext>
            </a:extLst>
          </p:cNvPr>
          <p:cNvSpPr txBox="1"/>
          <p:nvPr/>
        </p:nvSpPr>
        <p:spPr>
          <a:xfrm>
            <a:off x="8180310" y="1920789"/>
            <a:ext cx="1409360" cy="369332"/>
          </a:xfrm>
          <a:prstGeom prst="rect">
            <a:avLst/>
          </a:prstGeom>
          <a:noFill/>
        </p:spPr>
        <p:txBody>
          <a:bodyPr wrap="none" rtlCol="0">
            <a:spAutoFit/>
          </a:bodyPr>
          <a:lstStyle/>
          <a:p>
            <a:r>
              <a:rPr lang="es-AR" dirty="0"/>
              <a:t>./install.sh</a:t>
            </a:r>
          </a:p>
        </p:txBody>
      </p:sp>
      <p:cxnSp>
        <p:nvCxnSpPr>
          <p:cNvPr id="25" name="Conector recto de flecha 24">
            <a:extLst>
              <a:ext uri="{FF2B5EF4-FFF2-40B4-BE49-F238E27FC236}">
                <a16:creationId xmlns:a16="http://schemas.microsoft.com/office/drawing/2014/main" id="{5330A491-6816-A1A7-6252-F566C8978056}"/>
              </a:ext>
            </a:extLst>
          </p:cNvPr>
          <p:cNvCxnSpPr>
            <a:cxnSpLocks/>
          </p:cNvCxnSpPr>
          <p:nvPr/>
        </p:nvCxnSpPr>
        <p:spPr>
          <a:xfrm flipV="1">
            <a:off x="8180310" y="1858948"/>
            <a:ext cx="0" cy="4325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A4144C52-A671-3FFC-ABEC-6C888B5A8B97}"/>
              </a:ext>
            </a:extLst>
          </p:cNvPr>
          <p:cNvCxnSpPr>
            <a:cxnSpLocks/>
          </p:cNvCxnSpPr>
          <p:nvPr/>
        </p:nvCxnSpPr>
        <p:spPr>
          <a:xfrm>
            <a:off x="4209393" y="1938418"/>
            <a:ext cx="0" cy="3783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E5681396-BEC0-7019-1A8C-A45BC72422BC}"/>
              </a:ext>
            </a:extLst>
          </p:cNvPr>
          <p:cNvSpPr txBox="1"/>
          <p:nvPr/>
        </p:nvSpPr>
        <p:spPr>
          <a:xfrm>
            <a:off x="2590518" y="1929762"/>
            <a:ext cx="1591590" cy="369332"/>
          </a:xfrm>
          <a:prstGeom prst="rect">
            <a:avLst/>
          </a:prstGeom>
          <a:noFill/>
        </p:spPr>
        <p:txBody>
          <a:bodyPr wrap="none" rtlCol="0">
            <a:spAutoFit/>
          </a:bodyPr>
          <a:lstStyle/>
          <a:p>
            <a:r>
              <a:rPr lang="es-AR" dirty="0"/>
              <a:t>./remove.sh</a:t>
            </a:r>
          </a:p>
        </p:txBody>
      </p:sp>
    </p:spTree>
    <p:extLst>
      <p:ext uri="{BB962C8B-B14F-4D97-AF65-F5344CB8AC3E}">
        <p14:creationId xmlns:p14="http://schemas.microsoft.com/office/powerpoint/2010/main" val="2654384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3376E84-7722-1632-C652-6FB3E2000D73}"/>
              </a:ext>
            </a:extLst>
          </p:cNvPr>
          <p:cNvSpPr>
            <a:spLocks noGrp="1"/>
          </p:cNvSpPr>
          <p:nvPr>
            <p:ph type="ctrTitle"/>
          </p:nvPr>
        </p:nvSpPr>
        <p:spPr/>
        <p:txBody>
          <a:bodyPr/>
          <a:lstStyle/>
          <a:p>
            <a:r>
              <a:rPr lang="es-AR" dirty="0" err="1"/>
              <a:t>Terraform</a:t>
            </a:r>
            <a:endParaRPr lang="es-AR" dirty="0"/>
          </a:p>
        </p:txBody>
      </p:sp>
      <p:sp>
        <p:nvSpPr>
          <p:cNvPr id="5" name="Subtítulo 4">
            <a:extLst>
              <a:ext uri="{FF2B5EF4-FFF2-40B4-BE49-F238E27FC236}">
                <a16:creationId xmlns:a16="http://schemas.microsoft.com/office/drawing/2014/main" id="{A4A115E8-09AF-1B6A-1EE1-407DD7B8536C}"/>
              </a:ext>
            </a:extLst>
          </p:cNvPr>
          <p:cNvSpPr>
            <a:spLocks noGrp="1"/>
          </p:cNvSpPr>
          <p:nvPr>
            <p:ph type="subTitle" idx="1"/>
          </p:nvPr>
        </p:nvSpPr>
        <p:spPr/>
        <p:txBody>
          <a:bodyPr/>
          <a:lstStyle/>
          <a:p>
            <a:endParaRPr lang="es-AR"/>
          </a:p>
        </p:txBody>
      </p:sp>
      <p:sp>
        <p:nvSpPr>
          <p:cNvPr id="3" name="Marcador de número de diapositiva 2">
            <a:extLst>
              <a:ext uri="{FF2B5EF4-FFF2-40B4-BE49-F238E27FC236}">
                <a16:creationId xmlns:a16="http://schemas.microsoft.com/office/drawing/2014/main" id="{4C635778-FF31-5C75-2C98-FEC1F4A6C803}"/>
              </a:ext>
            </a:extLst>
          </p:cNvPr>
          <p:cNvSpPr>
            <a:spLocks noGrp="1"/>
          </p:cNvSpPr>
          <p:nvPr>
            <p:ph type="sldNum" sz="quarter" idx="4"/>
          </p:nvPr>
        </p:nvSpPr>
        <p:spPr/>
        <p:txBody>
          <a:bodyPr/>
          <a:lstStyle/>
          <a:p>
            <a:fld id="{34EFE245-56C2-F14B-82AF-5D597B49DB7D}" type="slidenum">
              <a:rPr lang="en-US" smtClean="0"/>
              <a:pPr/>
              <a:t>3</a:t>
            </a:fld>
            <a:endParaRPr lang="en-US"/>
          </a:p>
        </p:txBody>
      </p:sp>
    </p:spTree>
    <p:extLst>
      <p:ext uri="{BB962C8B-B14F-4D97-AF65-F5344CB8AC3E}">
        <p14:creationId xmlns:p14="http://schemas.microsoft.com/office/powerpoint/2010/main" val="319011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85B2BEF-E36E-2FDF-5529-6A2AC4AD05F5}"/>
              </a:ext>
            </a:extLst>
          </p:cNvPr>
          <p:cNvSpPr>
            <a:spLocks noGrp="1"/>
          </p:cNvSpPr>
          <p:nvPr>
            <p:ph type="ctrTitle"/>
          </p:nvPr>
        </p:nvSpPr>
        <p:spPr/>
        <p:txBody>
          <a:bodyPr/>
          <a:lstStyle/>
          <a:p>
            <a:r>
              <a:rPr lang="es-AR" dirty="0"/>
              <a:t>Mobius Helm</a:t>
            </a:r>
          </a:p>
        </p:txBody>
      </p:sp>
      <p:sp>
        <p:nvSpPr>
          <p:cNvPr id="3" name="Marcador de número de diapositiva 2">
            <a:extLst>
              <a:ext uri="{FF2B5EF4-FFF2-40B4-BE49-F238E27FC236}">
                <a16:creationId xmlns:a16="http://schemas.microsoft.com/office/drawing/2014/main" id="{A23BE705-73C8-7A97-96D9-9AB88E4C8E3B}"/>
              </a:ext>
            </a:extLst>
          </p:cNvPr>
          <p:cNvSpPr>
            <a:spLocks noGrp="1"/>
          </p:cNvSpPr>
          <p:nvPr>
            <p:ph type="sldNum" sz="quarter" idx="4"/>
          </p:nvPr>
        </p:nvSpPr>
        <p:spPr/>
        <p:txBody>
          <a:bodyPr/>
          <a:lstStyle/>
          <a:p>
            <a:fld id="{34EFE245-56C2-F14B-82AF-5D597B49DB7D}" type="slidenum">
              <a:rPr lang="en-US" smtClean="0"/>
              <a:pPr/>
              <a:t>4</a:t>
            </a:fld>
            <a:endParaRPr lang="en-US"/>
          </a:p>
        </p:txBody>
      </p:sp>
      <p:grpSp>
        <p:nvGrpSpPr>
          <p:cNvPr id="16" name="Grupo 15">
            <a:extLst>
              <a:ext uri="{FF2B5EF4-FFF2-40B4-BE49-F238E27FC236}">
                <a16:creationId xmlns:a16="http://schemas.microsoft.com/office/drawing/2014/main" id="{6295C469-232A-1798-3B03-2816BA0B9EBC}"/>
              </a:ext>
            </a:extLst>
          </p:cNvPr>
          <p:cNvGrpSpPr/>
          <p:nvPr/>
        </p:nvGrpSpPr>
        <p:grpSpPr>
          <a:xfrm>
            <a:off x="1298027" y="1228630"/>
            <a:ext cx="9595945" cy="2031325"/>
            <a:chOff x="1229710" y="1448967"/>
            <a:chExt cx="9595945" cy="2031325"/>
          </a:xfrm>
        </p:grpSpPr>
        <p:sp>
          <p:nvSpPr>
            <p:cNvPr id="10" name="CuadroTexto 9">
              <a:extLst>
                <a:ext uri="{FF2B5EF4-FFF2-40B4-BE49-F238E27FC236}">
                  <a16:creationId xmlns:a16="http://schemas.microsoft.com/office/drawing/2014/main" id="{76464F36-F02E-71AC-5E87-3E3F2A3C48BA}"/>
                </a:ext>
              </a:extLst>
            </p:cNvPr>
            <p:cNvSpPr txBox="1"/>
            <p:nvPr/>
          </p:nvSpPr>
          <p:spPr>
            <a:xfrm>
              <a:off x="1229710" y="1448967"/>
              <a:ext cx="9595945" cy="2031325"/>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image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#repository is the docker </a:t>
              </a:r>
              <a:r>
                <a:rPr lang="en-US" b="0" dirty="0" err="1">
                  <a:solidFill>
                    <a:srgbClr val="6A9955"/>
                  </a:solidFill>
                  <a:effectLst/>
                  <a:latin typeface="Consolas" panose="020B0609020204030204" pitchFamily="49" charset="0"/>
                </a:rPr>
                <a:t>registory</a:t>
              </a:r>
              <a:r>
                <a:rPr lang="en-US" b="0" dirty="0">
                  <a:solidFill>
                    <a:srgbClr val="6A9955"/>
                  </a:solidFill>
                  <a:effectLst/>
                  <a:latin typeface="Consolas" panose="020B0609020204030204" pitchFamily="49" charset="0"/>
                </a:rPr>
                <a:t> to pull docker images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repository</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localhost:5000/mobius-view</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#tag is the docker image tag(it may be latest or 9.1)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tag</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12.1.1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#pullPolicy is the policy to pull images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pullPolicy</a:t>
              </a:r>
              <a:r>
                <a:rPr lang="en-US" b="0" dirty="0">
                  <a:solidFill>
                    <a:srgbClr val="D4D4D4"/>
                  </a:solidFill>
                  <a:effectLst/>
                  <a:latin typeface="Consolas" panose="020B0609020204030204" pitchFamily="49" charset="0"/>
                </a:rPr>
                <a:t>: </a:t>
              </a:r>
              <a:r>
                <a:rPr lang="en-US" b="0" dirty="0" err="1">
                  <a:solidFill>
                    <a:srgbClr val="CE9178"/>
                  </a:solidFill>
                  <a:effectLst/>
                  <a:latin typeface="Consolas" panose="020B0609020204030204" pitchFamily="49" charset="0"/>
                </a:rPr>
                <a:t>IfNotPresent</a:t>
              </a:r>
              <a:endParaRPr lang="en-US" b="0" dirty="0">
                <a:solidFill>
                  <a:srgbClr val="D4D4D4"/>
                </a:solidFill>
                <a:effectLst/>
                <a:latin typeface="Consolas" panose="020B0609020204030204" pitchFamily="49" charset="0"/>
              </a:endParaRPr>
            </a:p>
          </p:txBody>
        </p:sp>
        <p:sp>
          <p:nvSpPr>
            <p:cNvPr id="11" name="CuadroTexto 10">
              <a:extLst>
                <a:ext uri="{FF2B5EF4-FFF2-40B4-BE49-F238E27FC236}">
                  <a16:creationId xmlns:a16="http://schemas.microsoft.com/office/drawing/2014/main" id="{8DF62A36-618E-30E9-A11B-B845C4CA8BB3}"/>
                </a:ext>
              </a:extLst>
            </p:cNvPr>
            <p:cNvSpPr txBox="1"/>
            <p:nvPr/>
          </p:nvSpPr>
          <p:spPr>
            <a:xfrm>
              <a:off x="7542384" y="1448967"/>
              <a:ext cx="3283271" cy="307777"/>
            </a:xfrm>
            <a:prstGeom prst="rect">
              <a:avLst/>
            </a:prstGeom>
            <a:noFill/>
          </p:spPr>
          <p:txBody>
            <a:bodyPr wrap="none" rtlCol="0">
              <a:spAutoFit/>
            </a:bodyPr>
            <a:lstStyle/>
            <a:p>
              <a:r>
                <a:rPr lang="es-AR" sz="1400" b="1" dirty="0" err="1">
                  <a:solidFill>
                    <a:schemeClr val="bg1"/>
                  </a:solidFill>
                </a:rPr>
                <a:t>mobiusview-helm</a:t>
              </a:r>
              <a:r>
                <a:rPr lang="es-AR" sz="1400" b="1" dirty="0">
                  <a:solidFill>
                    <a:schemeClr val="bg1"/>
                  </a:solidFill>
                </a:rPr>
                <a:t>/</a:t>
              </a:r>
              <a:r>
                <a:rPr lang="es-AR" sz="1400" b="1" dirty="0" err="1">
                  <a:solidFill>
                    <a:schemeClr val="bg1"/>
                  </a:solidFill>
                </a:rPr>
                <a:t>values.yaml</a:t>
              </a:r>
              <a:endParaRPr lang="es-AR" sz="1400" b="1" dirty="0">
                <a:solidFill>
                  <a:schemeClr val="bg1"/>
                </a:solidFill>
              </a:endParaRPr>
            </a:p>
          </p:txBody>
        </p:sp>
      </p:grpSp>
      <p:grpSp>
        <p:nvGrpSpPr>
          <p:cNvPr id="15" name="Grupo 14">
            <a:extLst>
              <a:ext uri="{FF2B5EF4-FFF2-40B4-BE49-F238E27FC236}">
                <a16:creationId xmlns:a16="http://schemas.microsoft.com/office/drawing/2014/main" id="{54ED6666-A04C-32AB-18B1-B3BA80F753C6}"/>
              </a:ext>
            </a:extLst>
          </p:cNvPr>
          <p:cNvGrpSpPr/>
          <p:nvPr/>
        </p:nvGrpSpPr>
        <p:grpSpPr>
          <a:xfrm>
            <a:off x="1298027" y="3339052"/>
            <a:ext cx="9595945" cy="1494870"/>
            <a:chOff x="1229710" y="3559389"/>
            <a:chExt cx="9595945" cy="1494870"/>
          </a:xfrm>
        </p:grpSpPr>
        <p:sp>
          <p:nvSpPr>
            <p:cNvPr id="8" name="CuadroTexto 7">
              <a:extLst>
                <a:ext uri="{FF2B5EF4-FFF2-40B4-BE49-F238E27FC236}">
                  <a16:creationId xmlns:a16="http://schemas.microsoft.com/office/drawing/2014/main" id="{325008BC-5E89-5C00-F36F-C79122747414}"/>
                </a:ext>
              </a:extLst>
            </p:cNvPr>
            <p:cNvSpPr txBox="1"/>
            <p:nvPr/>
          </p:nvSpPr>
          <p:spPr>
            <a:xfrm>
              <a:off x="1229710" y="3576931"/>
              <a:ext cx="9595945" cy="1477328"/>
            </a:xfrm>
            <a:prstGeom prst="rect">
              <a:avLst/>
            </a:prstGeom>
            <a:solidFill>
              <a:schemeClr val="accent5"/>
            </a:solidFill>
          </p:spPr>
          <p:txBody>
            <a:bodyPr wrap="square">
              <a:spAutoFit/>
            </a:bodyPr>
            <a:lstStyle/>
            <a:p>
              <a:r>
                <a:rPr lang="es-AR" b="0" dirty="0">
                  <a:solidFill>
                    <a:srgbClr val="D4D4D4"/>
                  </a:solidFill>
                  <a:effectLst/>
                  <a:latin typeface="Consolas" panose="020B0609020204030204" pitchFamily="49" charset="0"/>
                </a:rPr>
                <a:t>      </a:t>
              </a:r>
              <a:r>
                <a:rPr lang="es-AR" b="0" dirty="0" err="1">
                  <a:solidFill>
                    <a:srgbClr val="569CD6"/>
                  </a:solidFill>
                  <a:effectLst/>
                  <a:latin typeface="Consolas" panose="020B0609020204030204" pitchFamily="49" charset="0"/>
                </a:rPr>
                <a:t>containers</a:t>
              </a:r>
              <a:r>
                <a:rPr lang="es-AR" b="0" dirty="0">
                  <a:solidFill>
                    <a:srgbClr val="D4D4D4"/>
                  </a:solidFill>
                  <a:effectLst/>
                  <a:latin typeface="Consolas" panose="020B0609020204030204" pitchFamily="49" charset="0"/>
                </a:rPr>
                <a:t>:</a:t>
              </a:r>
            </a:p>
            <a:p>
              <a:r>
                <a:rPr lang="es-AR" b="0" dirty="0">
                  <a:solidFill>
                    <a:srgbClr val="D4D4D4"/>
                  </a:solidFill>
                  <a:effectLst/>
                  <a:latin typeface="Consolas" panose="020B0609020204030204" pitchFamily="49" charset="0"/>
                </a:rPr>
                <a:t>        - </a:t>
              </a:r>
              <a:r>
                <a:rPr lang="es-AR" b="0" dirty="0" err="1">
                  <a:solidFill>
                    <a:srgbClr val="569CD6"/>
                  </a:solidFill>
                  <a:effectLst/>
                  <a:latin typeface="Consolas" panose="020B0609020204030204" pitchFamily="49" charset="0"/>
                </a:rPr>
                <a:t>name</a:t>
              </a:r>
              <a:r>
                <a:rPr lang="es-AR" b="0" dirty="0">
                  <a:solidFill>
                    <a:srgbClr val="D4D4D4"/>
                  </a:solidFill>
                  <a:effectLst/>
                  <a:latin typeface="Consolas" panose="020B0609020204030204" pitchFamily="49" charset="0"/>
                </a:rPr>
                <a:t>: {{ .</a:t>
              </a:r>
              <a:r>
                <a:rPr lang="es-AR" b="0" dirty="0" err="1">
                  <a:solidFill>
                    <a:srgbClr val="D4D4D4"/>
                  </a:solidFill>
                  <a:effectLst/>
                  <a:latin typeface="Consolas" panose="020B0609020204030204" pitchFamily="49" charset="0"/>
                </a:rPr>
                <a:t>Chart.Name</a:t>
              </a:r>
              <a:r>
                <a:rPr lang="es-AR" b="0" dirty="0">
                  <a:solidFill>
                    <a:srgbClr val="D4D4D4"/>
                  </a:solidFill>
                  <a:effectLst/>
                  <a:latin typeface="Consolas" panose="020B0609020204030204" pitchFamily="49" charset="0"/>
                </a:rPr>
                <a:t> }}</a:t>
              </a:r>
            </a:p>
            <a:p>
              <a:r>
                <a:rPr lang="es-AR" b="0" dirty="0">
                  <a:solidFill>
                    <a:srgbClr val="D4D4D4"/>
                  </a:solidFill>
                  <a:effectLst/>
                  <a:latin typeface="Consolas" panose="020B0609020204030204" pitchFamily="49" charset="0"/>
                </a:rPr>
                <a:t>          </a:t>
              </a:r>
              <a:r>
                <a:rPr lang="es-AR" b="0" dirty="0" err="1">
                  <a:solidFill>
                    <a:srgbClr val="569CD6"/>
                  </a:solidFill>
                  <a:effectLst/>
                  <a:latin typeface="Consolas" panose="020B0609020204030204" pitchFamily="49" charset="0"/>
                </a:rPr>
                <a:t>image</a:t>
              </a:r>
              <a:r>
                <a:rPr lang="es-AR" b="0" dirty="0">
                  <a:solidFill>
                    <a:srgbClr val="D4D4D4"/>
                  </a:solidFill>
                  <a:effectLst/>
                  <a:latin typeface="Consolas" panose="020B0609020204030204" pitchFamily="49" charset="0"/>
                </a:rPr>
                <a:t>: </a:t>
              </a:r>
              <a:r>
                <a:rPr lang="es-AR" b="0" dirty="0">
                  <a:solidFill>
                    <a:srgbClr val="CE9178"/>
                  </a:solidFill>
                  <a:effectLst/>
                  <a:latin typeface="Consolas" panose="020B0609020204030204" pitchFamily="49" charset="0"/>
                </a:rPr>
                <a:t>'{{ .</a:t>
              </a:r>
              <a:r>
                <a:rPr lang="es-AR" b="0" dirty="0" err="1">
                  <a:solidFill>
                    <a:srgbClr val="CE9178"/>
                  </a:solidFill>
                  <a:effectLst/>
                  <a:latin typeface="Consolas" panose="020B0609020204030204" pitchFamily="49" charset="0"/>
                </a:rPr>
                <a:t>Values.image.repository</a:t>
              </a:r>
              <a:r>
                <a:rPr lang="es-AR" b="0" dirty="0">
                  <a:solidFill>
                    <a:srgbClr val="CE9178"/>
                  </a:solidFill>
                  <a:effectLst/>
                  <a:latin typeface="Consolas" panose="020B0609020204030204" pitchFamily="49" charset="0"/>
                </a:rPr>
                <a:t> }}:{{ .</a:t>
              </a:r>
              <a:r>
                <a:rPr lang="es-AR" b="0" dirty="0" err="1">
                  <a:solidFill>
                    <a:srgbClr val="CE9178"/>
                  </a:solidFill>
                  <a:effectLst/>
                  <a:latin typeface="Consolas" panose="020B0609020204030204" pitchFamily="49" charset="0"/>
                </a:rPr>
                <a:t>Values.image.tag</a:t>
              </a:r>
              <a:r>
                <a:rPr lang="es-AR" b="0" dirty="0">
                  <a:solidFill>
                    <a:srgbClr val="CE9178"/>
                  </a:solidFill>
                  <a:effectLst/>
                  <a:latin typeface="Consolas" panose="020B0609020204030204" pitchFamily="49" charset="0"/>
                </a:rPr>
                <a:t> }}'</a:t>
              </a:r>
              <a:endParaRPr lang="es-AR" b="0" dirty="0">
                <a:solidFill>
                  <a:srgbClr val="D4D4D4"/>
                </a:solidFill>
                <a:effectLst/>
                <a:latin typeface="Consolas" panose="020B0609020204030204" pitchFamily="49" charset="0"/>
              </a:endParaRPr>
            </a:p>
            <a:p>
              <a:r>
                <a:rPr lang="es-AR" b="0" dirty="0">
                  <a:solidFill>
                    <a:srgbClr val="D4D4D4"/>
                  </a:solidFill>
                  <a:effectLst/>
                  <a:latin typeface="Consolas" panose="020B0609020204030204" pitchFamily="49" charset="0"/>
                </a:rPr>
                <a:t>          </a:t>
              </a:r>
              <a:r>
                <a:rPr lang="es-AR" b="0" dirty="0" err="1">
                  <a:solidFill>
                    <a:srgbClr val="569CD6"/>
                  </a:solidFill>
                  <a:effectLst/>
                  <a:latin typeface="Consolas" panose="020B0609020204030204" pitchFamily="49" charset="0"/>
                </a:rPr>
                <a:t>imagePullPolicy</a:t>
              </a:r>
              <a:r>
                <a:rPr lang="es-AR" b="0" dirty="0">
                  <a:solidFill>
                    <a:srgbClr val="D4D4D4"/>
                  </a:solidFill>
                  <a:effectLst/>
                  <a:latin typeface="Consolas" panose="020B0609020204030204" pitchFamily="49" charset="0"/>
                </a:rPr>
                <a:t>: {{ .</a:t>
              </a:r>
              <a:r>
                <a:rPr lang="es-AR" b="0" dirty="0" err="1">
                  <a:solidFill>
                    <a:srgbClr val="D4D4D4"/>
                  </a:solidFill>
                  <a:effectLst/>
                  <a:latin typeface="Consolas" panose="020B0609020204030204" pitchFamily="49" charset="0"/>
                </a:rPr>
                <a:t>Values.image.pullPolicy</a:t>
              </a:r>
              <a:r>
                <a:rPr lang="es-AR" b="0" dirty="0">
                  <a:solidFill>
                    <a:srgbClr val="D4D4D4"/>
                  </a:solidFill>
                  <a:effectLst/>
                  <a:latin typeface="Consolas" panose="020B0609020204030204" pitchFamily="49" charset="0"/>
                </a:rPr>
                <a:t> }}</a:t>
              </a:r>
            </a:p>
            <a:p>
              <a:r>
                <a:rPr lang="es-AR" b="0" dirty="0">
                  <a:solidFill>
                    <a:srgbClr val="D4D4D4"/>
                  </a:solidFill>
                  <a:effectLst/>
                  <a:latin typeface="Consolas" panose="020B0609020204030204" pitchFamily="49" charset="0"/>
                </a:rPr>
                <a:t>         {{- </a:t>
              </a:r>
              <a:r>
                <a:rPr lang="es-AR" b="0" dirty="0" err="1">
                  <a:solidFill>
                    <a:srgbClr val="C586C0"/>
                  </a:solidFill>
                  <a:effectLst/>
                  <a:latin typeface="Consolas" panose="020B0609020204030204" pitchFamily="49" charset="0"/>
                </a:rPr>
                <a:t>if</a:t>
              </a:r>
              <a:r>
                <a:rPr lang="es-AR" b="0" dirty="0">
                  <a:solidFill>
                    <a:srgbClr val="D4D4D4"/>
                  </a:solidFill>
                  <a:effectLst/>
                  <a:latin typeface="Consolas" panose="020B0609020204030204" pitchFamily="49" charset="0"/>
                </a:rPr>
                <a:t> .</a:t>
              </a:r>
              <a:r>
                <a:rPr lang="es-AR" b="0" dirty="0" err="1">
                  <a:solidFill>
                    <a:srgbClr val="D4D4D4"/>
                  </a:solidFill>
                  <a:effectLst/>
                  <a:latin typeface="Consolas" panose="020B0609020204030204" pitchFamily="49" charset="0"/>
                </a:rPr>
                <a:t>Values.livenessProbe.enabled</a:t>
              </a:r>
              <a:r>
                <a:rPr lang="es-AR" b="0" dirty="0">
                  <a:solidFill>
                    <a:srgbClr val="D4D4D4"/>
                  </a:solidFill>
                  <a:effectLst/>
                  <a:latin typeface="Consolas" panose="020B0609020204030204" pitchFamily="49" charset="0"/>
                </a:rPr>
                <a:t> }}</a:t>
              </a:r>
            </a:p>
          </p:txBody>
        </p:sp>
        <p:sp>
          <p:nvSpPr>
            <p:cNvPr id="12" name="CuadroTexto 11">
              <a:extLst>
                <a:ext uri="{FF2B5EF4-FFF2-40B4-BE49-F238E27FC236}">
                  <a16:creationId xmlns:a16="http://schemas.microsoft.com/office/drawing/2014/main" id="{47F5DB4A-6C63-26DB-9EA8-56D52F69AC7E}"/>
                </a:ext>
              </a:extLst>
            </p:cNvPr>
            <p:cNvSpPr txBox="1"/>
            <p:nvPr/>
          </p:nvSpPr>
          <p:spPr>
            <a:xfrm>
              <a:off x="5982663" y="3559389"/>
              <a:ext cx="4842992" cy="307777"/>
            </a:xfrm>
            <a:prstGeom prst="rect">
              <a:avLst/>
            </a:prstGeom>
            <a:noFill/>
          </p:spPr>
          <p:txBody>
            <a:bodyPr wrap="none" rtlCol="0">
              <a:spAutoFit/>
            </a:bodyPr>
            <a:lstStyle/>
            <a:p>
              <a:r>
                <a:rPr lang="es-AR" sz="1400" b="1" u="sng" dirty="0" err="1">
                  <a:solidFill>
                    <a:schemeClr val="bg1"/>
                  </a:solidFill>
                </a:rPr>
                <a:t>mobiusview-helm</a:t>
              </a:r>
              <a:r>
                <a:rPr lang="es-AR" sz="1400" b="1" dirty="0">
                  <a:solidFill>
                    <a:schemeClr val="bg1"/>
                  </a:solidFill>
                </a:rPr>
                <a:t>/template/</a:t>
              </a:r>
              <a:r>
                <a:rPr lang="es-AR" sz="1400" b="1" dirty="0" err="1">
                  <a:solidFill>
                    <a:schemeClr val="bg1"/>
                  </a:solidFill>
                </a:rPr>
                <a:t>deployment.yaml</a:t>
              </a:r>
              <a:endParaRPr lang="es-AR" sz="1400" b="1" dirty="0">
                <a:solidFill>
                  <a:schemeClr val="bg1"/>
                </a:solidFill>
              </a:endParaRPr>
            </a:p>
          </p:txBody>
        </p:sp>
      </p:grpSp>
      <p:grpSp>
        <p:nvGrpSpPr>
          <p:cNvPr id="14" name="Grupo 13">
            <a:extLst>
              <a:ext uri="{FF2B5EF4-FFF2-40B4-BE49-F238E27FC236}">
                <a16:creationId xmlns:a16="http://schemas.microsoft.com/office/drawing/2014/main" id="{732842C6-FCD2-7985-42D0-C33636F404CB}"/>
              </a:ext>
            </a:extLst>
          </p:cNvPr>
          <p:cNvGrpSpPr/>
          <p:nvPr/>
        </p:nvGrpSpPr>
        <p:grpSpPr>
          <a:xfrm>
            <a:off x="1264655" y="5027199"/>
            <a:ext cx="9629317" cy="923330"/>
            <a:chOff x="1196338" y="5247536"/>
            <a:chExt cx="9629317" cy="923330"/>
          </a:xfrm>
        </p:grpSpPr>
        <p:sp>
          <p:nvSpPr>
            <p:cNvPr id="6" name="CuadroTexto 5">
              <a:extLst>
                <a:ext uri="{FF2B5EF4-FFF2-40B4-BE49-F238E27FC236}">
                  <a16:creationId xmlns:a16="http://schemas.microsoft.com/office/drawing/2014/main" id="{975C7DF6-16C4-FFAF-0999-50E8574DEC2E}"/>
                </a:ext>
              </a:extLst>
            </p:cNvPr>
            <p:cNvSpPr txBox="1"/>
            <p:nvPr/>
          </p:nvSpPr>
          <p:spPr>
            <a:xfrm>
              <a:off x="1196338" y="5247536"/>
              <a:ext cx="9629317" cy="923330"/>
            </a:xfrm>
            <a:prstGeom prst="rect">
              <a:avLst/>
            </a:prstGeom>
            <a:solidFill>
              <a:schemeClr val="bg2"/>
            </a:solidFill>
          </p:spPr>
          <p:txBody>
            <a:bodyPr wrap="square">
              <a:spAutoFit/>
            </a:bodyPr>
            <a:lstStyle/>
            <a:p>
              <a:r>
                <a:rPr lang="es-AR" dirty="0"/>
                <a:t> </a:t>
              </a:r>
              <a:r>
                <a:rPr lang="es-AR" dirty="0" err="1"/>
                <a:t>image</a:t>
              </a:r>
              <a:r>
                <a:rPr lang="es-AR" dirty="0"/>
                <a:t>: localhost:5000/mobius-view:12.1.1</a:t>
              </a:r>
            </a:p>
            <a:p>
              <a:r>
                <a:rPr lang="es-AR" dirty="0"/>
                <a:t>        </a:t>
              </a:r>
              <a:r>
                <a:rPr lang="es-AR" dirty="0" err="1"/>
                <a:t>imagePullPolicy</a:t>
              </a:r>
              <a:r>
                <a:rPr lang="es-AR" dirty="0"/>
                <a:t>: </a:t>
              </a:r>
              <a:r>
                <a:rPr lang="es-AR" dirty="0" err="1"/>
                <a:t>IfNotPresent</a:t>
              </a:r>
              <a:endParaRPr lang="es-AR" dirty="0"/>
            </a:p>
            <a:p>
              <a:r>
                <a:rPr lang="es-AR" dirty="0"/>
                <a:t>        </a:t>
              </a:r>
              <a:r>
                <a:rPr lang="es-AR" dirty="0" err="1"/>
                <a:t>name</a:t>
              </a:r>
              <a:r>
                <a:rPr lang="es-AR" dirty="0"/>
                <a:t>: </a:t>
              </a:r>
              <a:r>
                <a:rPr lang="es-AR" dirty="0" err="1"/>
                <a:t>mobiusview</a:t>
              </a:r>
              <a:r>
                <a:rPr lang="es-AR" dirty="0"/>
                <a:t>        </a:t>
              </a:r>
            </a:p>
          </p:txBody>
        </p:sp>
        <p:sp>
          <p:nvSpPr>
            <p:cNvPr id="13" name="CuadroTexto 12">
              <a:extLst>
                <a:ext uri="{FF2B5EF4-FFF2-40B4-BE49-F238E27FC236}">
                  <a16:creationId xmlns:a16="http://schemas.microsoft.com/office/drawing/2014/main" id="{27CF4BD3-61BE-D61C-0D55-88347B5BCFAF}"/>
                </a:ext>
              </a:extLst>
            </p:cNvPr>
            <p:cNvSpPr txBox="1"/>
            <p:nvPr/>
          </p:nvSpPr>
          <p:spPr>
            <a:xfrm>
              <a:off x="8238087" y="5247536"/>
              <a:ext cx="2587568" cy="307777"/>
            </a:xfrm>
            <a:prstGeom prst="rect">
              <a:avLst/>
            </a:prstGeom>
            <a:noFill/>
          </p:spPr>
          <p:txBody>
            <a:bodyPr wrap="none" rtlCol="0">
              <a:spAutoFit/>
            </a:bodyPr>
            <a:lstStyle/>
            <a:p>
              <a:r>
                <a:rPr lang="es-AR" sz="1400" b="1" dirty="0" err="1"/>
                <a:t>Kubernetes</a:t>
              </a:r>
              <a:r>
                <a:rPr lang="es-AR" sz="1400" b="1" dirty="0"/>
                <a:t> </a:t>
              </a:r>
              <a:r>
                <a:rPr lang="es-AR" sz="1400" b="1" dirty="0" err="1"/>
                <a:t>deployment</a:t>
              </a:r>
              <a:endParaRPr lang="es-AR" sz="1400" b="1" dirty="0"/>
            </a:p>
          </p:txBody>
        </p:sp>
      </p:grpSp>
      <p:sp>
        <p:nvSpPr>
          <p:cNvPr id="17" name="Rectángulo 16">
            <a:extLst>
              <a:ext uri="{FF2B5EF4-FFF2-40B4-BE49-F238E27FC236}">
                <a16:creationId xmlns:a16="http://schemas.microsoft.com/office/drawing/2014/main" id="{BB4BA10F-C696-07BF-702C-B2E6824789DD}"/>
              </a:ext>
            </a:extLst>
          </p:cNvPr>
          <p:cNvSpPr/>
          <p:nvPr/>
        </p:nvSpPr>
        <p:spPr>
          <a:xfrm>
            <a:off x="3484177" y="3951880"/>
            <a:ext cx="7073463" cy="286756"/>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Rectángulo 17">
            <a:extLst>
              <a:ext uri="{FF2B5EF4-FFF2-40B4-BE49-F238E27FC236}">
                <a16:creationId xmlns:a16="http://schemas.microsoft.com/office/drawing/2014/main" id="{D952F0D8-D2B4-F94E-4FBF-6ABB1BB1EEA9}"/>
              </a:ext>
            </a:extLst>
          </p:cNvPr>
          <p:cNvSpPr/>
          <p:nvPr/>
        </p:nvSpPr>
        <p:spPr>
          <a:xfrm>
            <a:off x="3058508" y="1841458"/>
            <a:ext cx="3494692" cy="286756"/>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Rectángulo 18">
            <a:extLst>
              <a:ext uri="{FF2B5EF4-FFF2-40B4-BE49-F238E27FC236}">
                <a16:creationId xmlns:a16="http://schemas.microsoft.com/office/drawing/2014/main" id="{F59B3B5B-6F95-C957-306A-135A709EE7A7}"/>
              </a:ext>
            </a:extLst>
          </p:cNvPr>
          <p:cNvSpPr/>
          <p:nvPr/>
        </p:nvSpPr>
        <p:spPr>
          <a:xfrm>
            <a:off x="2233448" y="2350104"/>
            <a:ext cx="2343807" cy="286756"/>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692261AB-E606-F171-CBF6-129ED36ACFB1}"/>
              </a:ext>
            </a:extLst>
          </p:cNvPr>
          <p:cNvSpPr/>
          <p:nvPr/>
        </p:nvSpPr>
        <p:spPr>
          <a:xfrm>
            <a:off x="2254468" y="5037709"/>
            <a:ext cx="4246179" cy="307777"/>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u="sng" dirty="0"/>
          </a:p>
        </p:txBody>
      </p:sp>
    </p:spTree>
    <p:extLst>
      <p:ext uri="{BB962C8B-B14F-4D97-AF65-F5344CB8AC3E}">
        <p14:creationId xmlns:p14="http://schemas.microsoft.com/office/powerpoint/2010/main" val="238518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86849-0BF7-6CE9-5C8B-4A5DF1AFFAB0}"/>
              </a:ext>
            </a:extLst>
          </p:cNvPr>
          <p:cNvSpPr>
            <a:spLocks noGrp="1"/>
          </p:cNvSpPr>
          <p:nvPr>
            <p:ph type="ctrTitle"/>
          </p:nvPr>
        </p:nvSpPr>
        <p:spPr/>
        <p:txBody>
          <a:bodyPr/>
          <a:lstStyle/>
          <a:p>
            <a:r>
              <a:rPr lang="es-AR" dirty="0"/>
              <a:t>Helm &amp; </a:t>
            </a:r>
            <a:r>
              <a:rPr lang="es-AR" dirty="0" err="1"/>
              <a:t>Terraform</a:t>
            </a:r>
            <a:endParaRPr lang="es-AR" dirty="0"/>
          </a:p>
        </p:txBody>
      </p:sp>
      <p:sp>
        <p:nvSpPr>
          <p:cNvPr id="3" name="Marcador de número de diapositiva 2">
            <a:extLst>
              <a:ext uri="{FF2B5EF4-FFF2-40B4-BE49-F238E27FC236}">
                <a16:creationId xmlns:a16="http://schemas.microsoft.com/office/drawing/2014/main" id="{29E6F9B0-3C3D-54B8-D5C6-BEBA0B00E916}"/>
              </a:ext>
            </a:extLst>
          </p:cNvPr>
          <p:cNvSpPr>
            <a:spLocks noGrp="1"/>
          </p:cNvSpPr>
          <p:nvPr>
            <p:ph type="sldNum" sz="quarter" idx="4"/>
          </p:nvPr>
        </p:nvSpPr>
        <p:spPr/>
        <p:txBody>
          <a:bodyPr/>
          <a:lstStyle/>
          <a:p>
            <a:fld id="{34EFE245-56C2-F14B-82AF-5D597B49DB7D}" type="slidenum">
              <a:rPr lang="en-US" smtClean="0"/>
              <a:pPr/>
              <a:t>5</a:t>
            </a:fld>
            <a:endParaRPr lang="en-US"/>
          </a:p>
        </p:txBody>
      </p:sp>
      <p:sp>
        <p:nvSpPr>
          <p:cNvPr id="5" name="CuadroTexto 4">
            <a:extLst>
              <a:ext uri="{FF2B5EF4-FFF2-40B4-BE49-F238E27FC236}">
                <a16:creationId xmlns:a16="http://schemas.microsoft.com/office/drawing/2014/main" id="{FA3B4683-3441-24F5-5EED-2B26312A6ED2}"/>
              </a:ext>
            </a:extLst>
          </p:cNvPr>
          <p:cNvSpPr txBox="1"/>
          <p:nvPr/>
        </p:nvSpPr>
        <p:spPr>
          <a:xfrm>
            <a:off x="1639613" y="1121870"/>
            <a:ext cx="8292662" cy="3539430"/>
          </a:xfrm>
          <a:prstGeom prst="rect">
            <a:avLst/>
          </a:prstGeom>
          <a:solidFill>
            <a:schemeClr val="tx1"/>
          </a:solidFill>
        </p:spPr>
        <p:txBody>
          <a:bodyPr wrap="square">
            <a:spAutoFit/>
          </a:bodyPr>
          <a:lstStyle/>
          <a:p>
            <a:r>
              <a:rPr lang="es-AR" sz="1600" b="0" dirty="0" err="1">
                <a:solidFill>
                  <a:srgbClr val="4EC9B0"/>
                </a:solidFill>
                <a:effectLst/>
                <a:latin typeface="Consolas" panose="020B0609020204030204" pitchFamily="49" charset="0"/>
              </a:rPr>
              <a:t>resource</a:t>
            </a:r>
            <a:r>
              <a:rPr lang="es-AR" sz="1600" b="0" dirty="0">
                <a:solidFill>
                  <a:srgbClr val="D4D4D4"/>
                </a:solidFill>
                <a:effectLst/>
                <a:latin typeface="Consolas" panose="020B0609020204030204" pitchFamily="49" charset="0"/>
              </a:rPr>
              <a:t> </a:t>
            </a:r>
            <a:r>
              <a:rPr lang="es-AR" sz="1600" b="0" dirty="0">
                <a:solidFill>
                  <a:srgbClr val="4FC1FF"/>
                </a:solidFill>
                <a:effectLst/>
                <a:latin typeface="Consolas" panose="020B0609020204030204" pitchFamily="49" charset="0"/>
              </a:rPr>
              <a:t>"</a:t>
            </a:r>
            <a:r>
              <a:rPr lang="es-AR" sz="1600" b="0" dirty="0" err="1">
                <a:solidFill>
                  <a:srgbClr val="4FC1FF"/>
                </a:solidFill>
                <a:effectLst/>
                <a:latin typeface="Consolas" panose="020B0609020204030204" pitchFamily="49" charset="0"/>
              </a:rPr>
              <a:t>helm_release</a:t>
            </a:r>
            <a:r>
              <a:rPr lang="es-AR" sz="1600" b="0" dirty="0">
                <a:solidFill>
                  <a:srgbClr val="4FC1FF"/>
                </a:solidFill>
                <a:effectLst/>
                <a:latin typeface="Consolas" panose="020B0609020204030204" pitchFamily="49" charset="0"/>
              </a:rPr>
              <a:t>"</a:t>
            </a:r>
            <a:r>
              <a:rPr lang="es-AR" sz="1600" b="0" dirty="0">
                <a:solidFill>
                  <a:srgbClr val="D4D4D4"/>
                </a:solidFill>
                <a:effectLst/>
                <a:latin typeface="Consolas" panose="020B0609020204030204" pitchFamily="49" charset="0"/>
              </a:rPr>
              <a:t> </a:t>
            </a:r>
            <a:r>
              <a:rPr lang="es-AR" sz="1600" b="0" dirty="0">
                <a:solidFill>
                  <a:srgbClr val="4FC1FF"/>
                </a:solidFill>
                <a:effectLst/>
                <a:latin typeface="Consolas" panose="020B0609020204030204" pitchFamily="49" charset="0"/>
              </a:rPr>
              <a:t>"mobiusview12"</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name</a:t>
            </a:r>
            <a:r>
              <a:rPr lang="es-AR" sz="1600" b="0" dirty="0">
                <a:solidFill>
                  <a:srgbClr val="9CDCFE"/>
                </a:solidFill>
                <a:effectLst/>
                <a:latin typeface="Consolas" panose="020B0609020204030204" pitchFamily="49" charset="0"/>
              </a:rPr>
              <a:t>             </a:t>
            </a:r>
            <a:r>
              <a:rPr lang="es-AR" sz="1600" b="0" dirty="0">
                <a:solidFill>
                  <a:srgbClr val="D4D4D4"/>
                </a:solidFill>
                <a:effectLst/>
                <a:latin typeface="Consolas" panose="020B0609020204030204" pitchFamily="49" charset="0"/>
              </a:rPr>
              <a:t>=</a:t>
            </a:r>
            <a:r>
              <a:rPr lang="es-AR" sz="1600" b="0" dirty="0">
                <a:solidFill>
                  <a:srgbClr val="9CDCFE"/>
                </a:solidFill>
                <a:effectLst/>
                <a:latin typeface="Consolas" panose="020B0609020204030204" pitchFamily="49" charset="0"/>
              </a:rPr>
              <a:t> </a:t>
            </a:r>
            <a:r>
              <a:rPr lang="es-AR" sz="1600" b="0" dirty="0">
                <a:solidFill>
                  <a:srgbClr val="CE9178"/>
                </a:solidFill>
                <a:effectLst/>
                <a:latin typeface="Consolas" panose="020B0609020204030204" pitchFamily="49" charset="0"/>
              </a:rPr>
              <a:t>"mobiusview12"</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r>
              <a:rPr lang="es-AR" sz="1600" b="0" dirty="0">
                <a:solidFill>
                  <a:srgbClr val="9CDCFE"/>
                </a:solidFill>
                <a:effectLst/>
                <a:latin typeface="Consolas" panose="020B0609020204030204" pitchFamily="49" charset="0"/>
              </a:rPr>
              <a:t>chart            </a:t>
            </a:r>
            <a:r>
              <a:rPr lang="es-AR" sz="1600" b="0" dirty="0">
                <a:solidFill>
                  <a:srgbClr val="D4D4D4"/>
                </a:solidFill>
                <a:effectLst/>
                <a:latin typeface="Consolas" panose="020B0609020204030204" pitchFamily="49" charset="0"/>
              </a:rPr>
              <a:t>=</a:t>
            </a:r>
            <a:r>
              <a:rPr lang="es-AR" sz="1600" b="0" dirty="0">
                <a:solidFill>
                  <a:srgbClr val="9CDCFE"/>
                </a:solidFill>
                <a:effectLst/>
                <a:latin typeface="Consolas" panose="020B0609020204030204" pitchFamily="49" charset="0"/>
              </a:rPr>
              <a:t> </a:t>
            </a:r>
            <a:r>
              <a:rPr lang="es-AR" sz="1600" b="0" dirty="0">
                <a:solidFill>
                  <a:srgbClr val="CE9178"/>
                </a:solidFill>
                <a:effectLst/>
                <a:latin typeface="Consolas" panose="020B0609020204030204" pitchFamily="49" charset="0"/>
              </a:rPr>
              <a:t>"</a:t>
            </a:r>
            <a:r>
              <a:rPr lang="es-AR" sz="1600" b="0" dirty="0">
                <a:solidFill>
                  <a:srgbClr val="569CD6"/>
                </a:solidFill>
                <a:effectLst/>
                <a:latin typeface="Consolas" panose="020B0609020204030204" pitchFamily="49" charset="0"/>
              </a:rPr>
              <a:t>${</a:t>
            </a:r>
            <a:r>
              <a:rPr lang="es-AR" sz="1600" b="0" dirty="0" err="1">
                <a:solidFill>
                  <a:srgbClr val="9CDCFE"/>
                </a:solidFill>
                <a:effectLst/>
                <a:latin typeface="Consolas" panose="020B0609020204030204" pitchFamily="49" charset="0"/>
              </a:rPr>
              <a:t>path</a:t>
            </a:r>
            <a:r>
              <a:rPr lang="es-AR" sz="1600" b="0" dirty="0" err="1">
                <a:solidFill>
                  <a:srgbClr val="D4D4D4"/>
                </a:solidFill>
                <a:effectLst/>
                <a:latin typeface="Consolas" panose="020B0609020204030204" pitchFamily="49" charset="0"/>
              </a:rPr>
              <a:t>.</a:t>
            </a:r>
            <a:r>
              <a:rPr lang="es-AR" sz="1600" b="0" dirty="0" err="1">
                <a:solidFill>
                  <a:srgbClr val="9CDCFE"/>
                </a:solidFill>
                <a:effectLst/>
                <a:latin typeface="Consolas" panose="020B0609020204030204" pitchFamily="49" charset="0"/>
              </a:rPr>
              <a:t>module</a:t>
            </a:r>
            <a:r>
              <a:rPr lang="es-AR" sz="1600" b="0" dirty="0">
                <a:solidFill>
                  <a:srgbClr val="569CD6"/>
                </a:solidFill>
                <a:effectLst/>
                <a:latin typeface="Consolas" panose="020B0609020204030204" pitchFamily="49" charset="0"/>
              </a:rPr>
              <a:t>}</a:t>
            </a:r>
            <a:r>
              <a:rPr lang="es-AR" sz="1600" b="0" dirty="0">
                <a:solidFill>
                  <a:srgbClr val="CE9178"/>
                </a:solidFill>
                <a:effectLst/>
                <a:latin typeface="Consolas" panose="020B0609020204030204" pitchFamily="49" charset="0"/>
              </a:rPr>
              <a:t>/</a:t>
            </a:r>
            <a:r>
              <a:rPr lang="es-AR" sz="1600" b="0" dirty="0" err="1">
                <a:solidFill>
                  <a:srgbClr val="CE9178"/>
                </a:solidFill>
                <a:effectLst/>
                <a:latin typeface="Consolas" panose="020B0609020204030204" pitchFamily="49" charset="0"/>
              </a:rPr>
              <a:t>helm</a:t>
            </a:r>
            <a:r>
              <a:rPr lang="es-AR" sz="1600" b="0" dirty="0">
                <a:solidFill>
                  <a:srgbClr val="CE9178"/>
                </a:solidFill>
                <a:effectLst/>
                <a:latin typeface="Consolas" panose="020B0609020204030204" pitchFamily="49" charset="0"/>
              </a:rPr>
              <a:t>/mobiusview-12.0.0"</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namespace</a:t>
            </a:r>
            <a:r>
              <a:rPr lang="es-AR" sz="1600" b="0" dirty="0">
                <a:solidFill>
                  <a:srgbClr val="9CDCFE"/>
                </a:solidFill>
                <a:effectLst/>
                <a:latin typeface="Consolas" panose="020B0609020204030204" pitchFamily="49" charset="0"/>
              </a:rPr>
              <a:t>        </a:t>
            </a:r>
            <a:r>
              <a:rPr lang="es-AR" sz="1600" b="0" dirty="0">
                <a:solidFill>
                  <a:srgbClr val="D4D4D4"/>
                </a:solidFill>
                <a:effectLst/>
                <a:latin typeface="Consolas" panose="020B0609020204030204" pitchFamily="49" charset="0"/>
              </a:rPr>
              <a:t>=</a:t>
            </a:r>
            <a:r>
              <a:rPr lang="es-AR" sz="1600" b="0" dirty="0">
                <a:solidFill>
                  <a:srgbClr val="9CDCFE"/>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var</a:t>
            </a:r>
            <a:r>
              <a:rPr lang="es-AR" sz="1600" b="0" dirty="0" err="1">
                <a:solidFill>
                  <a:srgbClr val="D4D4D4"/>
                </a:solidFill>
                <a:effectLst/>
                <a:latin typeface="Consolas" panose="020B0609020204030204" pitchFamily="49" charset="0"/>
              </a:rPr>
              <a:t>.</a:t>
            </a:r>
            <a:r>
              <a:rPr lang="es-AR" sz="1600" b="0" dirty="0" err="1">
                <a:solidFill>
                  <a:srgbClr val="9CDCFE"/>
                </a:solidFill>
                <a:effectLst/>
                <a:latin typeface="Consolas" panose="020B0609020204030204" pitchFamily="49" charset="0"/>
              </a:rPr>
              <a:t>NAMESPACE</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create_namespace</a:t>
            </a:r>
            <a:r>
              <a:rPr lang="es-AR" sz="1600" b="0" dirty="0">
                <a:solidFill>
                  <a:srgbClr val="9CDCFE"/>
                </a:solidFill>
                <a:effectLst/>
                <a:latin typeface="Consolas" panose="020B0609020204030204" pitchFamily="49" charset="0"/>
              </a:rPr>
              <a:t> </a:t>
            </a:r>
            <a:r>
              <a:rPr lang="es-AR" sz="1600" b="0" dirty="0">
                <a:solidFill>
                  <a:srgbClr val="D4D4D4"/>
                </a:solidFill>
                <a:effectLst/>
                <a:latin typeface="Consolas" panose="020B0609020204030204" pitchFamily="49" charset="0"/>
              </a:rPr>
              <a:t>=</a:t>
            </a:r>
            <a:r>
              <a:rPr lang="es-AR" sz="1600" b="0" dirty="0">
                <a:solidFill>
                  <a:srgbClr val="9CDCFE"/>
                </a:solidFill>
                <a:effectLst/>
                <a:latin typeface="Consolas" panose="020B0609020204030204" pitchFamily="49" charset="0"/>
              </a:rPr>
              <a:t> </a:t>
            </a:r>
            <a:r>
              <a:rPr lang="es-AR" sz="1600" b="0" dirty="0">
                <a:solidFill>
                  <a:srgbClr val="C586C0"/>
                </a:solidFill>
                <a:effectLst/>
                <a:latin typeface="Consolas" panose="020B0609020204030204" pitchFamily="49" charset="0"/>
              </a:rPr>
              <a:t>true</a:t>
            </a:r>
            <a:endParaRPr lang="es-AR" sz="1600" b="0" dirty="0">
              <a:solidFill>
                <a:srgbClr val="D4D4D4"/>
              </a:solidFill>
              <a:effectLst/>
              <a:latin typeface="Consolas" panose="020B0609020204030204" pitchFamily="49" charset="0"/>
            </a:endParaRPr>
          </a:p>
          <a:p>
            <a:br>
              <a:rPr lang="es-AR" sz="1600" b="0" dirty="0">
                <a:solidFill>
                  <a:srgbClr val="D4D4D4"/>
                </a:solidFill>
                <a:effectLst/>
                <a:latin typeface="Consolas" panose="020B0609020204030204" pitchFamily="49" charset="0"/>
              </a:rPr>
            </a:br>
            <a:r>
              <a:rPr lang="es-AR" sz="1600" b="0" dirty="0">
                <a:solidFill>
                  <a:srgbClr val="D4D4D4"/>
                </a:solidFill>
                <a:effectLst/>
                <a:latin typeface="Consolas" panose="020B0609020204030204" pitchFamily="49" charset="0"/>
              </a:rPr>
              <a:t>  </a:t>
            </a:r>
            <a:r>
              <a:rPr lang="es-AR" sz="1600" b="0" dirty="0">
                <a:solidFill>
                  <a:srgbClr val="4EC9B0"/>
                </a:solidFill>
                <a:effectLst/>
                <a:latin typeface="Consolas" panose="020B0609020204030204" pitchFamily="49" charset="0"/>
              </a:rPr>
              <a:t>set</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name</a:t>
            </a:r>
            <a:r>
              <a:rPr lang="es-AR" sz="1600" b="0" dirty="0">
                <a:solidFill>
                  <a:srgbClr val="9CDCFE"/>
                </a:solidFill>
                <a:effectLst/>
                <a:latin typeface="Consolas" panose="020B0609020204030204" pitchFamily="49" charset="0"/>
              </a:rPr>
              <a:t>  </a:t>
            </a:r>
            <a:r>
              <a:rPr lang="es-AR" sz="1600" b="0" dirty="0">
                <a:solidFill>
                  <a:srgbClr val="D4D4D4"/>
                </a:solidFill>
                <a:effectLst/>
                <a:latin typeface="Consolas" panose="020B0609020204030204" pitchFamily="49" charset="0"/>
              </a:rPr>
              <a:t>=</a:t>
            </a:r>
            <a:r>
              <a:rPr lang="es-AR" sz="1600" b="0" dirty="0">
                <a:solidFill>
                  <a:srgbClr val="9CDCFE"/>
                </a:solidFill>
                <a:effectLst/>
                <a:latin typeface="Consolas" panose="020B0609020204030204" pitchFamily="49" charset="0"/>
              </a:rPr>
              <a:t> </a:t>
            </a:r>
            <a:r>
              <a:rPr lang="es-AR" sz="1600" b="0" dirty="0">
                <a:solidFill>
                  <a:srgbClr val="CE9178"/>
                </a:solidFill>
                <a:effectLst/>
                <a:latin typeface="Consolas" panose="020B0609020204030204" pitchFamily="49" charset="0"/>
              </a:rPr>
              <a:t>"</a:t>
            </a:r>
            <a:r>
              <a:rPr lang="es-AR" sz="1600" b="0" dirty="0" err="1">
                <a:solidFill>
                  <a:srgbClr val="CE9178"/>
                </a:solidFill>
                <a:effectLst/>
                <a:latin typeface="Consolas" panose="020B0609020204030204" pitchFamily="49" charset="0"/>
              </a:rPr>
              <a:t>image.repository</a:t>
            </a:r>
            <a:r>
              <a:rPr lang="es-AR" sz="1600" b="0" dirty="0">
                <a:solidFill>
                  <a:srgbClr val="CE9178"/>
                </a:solidFill>
                <a:effectLst/>
                <a:latin typeface="Consolas" panose="020B0609020204030204" pitchFamily="49" charset="0"/>
              </a:rPr>
              <a:t>"</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value</a:t>
            </a:r>
            <a:r>
              <a:rPr lang="es-AR" sz="1600" b="0" dirty="0">
                <a:solidFill>
                  <a:srgbClr val="9CDCFE"/>
                </a:solidFill>
                <a:effectLst/>
                <a:latin typeface="Consolas" panose="020B0609020204030204" pitchFamily="49" charset="0"/>
              </a:rPr>
              <a:t> </a:t>
            </a:r>
            <a:r>
              <a:rPr lang="es-AR" sz="1600" b="0" dirty="0">
                <a:solidFill>
                  <a:srgbClr val="D4D4D4"/>
                </a:solidFill>
                <a:effectLst/>
                <a:latin typeface="Consolas" panose="020B0609020204030204" pitchFamily="49" charset="0"/>
              </a:rPr>
              <a:t>=</a:t>
            </a:r>
            <a:r>
              <a:rPr lang="es-AR" sz="1600" b="0" dirty="0">
                <a:solidFill>
                  <a:srgbClr val="9CDCFE"/>
                </a:solidFill>
                <a:effectLst/>
                <a:latin typeface="Consolas" panose="020B0609020204030204" pitchFamily="49" charset="0"/>
              </a:rPr>
              <a:t> </a:t>
            </a:r>
            <a:r>
              <a:rPr lang="es-AR" sz="1600" b="0" dirty="0">
                <a:solidFill>
                  <a:srgbClr val="CE9178"/>
                </a:solidFill>
                <a:effectLst/>
                <a:latin typeface="Consolas" panose="020B0609020204030204" pitchFamily="49" charset="0"/>
              </a:rPr>
              <a:t>"</a:t>
            </a:r>
            <a:r>
              <a:rPr lang="es-AR" sz="1600" b="0" dirty="0">
                <a:solidFill>
                  <a:srgbClr val="569CD6"/>
                </a:solidFill>
                <a:effectLst/>
                <a:latin typeface="Consolas" panose="020B0609020204030204" pitchFamily="49" charset="0"/>
              </a:rPr>
              <a:t>${</a:t>
            </a:r>
            <a:r>
              <a:rPr lang="es-AR" sz="1600" b="0" dirty="0" err="1">
                <a:solidFill>
                  <a:srgbClr val="9CDCFE"/>
                </a:solidFill>
                <a:effectLst/>
                <a:latin typeface="Consolas" panose="020B0609020204030204" pitchFamily="49" charset="0"/>
              </a:rPr>
              <a:t>local</a:t>
            </a:r>
            <a:r>
              <a:rPr lang="es-AR" sz="1600" b="0" dirty="0" err="1">
                <a:solidFill>
                  <a:srgbClr val="D4D4D4"/>
                </a:solidFill>
                <a:effectLst/>
                <a:latin typeface="Consolas" panose="020B0609020204030204" pitchFamily="49" charset="0"/>
              </a:rPr>
              <a:t>.</a:t>
            </a:r>
            <a:r>
              <a:rPr lang="es-AR" sz="1600" b="0" dirty="0" err="1">
                <a:solidFill>
                  <a:srgbClr val="9CDCFE"/>
                </a:solidFill>
                <a:effectLst/>
                <a:latin typeface="Consolas" panose="020B0609020204030204" pitchFamily="49" charset="0"/>
              </a:rPr>
              <a:t>my_registry</a:t>
            </a:r>
            <a:r>
              <a:rPr lang="es-AR" sz="1600" b="0" dirty="0">
                <a:solidFill>
                  <a:srgbClr val="569CD6"/>
                </a:solidFill>
                <a:effectLst/>
                <a:latin typeface="Consolas" panose="020B0609020204030204" pitchFamily="49" charset="0"/>
              </a:rPr>
              <a:t>}</a:t>
            </a:r>
            <a:r>
              <a:rPr lang="es-AR" sz="1600" b="0" dirty="0">
                <a:solidFill>
                  <a:srgbClr val="CE9178"/>
                </a:solidFill>
                <a:effectLst/>
                <a:latin typeface="Consolas" panose="020B0609020204030204" pitchFamily="49" charset="0"/>
              </a:rPr>
              <a:t>/</a:t>
            </a:r>
            <a:r>
              <a:rPr lang="es-AR" sz="1600" b="0" dirty="0" err="1">
                <a:solidFill>
                  <a:srgbClr val="CE9178"/>
                </a:solidFill>
                <a:effectLst/>
                <a:latin typeface="Consolas" panose="020B0609020204030204" pitchFamily="49" charset="0"/>
              </a:rPr>
              <a:t>mobius-view</a:t>
            </a:r>
            <a:r>
              <a:rPr lang="es-AR" sz="1600" b="0" dirty="0">
                <a:solidFill>
                  <a:srgbClr val="CE9178"/>
                </a:solidFill>
                <a:effectLst/>
                <a:latin typeface="Consolas" panose="020B0609020204030204" pitchFamily="49" charset="0"/>
              </a:rPr>
              <a:t>"</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a:solidFill>
                  <a:srgbClr val="4EC9B0"/>
                </a:solidFill>
                <a:effectLst/>
                <a:latin typeface="Consolas" panose="020B0609020204030204" pitchFamily="49" charset="0"/>
              </a:rPr>
              <a:t>set</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name</a:t>
            </a:r>
            <a:r>
              <a:rPr lang="es-AR" sz="1600" b="0" dirty="0">
                <a:solidFill>
                  <a:srgbClr val="9CDCFE"/>
                </a:solidFill>
                <a:effectLst/>
                <a:latin typeface="Consolas" panose="020B0609020204030204" pitchFamily="49" charset="0"/>
              </a:rPr>
              <a:t>  </a:t>
            </a:r>
            <a:r>
              <a:rPr lang="es-AR" sz="1600" b="0" dirty="0">
                <a:solidFill>
                  <a:srgbClr val="D4D4D4"/>
                </a:solidFill>
                <a:effectLst/>
                <a:latin typeface="Consolas" panose="020B0609020204030204" pitchFamily="49" charset="0"/>
              </a:rPr>
              <a:t>=</a:t>
            </a:r>
            <a:r>
              <a:rPr lang="es-AR" sz="1600" b="0" dirty="0">
                <a:solidFill>
                  <a:srgbClr val="9CDCFE"/>
                </a:solidFill>
                <a:effectLst/>
                <a:latin typeface="Consolas" panose="020B0609020204030204" pitchFamily="49" charset="0"/>
              </a:rPr>
              <a:t> </a:t>
            </a:r>
            <a:r>
              <a:rPr lang="es-AR" sz="1600" b="0" dirty="0">
                <a:solidFill>
                  <a:srgbClr val="CE9178"/>
                </a:solidFill>
                <a:effectLst/>
                <a:latin typeface="Consolas" panose="020B0609020204030204" pitchFamily="49" charset="0"/>
              </a:rPr>
              <a:t>"</a:t>
            </a:r>
            <a:r>
              <a:rPr lang="es-AR" sz="1600" b="0" dirty="0" err="1">
                <a:solidFill>
                  <a:srgbClr val="CE9178"/>
                </a:solidFill>
                <a:effectLst/>
                <a:latin typeface="Consolas" panose="020B0609020204030204" pitchFamily="49" charset="0"/>
              </a:rPr>
              <a:t>image.tag</a:t>
            </a:r>
            <a:r>
              <a:rPr lang="es-AR" sz="1600" b="0" dirty="0">
                <a:solidFill>
                  <a:srgbClr val="CE9178"/>
                </a:solidFill>
                <a:effectLst/>
                <a:latin typeface="Consolas" panose="020B0609020204030204" pitchFamily="49" charset="0"/>
              </a:rPr>
              <a:t>"</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value</a:t>
            </a:r>
            <a:r>
              <a:rPr lang="es-AR" sz="1600" b="0" dirty="0">
                <a:solidFill>
                  <a:srgbClr val="9CDCFE"/>
                </a:solidFill>
                <a:effectLst/>
                <a:latin typeface="Consolas" panose="020B0609020204030204" pitchFamily="49" charset="0"/>
              </a:rPr>
              <a:t> </a:t>
            </a:r>
            <a:r>
              <a:rPr lang="es-AR" sz="1600" b="0" dirty="0">
                <a:solidFill>
                  <a:srgbClr val="D4D4D4"/>
                </a:solidFill>
                <a:effectLst/>
                <a:latin typeface="Consolas" panose="020B0609020204030204" pitchFamily="49" charset="0"/>
              </a:rPr>
              <a:t>=</a:t>
            </a:r>
            <a:r>
              <a:rPr lang="es-AR" sz="1600" b="0" dirty="0">
                <a:solidFill>
                  <a:srgbClr val="9CDCFE"/>
                </a:solidFill>
                <a:effectLst/>
                <a:latin typeface="Consolas" panose="020B0609020204030204" pitchFamily="49" charset="0"/>
              </a:rPr>
              <a:t> </a:t>
            </a:r>
            <a:r>
              <a:rPr lang="es-AR" sz="1600" b="0" dirty="0">
                <a:solidFill>
                  <a:srgbClr val="CE9178"/>
                </a:solidFill>
                <a:effectLst/>
                <a:latin typeface="Consolas" panose="020B0609020204030204" pitchFamily="49" charset="0"/>
              </a:rPr>
              <a:t>"</a:t>
            </a:r>
            <a:r>
              <a:rPr lang="es-AR" sz="1600" b="0" dirty="0">
                <a:solidFill>
                  <a:srgbClr val="569CD6"/>
                </a:solidFill>
                <a:effectLst/>
                <a:latin typeface="Consolas" panose="020B0609020204030204" pitchFamily="49" charset="0"/>
              </a:rPr>
              <a:t>${</a:t>
            </a:r>
            <a:r>
              <a:rPr lang="es-AR" sz="1600" b="0" dirty="0" err="1">
                <a:solidFill>
                  <a:srgbClr val="9CDCFE"/>
                </a:solidFill>
                <a:effectLst/>
                <a:latin typeface="Consolas" panose="020B0609020204030204" pitchFamily="49" charset="0"/>
              </a:rPr>
              <a:t>local</a:t>
            </a:r>
            <a:r>
              <a:rPr lang="es-AR" sz="1600" b="0" dirty="0" err="1">
                <a:solidFill>
                  <a:srgbClr val="D4D4D4"/>
                </a:solidFill>
                <a:effectLst/>
                <a:latin typeface="Consolas" panose="020B0609020204030204" pitchFamily="49" charset="0"/>
              </a:rPr>
              <a:t>.</a:t>
            </a:r>
            <a:r>
              <a:rPr lang="es-AR" sz="1600" b="0" dirty="0" err="1">
                <a:solidFill>
                  <a:srgbClr val="9CDCFE"/>
                </a:solidFill>
                <a:effectLst/>
                <a:latin typeface="Consolas" panose="020B0609020204030204" pitchFamily="49" charset="0"/>
              </a:rPr>
              <a:t>mobius_view_version</a:t>
            </a:r>
            <a:r>
              <a:rPr lang="es-AR" sz="1600" b="0" dirty="0">
                <a:solidFill>
                  <a:srgbClr val="569CD6"/>
                </a:solidFill>
                <a:effectLst/>
                <a:latin typeface="Consolas" panose="020B0609020204030204" pitchFamily="49" charset="0"/>
              </a:rPr>
              <a:t>}</a:t>
            </a:r>
            <a:r>
              <a:rPr lang="es-AR" sz="1600" b="0" dirty="0">
                <a:solidFill>
                  <a:srgbClr val="CE9178"/>
                </a:solidFill>
                <a:effectLst/>
                <a:latin typeface="Consolas" panose="020B0609020204030204" pitchFamily="49" charset="0"/>
              </a:rPr>
              <a:t>"</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p>
        </p:txBody>
      </p:sp>
      <p:grpSp>
        <p:nvGrpSpPr>
          <p:cNvPr id="7" name="Grupo 6">
            <a:extLst>
              <a:ext uri="{FF2B5EF4-FFF2-40B4-BE49-F238E27FC236}">
                <a16:creationId xmlns:a16="http://schemas.microsoft.com/office/drawing/2014/main" id="{7488C4DE-5F2C-481F-A75E-29D62988F56D}"/>
              </a:ext>
            </a:extLst>
          </p:cNvPr>
          <p:cNvGrpSpPr/>
          <p:nvPr/>
        </p:nvGrpSpPr>
        <p:grpSpPr>
          <a:xfrm>
            <a:off x="861848" y="4682320"/>
            <a:ext cx="9595945" cy="1846659"/>
            <a:chOff x="1229710" y="1448967"/>
            <a:chExt cx="9595945" cy="1846659"/>
          </a:xfrm>
        </p:grpSpPr>
        <p:sp>
          <p:nvSpPr>
            <p:cNvPr id="8" name="CuadroTexto 7">
              <a:extLst>
                <a:ext uri="{FF2B5EF4-FFF2-40B4-BE49-F238E27FC236}">
                  <a16:creationId xmlns:a16="http://schemas.microsoft.com/office/drawing/2014/main" id="{469165B2-96A4-25C4-14A4-BDAD0E7866C8}"/>
                </a:ext>
              </a:extLst>
            </p:cNvPr>
            <p:cNvSpPr txBox="1"/>
            <p:nvPr/>
          </p:nvSpPr>
          <p:spPr>
            <a:xfrm>
              <a:off x="1229710" y="1448967"/>
              <a:ext cx="9595945" cy="1846659"/>
            </a:xfrm>
            <a:prstGeom prst="rect">
              <a:avLst/>
            </a:prstGeom>
            <a:solidFill>
              <a:schemeClr val="tx1"/>
            </a:solidFill>
          </p:spPr>
          <p:txBody>
            <a:bodyPr wrap="square">
              <a:spAutoFit/>
            </a:bodyPr>
            <a:lstStyle/>
            <a:p>
              <a:r>
                <a:rPr lang="en-US" sz="1600" b="0" dirty="0">
                  <a:solidFill>
                    <a:srgbClr val="569CD6"/>
                  </a:solidFill>
                  <a:effectLst/>
                  <a:latin typeface="Consolas" panose="020B0609020204030204" pitchFamily="49" charset="0"/>
                </a:rPr>
                <a:t>image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#repository is the docker </a:t>
              </a:r>
              <a:r>
                <a:rPr lang="en-US" sz="1600" b="0" dirty="0" err="1">
                  <a:solidFill>
                    <a:srgbClr val="6A9955"/>
                  </a:solidFill>
                  <a:effectLst/>
                  <a:latin typeface="Consolas" panose="020B0609020204030204" pitchFamily="49" charset="0"/>
                </a:rPr>
                <a:t>registory</a:t>
              </a:r>
              <a:r>
                <a:rPr lang="en-US" sz="1600" b="0" dirty="0">
                  <a:solidFill>
                    <a:srgbClr val="6A9955"/>
                  </a:solidFill>
                  <a:effectLst/>
                  <a:latin typeface="Consolas" panose="020B0609020204030204" pitchFamily="49" charset="0"/>
                </a:rPr>
                <a:t> to pull docker images</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repository</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localhost:5000/mobius-view</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#tag is the docker image tag(it may be latest or 9.1)</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tag</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12.1.1</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#pullPolicy is the policy to pull images</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pullPolicy</a:t>
              </a:r>
              <a:r>
                <a:rPr lang="en-US" sz="1600" b="0" dirty="0">
                  <a:solidFill>
                    <a:srgbClr val="D4D4D4"/>
                  </a:solidFill>
                  <a:effectLst/>
                  <a:latin typeface="Consolas" panose="020B0609020204030204" pitchFamily="49" charset="0"/>
                </a:rPr>
                <a:t>: </a:t>
              </a:r>
              <a:r>
                <a:rPr lang="en-US" sz="1600" b="0" dirty="0" err="1">
                  <a:solidFill>
                    <a:srgbClr val="CE9178"/>
                  </a:solidFill>
                  <a:effectLst/>
                  <a:latin typeface="Consolas" panose="020B0609020204030204" pitchFamily="49" charset="0"/>
                </a:rPr>
                <a:t>IfNotPresent</a:t>
              </a:r>
              <a:endParaRPr lang="en-US" sz="1600" b="0" dirty="0">
                <a:solidFill>
                  <a:srgbClr val="D4D4D4"/>
                </a:solidFill>
                <a:effectLst/>
                <a:latin typeface="Consolas" panose="020B0609020204030204" pitchFamily="49" charset="0"/>
              </a:endParaRPr>
            </a:p>
          </p:txBody>
        </p:sp>
        <p:sp>
          <p:nvSpPr>
            <p:cNvPr id="9" name="CuadroTexto 8">
              <a:extLst>
                <a:ext uri="{FF2B5EF4-FFF2-40B4-BE49-F238E27FC236}">
                  <a16:creationId xmlns:a16="http://schemas.microsoft.com/office/drawing/2014/main" id="{AB2DD05F-2D4D-3B4C-8432-3A860FFC2CD5}"/>
                </a:ext>
              </a:extLst>
            </p:cNvPr>
            <p:cNvSpPr txBox="1"/>
            <p:nvPr/>
          </p:nvSpPr>
          <p:spPr>
            <a:xfrm>
              <a:off x="7542384" y="1448967"/>
              <a:ext cx="2860078" cy="276999"/>
            </a:xfrm>
            <a:prstGeom prst="rect">
              <a:avLst/>
            </a:prstGeom>
            <a:noFill/>
          </p:spPr>
          <p:txBody>
            <a:bodyPr wrap="none" rtlCol="0">
              <a:spAutoFit/>
            </a:bodyPr>
            <a:lstStyle/>
            <a:p>
              <a:r>
                <a:rPr lang="es-AR" sz="1200" b="1" dirty="0" err="1">
                  <a:solidFill>
                    <a:schemeClr val="bg1"/>
                  </a:solidFill>
                </a:rPr>
                <a:t>mobiusview-helm</a:t>
              </a:r>
              <a:r>
                <a:rPr lang="es-AR" sz="1200" b="1" dirty="0">
                  <a:solidFill>
                    <a:schemeClr val="bg1"/>
                  </a:solidFill>
                </a:rPr>
                <a:t>/</a:t>
              </a:r>
              <a:r>
                <a:rPr lang="es-AR" sz="1200" b="1" dirty="0" err="1">
                  <a:solidFill>
                    <a:schemeClr val="bg1"/>
                  </a:solidFill>
                </a:rPr>
                <a:t>values.yaml</a:t>
              </a:r>
              <a:endParaRPr lang="es-AR" sz="1200" b="1" dirty="0">
                <a:solidFill>
                  <a:schemeClr val="bg1"/>
                </a:solidFill>
              </a:endParaRPr>
            </a:p>
          </p:txBody>
        </p:sp>
      </p:grpSp>
      <p:sp>
        <p:nvSpPr>
          <p:cNvPr id="10" name="Rectángulo 9">
            <a:extLst>
              <a:ext uri="{FF2B5EF4-FFF2-40B4-BE49-F238E27FC236}">
                <a16:creationId xmlns:a16="http://schemas.microsoft.com/office/drawing/2014/main" id="{9C448B44-146D-2FDC-86B5-2318C8722D66}"/>
              </a:ext>
            </a:extLst>
          </p:cNvPr>
          <p:cNvSpPr/>
          <p:nvPr/>
        </p:nvSpPr>
        <p:spPr>
          <a:xfrm>
            <a:off x="2393730" y="5175515"/>
            <a:ext cx="3494692" cy="286756"/>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1" name="Rectángulo 10">
            <a:extLst>
              <a:ext uri="{FF2B5EF4-FFF2-40B4-BE49-F238E27FC236}">
                <a16:creationId xmlns:a16="http://schemas.microsoft.com/office/drawing/2014/main" id="{3CFAB4DC-3AC0-A1C3-ACC4-25E9A504B326}"/>
              </a:ext>
            </a:extLst>
          </p:cNvPr>
          <p:cNvSpPr/>
          <p:nvPr/>
        </p:nvSpPr>
        <p:spPr>
          <a:xfrm>
            <a:off x="1639613" y="5706684"/>
            <a:ext cx="2343807" cy="286756"/>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2" name="Rectángulo 11">
            <a:extLst>
              <a:ext uri="{FF2B5EF4-FFF2-40B4-BE49-F238E27FC236}">
                <a16:creationId xmlns:a16="http://schemas.microsoft.com/office/drawing/2014/main" id="{F4A1F127-AE82-E6E4-B02F-51FDEFA1CADE}"/>
              </a:ext>
            </a:extLst>
          </p:cNvPr>
          <p:cNvSpPr/>
          <p:nvPr/>
        </p:nvSpPr>
        <p:spPr>
          <a:xfrm>
            <a:off x="2977053" y="2891584"/>
            <a:ext cx="4054367" cy="53741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3" name="Rectángulo 12">
            <a:extLst>
              <a:ext uri="{FF2B5EF4-FFF2-40B4-BE49-F238E27FC236}">
                <a16:creationId xmlns:a16="http://schemas.microsoft.com/office/drawing/2014/main" id="{816EA574-C7D5-F328-6C44-5389CC279A07}"/>
              </a:ext>
            </a:extLst>
          </p:cNvPr>
          <p:cNvSpPr/>
          <p:nvPr/>
        </p:nvSpPr>
        <p:spPr>
          <a:xfrm>
            <a:off x="2977052" y="3840099"/>
            <a:ext cx="4054367" cy="53741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Tree>
    <p:extLst>
      <p:ext uri="{BB962C8B-B14F-4D97-AF65-F5344CB8AC3E}">
        <p14:creationId xmlns:p14="http://schemas.microsoft.com/office/powerpoint/2010/main" val="79638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39A52D-1014-7A87-FE7F-8E445ADDD7B8}"/>
              </a:ext>
            </a:extLst>
          </p:cNvPr>
          <p:cNvSpPr>
            <a:spLocks noGrp="1"/>
          </p:cNvSpPr>
          <p:nvPr>
            <p:ph type="title"/>
          </p:nvPr>
        </p:nvSpPr>
        <p:spPr/>
        <p:txBody>
          <a:bodyPr/>
          <a:lstStyle/>
          <a:p>
            <a:r>
              <a:rPr lang="en-US"/>
              <a:t>Thank you</a:t>
            </a:r>
          </a:p>
        </p:txBody>
      </p:sp>
      <p:sp>
        <p:nvSpPr>
          <p:cNvPr id="5" name="Content Placeholder 4">
            <a:extLst>
              <a:ext uri="{FF2B5EF4-FFF2-40B4-BE49-F238E27FC236}">
                <a16:creationId xmlns:a16="http://schemas.microsoft.com/office/drawing/2014/main" id="{9883B321-2EA8-4941-94CF-518E39DB01BA}"/>
              </a:ext>
            </a:extLst>
          </p:cNvPr>
          <p:cNvSpPr>
            <a:spLocks noGrp="1"/>
          </p:cNvSpPr>
          <p:nvPr>
            <p:ph type="body" sz="quarter" idx="10"/>
          </p:nvPr>
        </p:nvSpPr>
        <p:spPr/>
        <p:txBody>
          <a:bodyPr/>
          <a:lstStyle/>
          <a:p>
            <a:r>
              <a:rPr lang="en-US" err="1"/>
              <a:t>rocketsoftware.com</a:t>
            </a:r>
            <a:br>
              <a:rPr lang="en-US"/>
            </a:br>
            <a:r>
              <a:rPr lang="en-US" err="1"/>
              <a:t>info@rocketsoftware.com</a:t>
            </a:r>
            <a:endParaRPr lang="en-US"/>
          </a:p>
        </p:txBody>
      </p:sp>
    </p:spTree>
    <p:extLst>
      <p:ext uri="{BB962C8B-B14F-4D97-AF65-F5344CB8AC3E}">
        <p14:creationId xmlns:p14="http://schemas.microsoft.com/office/powerpoint/2010/main" val="1328593425"/>
      </p:ext>
    </p:extLst>
  </p:cSld>
  <p:clrMapOvr>
    <a:masterClrMapping/>
  </p:clrMapOvr>
</p:sld>
</file>

<file path=ppt/theme/theme1.xml><?xml version="1.0" encoding="utf-8"?>
<a:theme xmlns:a="http://schemas.openxmlformats.org/drawingml/2006/main" name="1_Rocket Software">
  <a:themeElements>
    <a:clrScheme name="Custom 1">
      <a:dk1>
        <a:srgbClr val="000000"/>
      </a:dk1>
      <a:lt1>
        <a:srgbClr val="FFFFFF"/>
      </a:lt1>
      <a:dk2>
        <a:srgbClr val="716F6F"/>
      </a:dk2>
      <a:lt2>
        <a:srgbClr val="EBEBEB"/>
      </a:lt2>
      <a:accent1>
        <a:srgbClr val="990099"/>
      </a:accent1>
      <a:accent2>
        <a:srgbClr val="D257FC"/>
      </a:accent2>
      <a:accent3>
        <a:srgbClr val="1D1D91"/>
      </a:accent3>
      <a:accent4>
        <a:srgbClr val="503EFF"/>
      </a:accent4>
      <a:accent5>
        <a:srgbClr val="000000"/>
      </a:accent5>
      <a:accent6>
        <a:srgbClr val="716F6F"/>
      </a:accent6>
      <a:hlink>
        <a:srgbClr val="830184"/>
      </a:hlink>
      <a:folHlink>
        <a:srgbClr val="990099"/>
      </a:folHlink>
    </a:clrScheme>
    <a:fontScheme name="Tes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ket Software" id="{2622F63F-754A-A440-891D-1391B1947E4C}" vid="{7663A767-485E-A648-8DB0-A6129E737443}"/>
    </a:ext>
  </a:extLst>
</a:theme>
</file>

<file path=ppt/theme/theme2.xml><?xml version="1.0" encoding="utf-8"?>
<a:theme xmlns:a="http://schemas.openxmlformats.org/drawingml/2006/main" name="RocketSoftwareTheme">
  <a:themeElements>
    <a:clrScheme name="Custom 1">
      <a:dk1>
        <a:srgbClr val="000000"/>
      </a:dk1>
      <a:lt1>
        <a:srgbClr val="FFFFFF"/>
      </a:lt1>
      <a:dk2>
        <a:srgbClr val="716F6F"/>
      </a:dk2>
      <a:lt2>
        <a:srgbClr val="EBEBEB"/>
      </a:lt2>
      <a:accent1>
        <a:srgbClr val="990099"/>
      </a:accent1>
      <a:accent2>
        <a:srgbClr val="D257FC"/>
      </a:accent2>
      <a:accent3>
        <a:srgbClr val="1D1D91"/>
      </a:accent3>
      <a:accent4>
        <a:srgbClr val="503EFF"/>
      </a:accent4>
      <a:accent5>
        <a:srgbClr val="000000"/>
      </a:accent5>
      <a:accent6>
        <a:srgbClr val="716F6F"/>
      </a:accent6>
      <a:hlink>
        <a:srgbClr val="830184"/>
      </a:hlink>
      <a:folHlink>
        <a:srgbClr val="990099"/>
      </a:folHlink>
    </a:clrScheme>
    <a:fontScheme name="Tes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ketSoftwareTheme" id="{065227B6-0603-4E6A-87CA-25CE621007E2}" vid="{5544C822-5323-4568-BBBA-413098EEF50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160cda33-41a0-4b31-8ebf-11196986b3e3">U3YZ4A7EXSZ7-1076125102-4501</_dlc_DocId>
    <_dlc_DocIdUrl xmlns="160cda33-41a0-4b31-8ebf-11196986b3e3">
      <Url>https://rocketsoftwareinc.sharepoint.com/Sales/asgmigr/NORAMTotalTeam_O365/_layouts/15/DocIdRedir.aspx?ID=U3YZ4A7EXSZ7-1076125102-4501</Url>
      <Description>U3YZ4A7EXSZ7-1076125102-4501</Description>
    </_dlc_DocIdUrl>
    <Industry xmlns="06515d87-9d10-4a71-b19f-b3ffafc9ee38">Financial</Industry>
    <Industry xmlns="33a36aa3-3ffc-4845-aa5d-2ae9821db463" xsi:nil="true"/>
    <RocketBranded xmlns="33a36aa3-3ffc-4845-aa5d-2ae9821db463">false</RocketBrande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65DDA038BB18D5479421448B3BF101F4" ma:contentTypeVersion="12" ma:contentTypeDescription="Create a new document." ma:contentTypeScope="" ma:versionID="cd5ec7cf05a64241a5f21548bc41894a">
  <xsd:schema xmlns:xsd="http://www.w3.org/2001/XMLSchema" xmlns:xs="http://www.w3.org/2001/XMLSchema" xmlns:p="http://schemas.microsoft.com/office/2006/metadata/properties" xmlns:ns2="33a36aa3-3ffc-4845-aa5d-2ae9821db463" xmlns:ns3="160cda33-41a0-4b31-8ebf-11196986b3e3" xmlns:ns4="06515d87-9d10-4a71-b19f-b3ffafc9ee38" targetNamespace="http://schemas.microsoft.com/office/2006/metadata/properties" ma:root="true" ma:fieldsID="4a7b3086d7524a053f96f7f96b80e7a7" ns2:_="" ns3:_="" ns4:_="">
    <xsd:import namespace="33a36aa3-3ffc-4845-aa5d-2ae9821db463"/>
    <xsd:import namespace="160cda33-41a0-4b31-8ebf-11196986b3e3"/>
    <xsd:import namespace="06515d87-9d10-4a71-b19f-b3ffafc9ee38"/>
    <xsd:element name="properties">
      <xsd:complexType>
        <xsd:sequence>
          <xsd:element name="documentManagement">
            <xsd:complexType>
              <xsd:all>
                <xsd:element ref="ns2:MediaServiceMetadata" minOccurs="0"/>
                <xsd:element ref="ns2:MediaServiceFastMetadata" minOccurs="0"/>
                <xsd:element ref="ns3:_dlc_DocId" minOccurs="0"/>
                <xsd:element ref="ns3:_dlc_DocIdUrl" minOccurs="0"/>
                <xsd:element ref="ns3:_dlc_DocIdPersistId" minOccurs="0"/>
                <xsd:element ref="ns3:SharedWithUsers" minOccurs="0"/>
                <xsd:element ref="ns3:SharedWithDetails" minOccurs="0"/>
                <xsd:element ref="ns2:MediaServiceAutoKeyPoints" minOccurs="0"/>
                <xsd:element ref="ns2:MediaServiceKeyPoints" minOccurs="0"/>
                <xsd:element ref="ns2:RocketBranded" minOccurs="0"/>
                <xsd:element ref="ns2:Industry" minOccurs="0"/>
                <xsd:element ref="ns4:Indust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a36aa3-3ffc-4845-aa5d-2ae9821db463" elementFormDefault="qualified">
    <xsd:import namespace="http://schemas.microsoft.com/office/2006/documentManagement/types"/>
    <xsd:import namespace="http://schemas.microsoft.com/office/infopath/2007/PartnerControls"/>
    <xsd:element name="MediaServiceMetadata" ma:index="5" nillable="true" ma:displayName="MediaServiceMetadata" ma:hidden="true" ma:internalName="MediaServiceMetadata" ma:readOnly="true">
      <xsd:simpleType>
        <xsd:restriction base="dms:Note"/>
      </xsd:simpleType>
    </xsd:element>
    <xsd:element name="MediaServiceFastMetadata" ma:index="6"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RocketBranded" ma:index="17" nillable="true" ma:displayName="Rocket Branded" ma:default="0" ma:format="Dropdown" ma:internalName="RocketBranded">
      <xsd:simpleType>
        <xsd:restriction base="dms:Boolean"/>
      </xsd:simpleType>
    </xsd:element>
    <xsd:element name="Industry" ma:index="18" nillable="true" ma:displayName="Industry" ma:format="Dropdown" ma:internalName="Industry">
      <xsd:simpleType>
        <xsd:restriction base="dms:Choice">
          <xsd:enumeration value="Insurance"/>
          <xsd:enumeration value="Health Care"/>
          <xsd:enumeration value="Financial"/>
          <xsd:enumeration value="Manufacturing"/>
          <xsd:enumeration value="Education"/>
        </xsd:restriction>
      </xsd:simpleType>
    </xsd:element>
  </xsd:schema>
  <xsd:schema xmlns:xsd="http://www.w3.org/2001/XMLSchema" xmlns:xs="http://www.w3.org/2001/XMLSchema" xmlns:dms="http://schemas.microsoft.com/office/2006/documentManagement/types" xmlns:pc="http://schemas.microsoft.com/office/infopath/2007/PartnerControls" targetNamespace="160cda33-41a0-4b31-8ebf-11196986b3e3"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515d87-9d10-4a71-b19f-b3ffafc9ee38" elementFormDefault="qualified">
    <xsd:import namespace="http://schemas.microsoft.com/office/2006/documentManagement/types"/>
    <xsd:import namespace="http://schemas.microsoft.com/office/infopath/2007/PartnerControls"/>
    <xsd:element name="Industry" ma:index="19" nillable="true" ma:displayName="Industry" ma:default="Financial" ma:format="Dropdown" ma:internalName="Industry0">
      <xsd:simpleType>
        <xsd:restriction base="dms:Choice">
          <xsd:enumeration value="Financial"/>
          <xsd:enumeration value="Education"/>
          <xsd:enumeration value="Health Care"/>
          <xsd:enumeration value="Manufacturing"/>
          <xsd:enumeration value="Retail"/>
          <xsd:enumeration value="Government"/>
          <xsd:enumeration value="Utiliti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C90260-9363-48A4-854B-0629B5E7DBDE}">
  <ds:schemaRefs>
    <ds:schemaRef ds:uri="http://schemas.microsoft.com/office/2006/metadata/properties"/>
    <ds:schemaRef ds:uri="http://schemas.microsoft.com/office/infopath/2007/PartnerControls"/>
    <ds:schemaRef ds:uri="60da3e43-b53d-48b8-b3f2-7d02371de86f"/>
    <ds:schemaRef ds:uri="160cda33-41a0-4b31-8ebf-11196986b3e3"/>
    <ds:schemaRef ds:uri="06515d87-9d10-4a71-b19f-b3ffafc9ee38"/>
    <ds:schemaRef ds:uri="33a36aa3-3ffc-4845-aa5d-2ae9821db463"/>
  </ds:schemaRefs>
</ds:datastoreItem>
</file>

<file path=customXml/itemProps2.xml><?xml version="1.0" encoding="utf-8"?>
<ds:datastoreItem xmlns:ds="http://schemas.openxmlformats.org/officeDocument/2006/customXml" ds:itemID="{A737558F-9D82-434E-AF44-FF9801ABB14C}">
  <ds:schemaRefs>
    <ds:schemaRef ds:uri="http://schemas.microsoft.com/sharepoint/v3/contenttype/forms"/>
  </ds:schemaRefs>
</ds:datastoreItem>
</file>

<file path=customXml/itemProps3.xml><?xml version="1.0" encoding="utf-8"?>
<ds:datastoreItem xmlns:ds="http://schemas.openxmlformats.org/officeDocument/2006/customXml" ds:itemID="{7CE3C63F-5BC4-4A83-BF0C-87037E5FD594}">
  <ds:schemaRefs>
    <ds:schemaRef ds:uri="http://schemas.microsoft.com/sharepoint/events"/>
  </ds:schemaRefs>
</ds:datastoreItem>
</file>

<file path=customXml/itemProps4.xml><?xml version="1.0" encoding="utf-8"?>
<ds:datastoreItem xmlns:ds="http://schemas.openxmlformats.org/officeDocument/2006/customXml" ds:itemID="{5BDF13C8-6F07-4FB1-B6A2-EE5313BBBC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a36aa3-3ffc-4845-aa5d-2ae9821db463"/>
    <ds:schemaRef ds:uri="160cda33-41a0-4b31-8ebf-11196986b3e3"/>
    <ds:schemaRef ds:uri="06515d87-9d10-4a71-b19f-b3ffafc9ee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2610</TotalTime>
  <Words>354</Words>
  <Application>Microsoft Office PowerPoint</Application>
  <PresentationFormat>Panorámica</PresentationFormat>
  <Paragraphs>63</Paragraphs>
  <Slides>6</Slides>
  <Notes>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6</vt:i4>
      </vt:variant>
    </vt:vector>
  </HeadingPairs>
  <TitlesOfParts>
    <vt:vector size="13" baseType="lpstr">
      <vt:lpstr>Arial</vt:lpstr>
      <vt:lpstr>Calibri</vt:lpstr>
      <vt:lpstr>Consolas</vt:lpstr>
      <vt:lpstr>Helvetica Neue</vt:lpstr>
      <vt:lpstr>Verdana</vt:lpstr>
      <vt:lpstr>1_Rocket Software</vt:lpstr>
      <vt:lpstr>RocketSoftwareTheme</vt:lpstr>
      <vt:lpstr>Mobius 12.1 k3d &amp; Terraform</vt:lpstr>
      <vt:lpstr>Technology stack</vt:lpstr>
      <vt:lpstr>Terraform</vt:lpstr>
      <vt:lpstr>Mobius Helm</vt:lpstr>
      <vt:lpstr>Helm &amp; Terraform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Sofia Flores</dc:creator>
  <cp:lastModifiedBy>Guillermo Avendano</cp:lastModifiedBy>
  <cp:revision>74</cp:revision>
  <dcterms:created xsi:type="dcterms:W3CDTF">2022-08-13T17:07:33Z</dcterms:created>
  <dcterms:modified xsi:type="dcterms:W3CDTF">2023-04-25T19:12:23Z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0x01010065DDA038BB18D5479421448B3BF101F4</vt:lpwstr>
  </property>
  <property fmtid="{D5CDD505-2E9C-101B-9397-08002B2CF9AE}" pid="3" name="_dlc_DocIdItemGuid">
    <vt:lpwstr>916ee71c-fc9f-440d-abe7-4560cba41f8f</vt:lpwstr>
  </property>
</Properties>
</file>