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 showGuides="1">
      <p:cViewPr>
        <p:scale>
          <a:sx n="61" d="100"/>
          <a:sy n="61" d="100"/>
        </p:scale>
        <p:origin x="3392" y="103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1A42DF6-D9DB-F347-A2D9-1784A47B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2" y="875030"/>
            <a:ext cx="6377473" cy="5541892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65A5E54-DD00-8A41-9CCA-E0D2C16D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2108" y="835582"/>
            <a:ext cx="5573669" cy="54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382FB71-FE5A-5C42-991F-229703F4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36" y="1355938"/>
            <a:ext cx="5270639" cy="458007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9F313E98-4A51-BA46-AE4A-B20C5501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52710" y="1308451"/>
            <a:ext cx="4606338" cy="45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A78EA257-46FE-FB45-B3AC-C71144D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61" y="1782366"/>
            <a:ext cx="3419673" cy="34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Hidalgo Gadea</dc:creator>
  <cp:lastModifiedBy>Guillermo Hidalgo Gadea</cp:lastModifiedBy>
  <cp:revision>3</cp:revision>
  <dcterms:created xsi:type="dcterms:W3CDTF">2021-01-16T10:25:43Z</dcterms:created>
  <dcterms:modified xsi:type="dcterms:W3CDTF">2021-01-16T10:37:48Z</dcterms:modified>
</cp:coreProperties>
</file>