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3.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D8C07B-5824-D4FC-CA7F-325FA5075AFF}" v="48" dt="2022-04-01T19:32:28.954"/>
    <p1510:client id="{C5999F50-F30C-1FC9-D8BF-88827A560063}" v="304" dt="2022-04-01T15:29:38.130"/>
    <p1510:client id="{EB17D148-6428-4F3F-A950-87D84092753D}" v="117" dt="2022-04-01T14:46:17.4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dgm:fillClrLst>
    <dgm:linClrLst meth="repeat">
      <a:schemeClr val="lt1">
        <a:alpha val="0"/>
      </a:schemeClr>
    </dgm:linClrLst>
    <dgm:effectClrLst/>
    <dgm:txLinClrLst/>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96E472-8587-4E66-8E33-7B4E3BEC5FA7}" type="doc">
      <dgm:prSet loTypeId="urn:microsoft.com/office/officeart/2018/2/layout/IconCircleList" loCatId="icon" qsTypeId="urn:microsoft.com/office/officeart/2005/8/quickstyle/simple1" qsCatId="simple" csTypeId="urn:microsoft.com/office/officeart/2018/5/colors/Iconchunking_neutralicon_accent1_2" csCatId="accent1" phldr="1"/>
      <dgm:spPr/>
      <dgm:t>
        <a:bodyPr/>
        <a:lstStyle/>
        <a:p>
          <a:endParaRPr lang="en-US"/>
        </a:p>
      </dgm:t>
    </dgm:pt>
    <dgm:pt modelId="{6951C6C6-3802-466E-912A-248E965172B0}">
      <dgm:prSet/>
      <dgm:spPr/>
      <dgm:t>
        <a:bodyPr/>
        <a:lstStyle/>
        <a:p>
          <a:r>
            <a:rPr lang="es-ES"/>
            <a:t>Crear un juego multiplataforma.</a:t>
          </a:r>
          <a:endParaRPr lang="en-US"/>
        </a:p>
      </dgm:t>
    </dgm:pt>
    <dgm:pt modelId="{38B38591-750B-4A81-8B90-39082E4776F1}" type="parTrans" cxnId="{8E886FB0-7726-4B31-8726-07323C23741C}">
      <dgm:prSet/>
      <dgm:spPr/>
      <dgm:t>
        <a:bodyPr/>
        <a:lstStyle/>
        <a:p>
          <a:endParaRPr lang="en-US"/>
        </a:p>
      </dgm:t>
    </dgm:pt>
    <dgm:pt modelId="{71FAE781-0AEA-4C5D-BB73-9C99AF29B05C}" type="sibTrans" cxnId="{8E886FB0-7726-4B31-8726-07323C23741C}">
      <dgm:prSet/>
      <dgm:spPr/>
      <dgm:t>
        <a:bodyPr/>
        <a:lstStyle/>
        <a:p>
          <a:endParaRPr lang="en-US"/>
        </a:p>
      </dgm:t>
    </dgm:pt>
    <dgm:pt modelId="{7DBCD22D-94DB-4AED-9E36-0B1E23277FD1}">
      <dgm:prSet/>
      <dgm:spPr/>
      <dgm:t>
        <a:bodyPr/>
        <a:lstStyle/>
        <a:p>
          <a:r>
            <a:rPr lang="es-ES"/>
            <a:t>Crear un tower defense entretenido.</a:t>
          </a:r>
          <a:endParaRPr lang="en-US"/>
        </a:p>
      </dgm:t>
    </dgm:pt>
    <dgm:pt modelId="{D1B8BD61-AEA7-46CD-99CE-62519F1B8444}" type="parTrans" cxnId="{799E0B85-79DC-436D-BF71-84A2A531705B}">
      <dgm:prSet/>
      <dgm:spPr/>
      <dgm:t>
        <a:bodyPr/>
        <a:lstStyle/>
        <a:p>
          <a:endParaRPr lang="en-US"/>
        </a:p>
      </dgm:t>
    </dgm:pt>
    <dgm:pt modelId="{7DE222FE-754A-4C9A-9CF6-D3B4C5CB964B}" type="sibTrans" cxnId="{799E0B85-79DC-436D-BF71-84A2A531705B}">
      <dgm:prSet/>
      <dgm:spPr/>
      <dgm:t>
        <a:bodyPr/>
        <a:lstStyle/>
        <a:p>
          <a:endParaRPr lang="en-US"/>
        </a:p>
      </dgm:t>
    </dgm:pt>
    <dgm:pt modelId="{A33B5D39-C7C2-49D3-8BEB-178519AC0049}">
      <dgm:prSet/>
      <dgm:spPr/>
      <dgm:t>
        <a:bodyPr/>
        <a:lstStyle/>
        <a:p>
          <a:r>
            <a:rPr lang="es-ES"/>
            <a:t>Crear mecánicas desafiantes que obliguen a pensar al jugador.</a:t>
          </a:r>
          <a:endParaRPr lang="en-US"/>
        </a:p>
      </dgm:t>
    </dgm:pt>
    <dgm:pt modelId="{58CD160A-A370-4453-AD26-0AD8E1D79355}" type="parTrans" cxnId="{48233C29-CE45-4545-99DA-81C7C14B53F7}">
      <dgm:prSet/>
      <dgm:spPr/>
      <dgm:t>
        <a:bodyPr/>
        <a:lstStyle/>
        <a:p>
          <a:endParaRPr lang="en-US"/>
        </a:p>
      </dgm:t>
    </dgm:pt>
    <dgm:pt modelId="{9BE688D6-E8D7-4F08-8012-51DF727FE0AA}" type="sibTrans" cxnId="{48233C29-CE45-4545-99DA-81C7C14B53F7}">
      <dgm:prSet/>
      <dgm:spPr/>
      <dgm:t>
        <a:bodyPr/>
        <a:lstStyle/>
        <a:p>
          <a:endParaRPr lang="en-US"/>
        </a:p>
      </dgm:t>
    </dgm:pt>
    <dgm:pt modelId="{B26D6C99-5FDB-4ED5-94DA-F01B96A4CA76}">
      <dgm:prSet/>
      <dgm:spPr/>
      <dgm:t>
        <a:bodyPr/>
        <a:lstStyle/>
        <a:p>
          <a:r>
            <a:rPr lang="es-ES"/>
            <a:t>Diseñar un juego de estilo Sci-Fi futurista.</a:t>
          </a:r>
          <a:endParaRPr lang="en-US"/>
        </a:p>
      </dgm:t>
    </dgm:pt>
    <dgm:pt modelId="{EF38C00E-A5F2-4146-A48C-72E251A191E8}" type="parTrans" cxnId="{50915007-41B2-4631-81CE-80451A7D640C}">
      <dgm:prSet/>
      <dgm:spPr/>
      <dgm:t>
        <a:bodyPr/>
        <a:lstStyle/>
        <a:p>
          <a:endParaRPr lang="en-US"/>
        </a:p>
      </dgm:t>
    </dgm:pt>
    <dgm:pt modelId="{1320A080-ACE2-41E6-B616-BECB1DECD131}" type="sibTrans" cxnId="{50915007-41B2-4631-81CE-80451A7D640C}">
      <dgm:prSet/>
      <dgm:spPr/>
      <dgm:t>
        <a:bodyPr/>
        <a:lstStyle/>
        <a:p>
          <a:endParaRPr lang="en-US"/>
        </a:p>
      </dgm:t>
    </dgm:pt>
    <dgm:pt modelId="{14CAD4AC-436D-420E-A735-2AA6F2D88209}" type="pres">
      <dgm:prSet presAssocID="{DB96E472-8587-4E66-8E33-7B4E3BEC5FA7}" presName="root" presStyleCnt="0">
        <dgm:presLayoutVars>
          <dgm:dir/>
          <dgm:resizeHandles val="exact"/>
        </dgm:presLayoutVars>
      </dgm:prSet>
      <dgm:spPr/>
    </dgm:pt>
    <dgm:pt modelId="{6ED9CC71-332F-4DBA-BD81-EC4C4D7D58AD}" type="pres">
      <dgm:prSet presAssocID="{DB96E472-8587-4E66-8E33-7B4E3BEC5FA7}" presName="container" presStyleCnt="0">
        <dgm:presLayoutVars>
          <dgm:dir/>
          <dgm:resizeHandles val="exact"/>
        </dgm:presLayoutVars>
      </dgm:prSet>
      <dgm:spPr/>
    </dgm:pt>
    <dgm:pt modelId="{BC764B0F-5443-4854-A9A4-2A82A2FF8CD4}" type="pres">
      <dgm:prSet presAssocID="{6951C6C6-3802-466E-912A-248E965172B0}" presName="compNode" presStyleCnt="0"/>
      <dgm:spPr/>
    </dgm:pt>
    <dgm:pt modelId="{807C1BA1-4322-4CAB-84F2-62D82BF11A91}" type="pres">
      <dgm:prSet presAssocID="{6951C6C6-3802-466E-912A-248E965172B0}" presName="iconBgRect" presStyleLbl="bgShp" presStyleIdx="0" presStyleCnt="4"/>
      <dgm:spPr/>
    </dgm:pt>
    <dgm:pt modelId="{2C6BA116-0EF6-4CDC-80F7-3661DC22487C}" type="pres">
      <dgm:prSet presAssocID="{6951C6C6-3802-466E-912A-248E965172B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ce"/>
        </a:ext>
      </dgm:extLst>
    </dgm:pt>
    <dgm:pt modelId="{A6265C13-42DE-4A04-8A13-62678A27A4D3}" type="pres">
      <dgm:prSet presAssocID="{6951C6C6-3802-466E-912A-248E965172B0}" presName="spaceRect" presStyleCnt="0"/>
      <dgm:spPr/>
    </dgm:pt>
    <dgm:pt modelId="{810B58D9-0B2E-4F6C-9479-5445F62DF8B7}" type="pres">
      <dgm:prSet presAssocID="{6951C6C6-3802-466E-912A-248E965172B0}" presName="textRect" presStyleLbl="revTx" presStyleIdx="0" presStyleCnt="4">
        <dgm:presLayoutVars>
          <dgm:chMax val="1"/>
          <dgm:chPref val="1"/>
        </dgm:presLayoutVars>
      </dgm:prSet>
      <dgm:spPr/>
    </dgm:pt>
    <dgm:pt modelId="{139335EF-3D57-4657-BC03-47F26317CA31}" type="pres">
      <dgm:prSet presAssocID="{71FAE781-0AEA-4C5D-BB73-9C99AF29B05C}" presName="sibTrans" presStyleLbl="sibTrans2D1" presStyleIdx="0" presStyleCnt="0"/>
      <dgm:spPr/>
    </dgm:pt>
    <dgm:pt modelId="{C8D9B1DC-9571-4333-B986-750BC7412277}" type="pres">
      <dgm:prSet presAssocID="{7DBCD22D-94DB-4AED-9E36-0B1E23277FD1}" presName="compNode" presStyleCnt="0"/>
      <dgm:spPr/>
    </dgm:pt>
    <dgm:pt modelId="{EFDBEAA9-504C-478E-832C-55E76BEDCFC6}" type="pres">
      <dgm:prSet presAssocID="{7DBCD22D-94DB-4AED-9E36-0B1E23277FD1}" presName="iconBgRect" presStyleLbl="bgShp" presStyleIdx="1" presStyleCnt="4"/>
      <dgm:spPr/>
    </dgm:pt>
    <dgm:pt modelId="{A3CD8770-53A1-4590-9BFC-39E5F50F8129}" type="pres">
      <dgm:prSet presAssocID="{7DBCD22D-94DB-4AED-9E36-0B1E23277FD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Joker Hat"/>
        </a:ext>
      </dgm:extLst>
    </dgm:pt>
    <dgm:pt modelId="{C10529EE-A248-4B85-BB6B-BD4823A302DC}" type="pres">
      <dgm:prSet presAssocID="{7DBCD22D-94DB-4AED-9E36-0B1E23277FD1}" presName="spaceRect" presStyleCnt="0"/>
      <dgm:spPr/>
    </dgm:pt>
    <dgm:pt modelId="{626C38E9-6DCE-4B69-B8F4-2BEE34AAD9B2}" type="pres">
      <dgm:prSet presAssocID="{7DBCD22D-94DB-4AED-9E36-0B1E23277FD1}" presName="textRect" presStyleLbl="revTx" presStyleIdx="1" presStyleCnt="4">
        <dgm:presLayoutVars>
          <dgm:chMax val="1"/>
          <dgm:chPref val="1"/>
        </dgm:presLayoutVars>
      </dgm:prSet>
      <dgm:spPr/>
    </dgm:pt>
    <dgm:pt modelId="{CAD42AC0-32FF-42A0-BF1A-D933CE909821}" type="pres">
      <dgm:prSet presAssocID="{7DE222FE-754A-4C9A-9CF6-D3B4C5CB964B}" presName="sibTrans" presStyleLbl="sibTrans2D1" presStyleIdx="0" presStyleCnt="0"/>
      <dgm:spPr/>
    </dgm:pt>
    <dgm:pt modelId="{904ABA94-FB91-4F74-B701-BCC1979B0A5A}" type="pres">
      <dgm:prSet presAssocID="{A33B5D39-C7C2-49D3-8BEB-178519AC0049}" presName="compNode" presStyleCnt="0"/>
      <dgm:spPr/>
    </dgm:pt>
    <dgm:pt modelId="{16685A5E-DC5C-40FD-A927-4567F453569F}" type="pres">
      <dgm:prSet presAssocID="{A33B5D39-C7C2-49D3-8BEB-178519AC0049}" presName="iconBgRect" presStyleLbl="bgShp" presStyleIdx="2" presStyleCnt="4"/>
      <dgm:spPr/>
    </dgm:pt>
    <dgm:pt modelId="{73412BE4-1449-4210-B3A1-0FB46C4E1365}" type="pres">
      <dgm:prSet presAssocID="{A33B5D39-C7C2-49D3-8BEB-178519AC004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me controller"/>
        </a:ext>
      </dgm:extLst>
    </dgm:pt>
    <dgm:pt modelId="{3E75EBA0-6984-45EB-8A30-F5B2EF9B8292}" type="pres">
      <dgm:prSet presAssocID="{A33B5D39-C7C2-49D3-8BEB-178519AC0049}" presName="spaceRect" presStyleCnt="0"/>
      <dgm:spPr/>
    </dgm:pt>
    <dgm:pt modelId="{632CE2EA-0A9C-449E-A017-3A6386D73313}" type="pres">
      <dgm:prSet presAssocID="{A33B5D39-C7C2-49D3-8BEB-178519AC0049}" presName="textRect" presStyleLbl="revTx" presStyleIdx="2" presStyleCnt="4">
        <dgm:presLayoutVars>
          <dgm:chMax val="1"/>
          <dgm:chPref val="1"/>
        </dgm:presLayoutVars>
      </dgm:prSet>
      <dgm:spPr/>
    </dgm:pt>
    <dgm:pt modelId="{736FCAAE-DB4B-4243-BE68-D58A4377E739}" type="pres">
      <dgm:prSet presAssocID="{9BE688D6-E8D7-4F08-8012-51DF727FE0AA}" presName="sibTrans" presStyleLbl="sibTrans2D1" presStyleIdx="0" presStyleCnt="0"/>
      <dgm:spPr/>
    </dgm:pt>
    <dgm:pt modelId="{128BF8BF-8547-4430-8D00-B644FD9510A4}" type="pres">
      <dgm:prSet presAssocID="{B26D6C99-5FDB-4ED5-94DA-F01B96A4CA76}" presName="compNode" presStyleCnt="0"/>
      <dgm:spPr/>
    </dgm:pt>
    <dgm:pt modelId="{4B23441B-5E66-4C8A-B9BF-3E11A00ACC7C}" type="pres">
      <dgm:prSet presAssocID="{B26D6C99-5FDB-4ED5-94DA-F01B96A4CA76}" presName="iconBgRect" presStyleLbl="bgShp" presStyleIdx="3" presStyleCnt="4"/>
      <dgm:spPr/>
    </dgm:pt>
    <dgm:pt modelId="{95E3C9EC-3DA8-4946-994A-75F8A0A38039}" type="pres">
      <dgm:prSet presAssocID="{B26D6C99-5FDB-4ED5-94DA-F01B96A4CA7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laying Cards"/>
        </a:ext>
      </dgm:extLst>
    </dgm:pt>
    <dgm:pt modelId="{98363877-1E22-42EC-B9EF-5DF000BDF38E}" type="pres">
      <dgm:prSet presAssocID="{B26D6C99-5FDB-4ED5-94DA-F01B96A4CA76}" presName="spaceRect" presStyleCnt="0"/>
      <dgm:spPr/>
    </dgm:pt>
    <dgm:pt modelId="{8A25CAF7-23D6-4FC5-A840-6E7DB4B53B7C}" type="pres">
      <dgm:prSet presAssocID="{B26D6C99-5FDB-4ED5-94DA-F01B96A4CA76}" presName="textRect" presStyleLbl="revTx" presStyleIdx="3" presStyleCnt="4">
        <dgm:presLayoutVars>
          <dgm:chMax val="1"/>
          <dgm:chPref val="1"/>
        </dgm:presLayoutVars>
      </dgm:prSet>
      <dgm:spPr/>
    </dgm:pt>
  </dgm:ptLst>
  <dgm:cxnLst>
    <dgm:cxn modelId="{50915007-41B2-4631-81CE-80451A7D640C}" srcId="{DB96E472-8587-4E66-8E33-7B4E3BEC5FA7}" destId="{B26D6C99-5FDB-4ED5-94DA-F01B96A4CA76}" srcOrd="3" destOrd="0" parTransId="{EF38C00E-A5F2-4146-A48C-72E251A191E8}" sibTransId="{1320A080-ACE2-41E6-B616-BECB1DECD131}"/>
    <dgm:cxn modelId="{B38BBE0D-0749-4B68-B7F7-57152F1245E9}" type="presOf" srcId="{7DBCD22D-94DB-4AED-9E36-0B1E23277FD1}" destId="{626C38E9-6DCE-4B69-B8F4-2BEE34AAD9B2}" srcOrd="0" destOrd="0" presId="urn:microsoft.com/office/officeart/2018/2/layout/IconCircleList"/>
    <dgm:cxn modelId="{48233C29-CE45-4545-99DA-81C7C14B53F7}" srcId="{DB96E472-8587-4E66-8E33-7B4E3BEC5FA7}" destId="{A33B5D39-C7C2-49D3-8BEB-178519AC0049}" srcOrd="2" destOrd="0" parTransId="{58CD160A-A370-4453-AD26-0AD8E1D79355}" sibTransId="{9BE688D6-E8D7-4F08-8012-51DF727FE0AA}"/>
    <dgm:cxn modelId="{24066D2F-1F4A-4F4B-92AF-7D9EBC4A4672}" type="presOf" srcId="{6951C6C6-3802-466E-912A-248E965172B0}" destId="{810B58D9-0B2E-4F6C-9479-5445F62DF8B7}" srcOrd="0" destOrd="0" presId="urn:microsoft.com/office/officeart/2018/2/layout/IconCircleList"/>
    <dgm:cxn modelId="{40896133-5DE7-4C5B-BFF3-56BD09FDA4AF}" type="presOf" srcId="{B26D6C99-5FDB-4ED5-94DA-F01B96A4CA76}" destId="{8A25CAF7-23D6-4FC5-A840-6E7DB4B53B7C}" srcOrd="0" destOrd="0" presId="urn:microsoft.com/office/officeart/2018/2/layout/IconCircleList"/>
    <dgm:cxn modelId="{A6CEFA40-C642-4AB9-A8DD-38A4A266CA04}" type="presOf" srcId="{9BE688D6-E8D7-4F08-8012-51DF727FE0AA}" destId="{736FCAAE-DB4B-4243-BE68-D58A4377E739}" srcOrd="0" destOrd="0" presId="urn:microsoft.com/office/officeart/2018/2/layout/IconCircleList"/>
    <dgm:cxn modelId="{799E0B85-79DC-436D-BF71-84A2A531705B}" srcId="{DB96E472-8587-4E66-8E33-7B4E3BEC5FA7}" destId="{7DBCD22D-94DB-4AED-9E36-0B1E23277FD1}" srcOrd="1" destOrd="0" parTransId="{D1B8BD61-AEA7-46CD-99CE-62519F1B8444}" sibTransId="{7DE222FE-754A-4C9A-9CF6-D3B4C5CB964B}"/>
    <dgm:cxn modelId="{3A875396-B0BA-47A5-9B90-3B77A090DF9E}" type="presOf" srcId="{A33B5D39-C7C2-49D3-8BEB-178519AC0049}" destId="{632CE2EA-0A9C-449E-A017-3A6386D73313}" srcOrd="0" destOrd="0" presId="urn:microsoft.com/office/officeart/2018/2/layout/IconCircleList"/>
    <dgm:cxn modelId="{8E886FB0-7726-4B31-8726-07323C23741C}" srcId="{DB96E472-8587-4E66-8E33-7B4E3BEC5FA7}" destId="{6951C6C6-3802-466E-912A-248E965172B0}" srcOrd="0" destOrd="0" parTransId="{38B38591-750B-4A81-8B90-39082E4776F1}" sibTransId="{71FAE781-0AEA-4C5D-BB73-9C99AF29B05C}"/>
    <dgm:cxn modelId="{14B746B8-9143-4CB5-A820-36EB151D04E6}" type="presOf" srcId="{7DE222FE-754A-4C9A-9CF6-D3B4C5CB964B}" destId="{CAD42AC0-32FF-42A0-BF1A-D933CE909821}" srcOrd="0" destOrd="0" presId="urn:microsoft.com/office/officeart/2018/2/layout/IconCircleList"/>
    <dgm:cxn modelId="{197BECD4-B6F8-4279-AFCC-083ACF52FFD2}" type="presOf" srcId="{DB96E472-8587-4E66-8E33-7B4E3BEC5FA7}" destId="{14CAD4AC-436D-420E-A735-2AA6F2D88209}" srcOrd="0" destOrd="0" presId="urn:microsoft.com/office/officeart/2018/2/layout/IconCircleList"/>
    <dgm:cxn modelId="{91B5F3E6-5C05-4A82-97F4-ECA5FDA5409B}" type="presOf" srcId="{71FAE781-0AEA-4C5D-BB73-9C99AF29B05C}" destId="{139335EF-3D57-4657-BC03-47F26317CA31}" srcOrd="0" destOrd="0" presId="urn:microsoft.com/office/officeart/2018/2/layout/IconCircleList"/>
    <dgm:cxn modelId="{8ED82D6E-9882-421B-97D4-B45B4B5C3D56}" type="presParOf" srcId="{14CAD4AC-436D-420E-A735-2AA6F2D88209}" destId="{6ED9CC71-332F-4DBA-BD81-EC4C4D7D58AD}" srcOrd="0" destOrd="0" presId="urn:microsoft.com/office/officeart/2018/2/layout/IconCircleList"/>
    <dgm:cxn modelId="{5646B747-865D-436B-9367-4CC1EF749261}" type="presParOf" srcId="{6ED9CC71-332F-4DBA-BD81-EC4C4D7D58AD}" destId="{BC764B0F-5443-4854-A9A4-2A82A2FF8CD4}" srcOrd="0" destOrd="0" presId="urn:microsoft.com/office/officeart/2018/2/layout/IconCircleList"/>
    <dgm:cxn modelId="{4F9FF9D8-6559-4273-8798-D02F9889695C}" type="presParOf" srcId="{BC764B0F-5443-4854-A9A4-2A82A2FF8CD4}" destId="{807C1BA1-4322-4CAB-84F2-62D82BF11A91}" srcOrd="0" destOrd="0" presId="urn:microsoft.com/office/officeart/2018/2/layout/IconCircleList"/>
    <dgm:cxn modelId="{740F2A16-5E87-40EC-BA0C-AE2A24A105D0}" type="presParOf" srcId="{BC764B0F-5443-4854-A9A4-2A82A2FF8CD4}" destId="{2C6BA116-0EF6-4CDC-80F7-3661DC22487C}" srcOrd="1" destOrd="0" presId="urn:microsoft.com/office/officeart/2018/2/layout/IconCircleList"/>
    <dgm:cxn modelId="{8AB3BA5C-398B-4EA4-A962-77C72F26CEA5}" type="presParOf" srcId="{BC764B0F-5443-4854-A9A4-2A82A2FF8CD4}" destId="{A6265C13-42DE-4A04-8A13-62678A27A4D3}" srcOrd="2" destOrd="0" presId="urn:microsoft.com/office/officeart/2018/2/layout/IconCircleList"/>
    <dgm:cxn modelId="{2419E497-5796-424B-B932-7651BB81D957}" type="presParOf" srcId="{BC764B0F-5443-4854-A9A4-2A82A2FF8CD4}" destId="{810B58D9-0B2E-4F6C-9479-5445F62DF8B7}" srcOrd="3" destOrd="0" presId="urn:microsoft.com/office/officeart/2018/2/layout/IconCircleList"/>
    <dgm:cxn modelId="{6FAB565C-288E-4AA8-B872-95A3C390C2F4}" type="presParOf" srcId="{6ED9CC71-332F-4DBA-BD81-EC4C4D7D58AD}" destId="{139335EF-3D57-4657-BC03-47F26317CA31}" srcOrd="1" destOrd="0" presId="urn:microsoft.com/office/officeart/2018/2/layout/IconCircleList"/>
    <dgm:cxn modelId="{A4A4137A-4BD9-4164-97E4-A6167CA3167A}" type="presParOf" srcId="{6ED9CC71-332F-4DBA-BD81-EC4C4D7D58AD}" destId="{C8D9B1DC-9571-4333-B986-750BC7412277}" srcOrd="2" destOrd="0" presId="urn:microsoft.com/office/officeart/2018/2/layout/IconCircleList"/>
    <dgm:cxn modelId="{B6211D2C-A67F-43FA-9607-B5A615C99326}" type="presParOf" srcId="{C8D9B1DC-9571-4333-B986-750BC7412277}" destId="{EFDBEAA9-504C-478E-832C-55E76BEDCFC6}" srcOrd="0" destOrd="0" presId="urn:microsoft.com/office/officeart/2018/2/layout/IconCircleList"/>
    <dgm:cxn modelId="{EB0C70FA-31F1-4FE2-ADFC-3172DEE4FAFA}" type="presParOf" srcId="{C8D9B1DC-9571-4333-B986-750BC7412277}" destId="{A3CD8770-53A1-4590-9BFC-39E5F50F8129}" srcOrd="1" destOrd="0" presId="urn:microsoft.com/office/officeart/2018/2/layout/IconCircleList"/>
    <dgm:cxn modelId="{588F7D9C-A498-4E87-BA75-ADC43DD38807}" type="presParOf" srcId="{C8D9B1DC-9571-4333-B986-750BC7412277}" destId="{C10529EE-A248-4B85-BB6B-BD4823A302DC}" srcOrd="2" destOrd="0" presId="urn:microsoft.com/office/officeart/2018/2/layout/IconCircleList"/>
    <dgm:cxn modelId="{310D3A02-073F-48AE-AF63-582C12F62819}" type="presParOf" srcId="{C8D9B1DC-9571-4333-B986-750BC7412277}" destId="{626C38E9-6DCE-4B69-B8F4-2BEE34AAD9B2}" srcOrd="3" destOrd="0" presId="urn:microsoft.com/office/officeart/2018/2/layout/IconCircleList"/>
    <dgm:cxn modelId="{5D08C73B-2089-404F-BA56-720C06298F69}" type="presParOf" srcId="{6ED9CC71-332F-4DBA-BD81-EC4C4D7D58AD}" destId="{CAD42AC0-32FF-42A0-BF1A-D933CE909821}" srcOrd="3" destOrd="0" presId="urn:microsoft.com/office/officeart/2018/2/layout/IconCircleList"/>
    <dgm:cxn modelId="{6500284A-E112-4343-9027-99848E074FF7}" type="presParOf" srcId="{6ED9CC71-332F-4DBA-BD81-EC4C4D7D58AD}" destId="{904ABA94-FB91-4F74-B701-BCC1979B0A5A}" srcOrd="4" destOrd="0" presId="urn:microsoft.com/office/officeart/2018/2/layout/IconCircleList"/>
    <dgm:cxn modelId="{BB0851FC-92C2-48CD-83FD-206AA70DE057}" type="presParOf" srcId="{904ABA94-FB91-4F74-B701-BCC1979B0A5A}" destId="{16685A5E-DC5C-40FD-A927-4567F453569F}" srcOrd="0" destOrd="0" presId="urn:microsoft.com/office/officeart/2018/2/layout/IconCircleList"/>
    <dgm:cxn modelId="{2AEDC286-1596-435F-8589-E9D977BA0029}" type="presParOf" srcId="{904ABA94-FB91-4F74-B701-BCC1979B0A5A}" destId="{73412BE4-1449-4210-B3A1-0FB46C4E1365}" srcOrd="1" destOrd="0" presId="urn:microsoft.com/office/officeart/2018/2/layout/IconCircleList"/>
    <dgm:cxn modelId="{EE3AB890-1EF0-4862-A13F-8F4D99E99C7A}" type="presParOf" srcId="{904ABA94-FB91-4F74-B701-BCC1979B0A5A}" destId="{3E75EBA0-6984-45EB-8A30-F5B2EF9B8292}" srcOrd="2" destOrd="0" presId="urn:microsoft.com/office/officeart/2018/2/layout/IconCircleList"/>
    <dgm:cxn modelId="{1ECA739B-1EF4-4691-ACE7-85896DCEDE19}" type="presParOf" srcId="{904ABA94-FB91-4F74-B701-BCC1979B0A5A}" destId="{632CE2EA-0A9C-449E-A017-3A6386D73313}" srcOrd="3" destOrd="0" presId="urn:microsoft.com/office/officeart/2018/2/layout/IconCircleList"/>
    <dgm:cxn modelId="{9057D995-E044-49D6-B378-1B2370DA44E1}" type="presParOf" srcId="{6ED9CC71-332F-4DBA-BD81-EC4C4D7D58AD}" destId="{736FCAAE-DB4B-4243-BE68-D58A4377E739}" srcOrd="5" destOrd="0" presId="urn:microsoft.com/office/officeart/2018/2/layout/IconCircleList"/>
    <dgm:cxn modelId="{68B47A60-003E-4932-8367-A2F5DDCB27B2}" type="presParOf" srcId="{6ED9CC71-332F-4DBA-BD81-EC4C4D7D58AD}" destId="{128BF8BF-8547-4430-8D00-B644FD9510A4}" srcOrd="6" destOrd="0" presId="urn:microsoft.com/office/officeart/2018/2/layout/IconCircleList"/>
    <dgm:cxn modelId="{6B10D0B4-FE65-48F3-9CB0-560D6C7332FA}" type="presParOf" srcId="{128BF8BF-8547-4430-8D00-B644FD9510A4}" destId="{4B23441B-5E66-4C8A-B9BF-3E11A00ACC7C}" srcOrd="0" destOrd="0" presId="urn:microsoft.com/office/officeart/2018/2/layout/IconCircleList"/>
    <dgm:cxn modelId="{438116FD-9041-4FBE-9EFF-0A12931157B1}" type="presParOf" srcId="{128BF8BF-8547-4430-8D00-B644FD9510A4}" destId="{95E3C9EC-3DA8-4946-994A-75F8A0A38039}" srcOrd="1" destOrd="0" presId="urn:microsoft.com/office/officeart/2018/2/layout/IconCircleList"/>
    <dgm:cxn modelId="{FD063976-68BD-4C29-B04E-E871E5681CC9}" type="presParOf" srcId="{128BF8BF-8547-4430-8D00-B644FD9510A4}" destId="{98363877-1E22-42EC-B9EF-5DF000BDF38E}" srcOrd="2" destOrd="0" presId="urn:microsoft.com/office/officeart/2018/2/layout/IconCircleList"/>
    <dgm:cxn modelId="{1599A229-87DD-443A-8DCA-C9665A1E22B0}" type="presParOf" srcId="{128BF8BF-8547-4430-8D00-B644FD9510A4}" destId="{8A25CAF7-23D6-4FC5-A840-6E7DB4B53B7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A90260-172F-4DD4-AE42-1E42F90EEEAF}"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FC65C6A-2602-4101-A8C3-F3302EB93090}">
      <dgm:prSet/>
      <dgm:spPr/>
      <dgm:t>
        <a:bodyPr/>
        <a:lstStyle/>
        <a:p>
          <a:r>
            <a:rPr lang="es-ES" baseline="0"/>
            <a:t>Torres defensivas</a:t>
          </a:r>
          <a:endParaRPr lang="en-US"/>
        </a:p>
      </dgm:t>
    </dgm:pt>
    <dgm:pt modelId="{D6D9D392-FED1-4BD4-8C72-03A715A3739A}" type="parTrans" cxnId="{A17E381F-DEE1-4DAE-B9C9-F4151A54B59E}">
      <dgm:prSet/>
      <dgm:spPr/>
      <dgm:t>
        <a:bodyPr/>
        <a:lstStyle/>
        <a:p>
          <a:endParaRPr lang="en-US"/>
        </a:p>
      </dgm:t>
    </dgm:pt>
    <dgm:pt modelId="{801AAD2E-D56C-41FF-BF9E-D60C54DC35B0}" type="sibTrans" cxnId="{A17E381F-DEE1-4DAE-B9C9-F4151A54B59E}">
      <dgm:prSet/>
      <dgm:spPr/>
      <dgm:t>
        <a:bodyPr/>
        <a:lstStyle/>
        <a:p>
          <a:endParaRPr lang="en-US"/>
        </a:p>
      </dgm:t>
    </dgm:pt>
    <dgm:pt modelId="{E128490B-ADA5-4208-AF0A-FEAA0DD98AA7}">
      <dgm:prSet/>
      <dgm:spPr/>
      <dgm:t>
        <a:bodyPr/>
        <a:lstStyle/>
        <a:p>
          <a:r>
            <a:rPr lang="es-ES" baseline="0"/>
            <a:t>Torres estratégicas.</a:t>
          </a:r>
          <a:endParaRPr lang="en-US"/>
        </a:p>
      </dgm:t>
    </dgm:pt>
    <dgm:pt modelId="{299D530A-D9E2-4E77-AF52-5D99B5E31A33}" type="parTrans" cxnId="{57BB6C9D-BB7F-4C5C-A7D0-FDF00973F272}">
      <dgm:prSet/>
      <dgm:spPr/>
      <dgm:t>
        <a:bodyPr/>
        <a:lstStyle/>
        <a:p>
          <a:endParaRPr lang="en-US"/>
        </a:p>
      </dgm:t>
    </dgm:pt>
    <dgm:pt modelId="{3F08ED38-EB00-40E8-A401-2C6635B842DE}" type="sibTrans" cxnId="{57BB6C9D-BB7F-4C5C-A7D0-FDF00973F272}">
      <dgm:prSet/>
      <dgm:spPr/>
      <dgm:t>
        <a:bodyPr/>
        <a:lstStyle/>
        <a:p>
          <a:endParaRPr lang="en-US"/>
        </a:p>
      </dgm:t>
    </dgm:pt>
    <dgm:pt modelId="{6D8B688A-BBF2-4B8B-A5EE-C5407180A29F}" type="pres">
      <dgm:prSet presAssocID="{A3A90260-172F-4DD4-AE42-1E42F90EEEAF}" presName="root" presStyleCnt="0">
        <dgm:presLayoutVars>
          <dgm:dir/>
          <dgm:resizeHandles val="exact"/>
        </dgm:presLayoutVars>
      </dgm:prSet>
      <dgm:spPr/>
    </dgm:pt>
    <dgm:pt modelId="{B0315049-52B2-440B-AD8C-E9A90796271F}" type="pres">
      <dgm:prSet presAssocID="{A3A90260-172F-4DD4-AE42-1E42F90EEEAF}" presName="container" presStyleCnt="0">
        <dgm:presLayoutVars>
          <dgm:dir/>
          <dgm:resizeHandles val="exact"/>
        </dgm:presLayoutVars>
      </dgm:prSet>
      <dgm:spPr/>
    </dgm:pt>
    <dgm:pt modelId="{C09ADA2C-5524-49F2-9B39-87F04A4CD00B}" type="pres">
      <dgm:prSet presAssocID="{7FC65C6A-2602-4101-A8C3-F3302EB93090}" presName="compNode" presStyleCnt="0"/>
      <dgm:spPr/>
    </dgm:pt>
    <dgm:pt modelId="{CB72DBE2-C6D2-4C24-8034-D089546AA72A}" type="pres">
      <dgm:prSet presAssocID="{7FC65C6A-2602-4101-A8C3-F3302EB93090}" presName="iconBgRect" presStyleLbl="bgShp" presStyleIdx="0" presStyleCnt="2"/>
      <dgm:spPr/>
    </dgm:pt>
    <dgm:pt modelId="{F48AFF1F-8333-481C-B262-CD4E32034656}" type="pres">
      <dgm:prSet presAssocID="{7FC65C6A-2602-4101-A8C3-F3302EB9309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yramid2"/>
        </a:ext>
      </dgm:extLst>
    </dgm:pt>
    <dgm:pt modelId="{6D5A17E6-2F74-4D42-95FF-10061F591EA9}" type="pres">
      <dgm:prSet presAssocID="{7FC65C6A-2602-4101-A8C3-F3302EB93090}" presName="spaceRect" presStyleCnt="0"/>
      <dgm:spPr/>
    </dgm:pt>
    <dgm:pt modelId="{8AF19343-FFA1-47C4-806A-E25ADA98050F}" type="pres">
      <dgm:prSet presAssocID="{7FC65C6A-2602-4101-A8C3-F3302EB93090}" presName="textRect" presStyleLbl="revTx" presStyleIdx="0" presStyleCnt="2">
        <dgm:presLayoutVars>
          <dgm:chMax val="1"/>
          <dgm:chPref val="1"/>
        </dgm:presLayoutVars>
      </dgm:prSet>
      <dgm:spPr/>
    </dgm:pt>
    <dgm:pt modelId="{24CD2E10-9823-44CC-9181-B94EADD1A8F6}" type="pres">
      <dgm:prSet presAssocID="{801AAD2E-D56C-41FF-BF9E-D60C54DC35B0}" presName="sibTrans" presStyleLbl="sibTrans2D1" presStyleIdx="0" presStyleCnt="0"/>
      <dgm:spPr/>
    </dgm:pt>
    <dgm:pt modelId="{511DDC84-8BF5-45EC-A661-935B5769FA10}" type="pres">
      <dgm:prSet presAssocID="{E128490B-ADA5-4208-AF0A-FEAA0DD98AA7}" presName="compNode" presStyleCnt="0"/>
      <dgm:spPr/>
    </dgm:pt>
    <dgm:pt modelId="{F486924D-DE88-462D-AC1B-7B22DB13308A}" type="pres">
      <dgm:prSet presAssocID="{E128490B-ADA5-4208-AF0A-FEAA0DD98AA7}" presName="iconBgRect" presStyleLbl="bgShp" presStyleIdx="1" presStyleCnt="2"/>
      <dgm:spPr/>
    </dgm:pt>
    <dgm:pt modelId="{816C88DC-059D-45B8-8AAD-2C606DF8C660}" type="pres">
      <dgm:prSet presAssocID="{E128490B-ADA5-4208-AF0A-FEAA0DD98AA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twork"/>
        </a:ext>
      </dgm:extLst>
    </dgm:pt>
    <dgm:pt modelId="{DAC739DA-CFC7-451E-9220-ED97B1994A48}" type="pres">
      <dgm:prSet presAssocID="{E128490B-ADA5-4208-AF0A-FEAA0DD98AA7}" presName="spaceRect" presStyleCnt="0"/>
      <dgm:spPr/>
    </dgm:pt>
    <dgm:pt modelId="{2EA24B20-6D44-4965-9875-A8719C235460}" type="pres">
      <dgm:prSet presAssocID="{E128490B-ADA5-4208-AF0A-FEAA0DD98AA7}" presName="textRect" presStyleLbl="revTx" presStyleIdx="1" presStyleCnt="2">
        <dgm:presLayoutVars>
          <dgm:chMax val="1"/>
          <dgm:chPref val="1"/>
        </dgm:presLayoutVars>
      </dgm:prSet>
      <dgm:spPr/>
    </dgm:pt>
  </dgm:ptLst>
  <dgm:cxnLst>
    <dgm:cxn modelId="{A17E381F-DEE1-4DAE-B9C9-F4151A54B59E}" srcId="{A3A90260-172F-4DD4-AE42-1E42F90EEEAF}" destId="{7FC65C6A-2602-4101-A8C3-F3302EB93090}" srcOrd="0" destOrd="0" parTransId="{D6D9D392-FED1-4BD4-8C72-03A715A3739A}" sibTransId="{801AAD2E-D56C-41FF-BF9E-D60C54DC35B0}"/>
    <dgm:cxn modelId="{CB713567-2419-4248-A191-ABF4F2407614}" type="presOf" srcId="{801AAD2E-D56C-41FF-BF9E-D60C54DC35B0}" destId="{24CD2E10-9823-44CC-9181-B94EADD1A8F6}" srcOrd="0" destOrd="0" presId="urn:microsoft.com/office/officeart/2018/2/layout/IconCircleList"/>
    <dgm:cxn modelId="{CDC4AB84-7B54-4553-9D4D-8E1A786301BA}" type="presOf" srcId="{A3A90260-172F-4DD4-AE42-1E42F90EEEAF}" destId="{6D8B688A-BBF2-4B8B-A5EE-C5407180A29F}" srcOrd="0" destOrd="0" presId="urn:microsoft.com/office/officeart/2018/2/layout/IconCircleList"/>
    <dgm:cxn modelId="{57BB6C9D-BB7F-4C5C-A7D0-FDF00973F272}" srcId="{A3A90260-172F-4DD4-AE42-1E42F90EEEAF}" destId="{E128490B-ADA5-4208-AF0A-FEAA0DD98AA7}" srcOrd="1" destOrd="0" parTransId="{299D530A-D9E2-4E77-AF52-5D99B5E31A33}" sibTransId="{3F08ED38-EB00-40E8-A401-2C6635B842DE}"/>
    <dgm:cxn modelId="{C31CF2B5-D0F8-4023-8E63-B705D75ED0E6}" type="presOf" srcId="{7FC65C6A-2602-4101-A8C3-F3302EB93090}" destId="{8AF19343-FFA1-47C4-806A-E25ADA98050F}" srcOrd="0" destOrd="0" presId="urn:microsoft.com/office/officeart/2018/2/layout/IconCircleList"/>
    <dgm:cxn modelId="{E3E123D5-BD2B-46AC-B159-441EB0B809F9}" type="presOf" srcId="{E128490B-ADA5-4208-AF0A-FEAA0DD98AA7}" destId="{2EA24B20-6D44-4965-9875-A8719C235460}" srcOrd="0" destOrd="0" presId="urn:microsoft.com/office/officeart/2018/2/layout/IconCircleList"/>
    <dgm:cxn modelId="{70015B1F-851D-4C55-AC5D-BBE3F0BA64C0}" type="presParOf" srcId="{6D8B688A-BBF2-4B8B-A5EE-C5407180A29F}" destId="{B0315049-52B2-440B-AD8C-E9A90796271F}" srcOrd="0" destOrd="0" presId="urn:microsoft.com/office/officeart/2018/2/layout/IconCircleList"/>
    <dgm:cxn modelId="{70D50220-6B79-4E84-805F-6B3D2E789D90}" type="presParOf" srcId="{B0315049-52B2-440B-AD8C-E9A90796271F}" destId="{C09ADA2C-5524-49F2-9B39-87F04A4CD00B}" srcOrd="0" destOrd="0" presId="urn:microsoft.com/office/officeart/2018/2/layout/IconCircleList"/>
    <dgm:cxn modelId="{46DB9359-2721-4E0D-97A2-1357746CEB87}" type="presParOf" srcId="{C09ADA2C-5524-49F2-9B39-87F04A4CD00B}" destId="{CB72DBE2-C6D2-4C24-8034-D089546AA72A}" srcOrd="0" destOrd="0" presId="urn:microsoft.com/office/officeart/2018/2/layout/IconCircleList"/>
    <dgm:cxn modelId="{A77A472C-2820-49A3-A624-F0D687C38794}" type="presParOf" srcId="{C09ADA2C-5524-49F2-9B39-87F04A4CD00B}" destId="{F48AFF1F-8333-481C-B262-CD4E32034656}" srcOrd="1" destOrd="0" presId="urn:microsoft.com/office/officeart/2018/2/layout/IconCircleList"/>
    <dgm:cxn modelId="{6C30CB20-8444-4C6E-BA53-4AFD07B5769E}" type="presParOf" srcId="{C09ADA2C-5524-49F2-9B39-87F04A4CD00B}" destId="{6D5A17E6-2F74-4D42-95FF-10061F591EA9}" srcOrd="2" destOrd="0" presId="urn:microsoft.com/office/officeart/2018/2/layout/IconCircleList"/>
    <dgm:cxn modelId="{27EF58CE-D288-4B9B-BC42-F6A5634D6C20}" type="presParOf" srcId="{C09ADA2C-5524-49F2-9B39-87F04A4CD00B}" destId="{8AF19343-FFA1-47C4-806A-E25ADA98050F}" srcOrd="3" destOrd="0" presId="urn:microsoft.com/office/officeart/2018/2/layout/IconCircleList"/>
    <dgm:cxn modelId="{26C15FD1-942C-45C0-A7E7-E646CDFD1678}" type="presParOf" srcId="{B0315049-52B2-440B-AD8C-E9A90796271F}" destId="{24CD2E10-9823-44CC-9181-B94EADD1A8F6}" srcOrd="1" destOrd="0" presId="urn:microsoft.com/office/officeart/2018/2/layout/IconCircleList"/>
    <dgm:cxn modelId="{F6DA8ADD-C6DB-4715-B969-5190DF15FCE1}" type="presParOf" srcId="{B0315049-52B2-440B-AD8C-E9A90796271F}" destId="{511DDC84-8BF5-45EC-A661-935B5769FA10}" srcOrd="2" destOrd="0" presId="urn:microsoft.com/office/officeart/2018/2/layout/IconCircleList"/>
    <dgm:cxn modelId="{B4E8C0DD-A93A-4FB7-9FB7-BD92D64F6C04}" type="presParOf" srcId="{511DDC84-8BF5-45EC-A661-935B5769FA10}" destId="{F486924D-DE88-462D-AC1B-7B22DB13308A}" srcOrd="0" destOrd="0" presId="urn:microsoft.com/office/officeart/2018/2/layout/IconCircleList"/>
    <dgm:cxn modelId="{64688AE8-3FE2-4BBE-9EE6-04A871218D6D}" type="presParOf" srcId="{511DDC84-8BF5-45EC-A661-935B5769FA10}" destId="{816C88DC-059D-45B8-8AAD-2C606DF8C660}" srcOrd="1" destOrd="0" presId="urn:microsoft.com/office/officeart/2018/2/layout/IconCircleList"/>
    <dgm:cxn modelId="{584C87FD-FB07-4A01-A34F-4C47C2611E4C}" type="presParOf" srcId="{511DDC84-8BF5-45EC-A661-935B5769FA10}" destId="{DAC739DA-CFC7-451E-9220-ED97B1994A48}" srcOrd="2" destOrd="0" presId="urn:microsoft.com/office/officeart/2018/2/layout/IconCircleList"/>
    <dgm:cxn modelId="{0BF642C0-578D-4B29-B8E5-06A3BCB690C5}" type="presParOf" srcId="{511DDC84-8BF5-45EC-A661-935B5769FA10}" destId="{2EA24B20-6D44-4965-9875-A8719C23546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21199C-CA4E-4BF7-98FB-32AFC18F1D85}" type="doc">
      <dgm:prSet loTypeId="urn:microsoft.com/office/officeart/2005/8/layout/orgChart1" loCatId="hierarchy" qsTypeId="urn:microsoft.com/office/officeart/2005/8/quickstyle/simple2" qsCatId="simple" csTypeId="urn:microsoft.com/office/officeart/2005/8/colors/colorful1" csCatId="colorful" phldr="1"/>
      <dgm:spPr/>
      <dgm:t>
        <a:bodyPr/>
        <a:lstStyle/>
        <a:p>
          <a:endParaRPr lang="en-US"/>
        </a:p>
      </dgm:t>
    </dgm:pt>
    <dgm:pt modelId="{CDFC33B7-D81D-4177-AC70-661D615982D6}">
      <dgm:prSet phldr="0"/>
      <dgm:spPr/>
      <dgm:t>
        <a:bodyPr/>
        <a:lstStyle/>
        <a:p>
          <a:r>
            <a:rPr lang="en-US"/>
            <a:t>Rail</a:t>
          </a:r>
        </a:p>
      </dgm:t>
    </dgm:pt>
    <dgm:pt modelId="{F8F925EE-EE70-4E65-9A6E-06C366C84FF1}" type="parTrans" cxnId="{1ACEEA7D-E61F-4C3A-B3F4-4F401CB4394F}">
      <dgm:prSet/>
      <dgm:spPr/>
    </dgm:pt>
    <dgm:pt modelId="{0E23BDFD-5761-48FC-88F7-C3D91A2CE88A}" type="sibTrans" cxnId="{1ACEEA7D-E61F-4C3A-B3F4-4F401CB4394F}">
      <dgm:prSet/>
      <dgm:spPr/>
      <dgm:t>
        <a:bodyPr/>
        <a:lstStyle/>
        <a:p>
          <a:endParaRPr lang="en-US"/>
        </a:p>
      </dgm:t>
    </dgm:pt>
    <dgm:pt modelId="{F2CDFA73-985E-4F03-B679-97084B734C3D}">
      <dgm:prSet phldr="0"/>
      <dgm:spPr/>
      <dgm:t>
        <a:bodyPr/>
        <a:lstStyle/>
        <a:p>
          <a:r>
            <a:rPr lang="en-US" err="1"/>
            <a:t>Coloso</a:t>
          </a:r>
          <a:endParaRPr lang="en-US"/>
        </a:p>
      </dgm:t>
    </dgm:pt>
    <dgm:pt modelId="{68541E76-05EB-4E51-B7D7-43A047065E9D}" type="parTrans" cxnId="{CA2DB664-7561-4E34-8FD2-AFB109577A97}">
      <dgm:prSet/>
      <dgm:spPr/>
    </dgm:pt>
    <dgm:pt modelId="{A7708DF8-7125-47BC-AAC3-06B597819186}" type="sibTrans" cxnId="{CA2DB664-7561-4E34-8FD2-AFB109577A97}">
      <dgm:prSet/>
      <dgm:spPr/>
      <dgm:t>
        <a:bodyPr/>
        <a:lstStyle/>
        <a:p>
          <a:endParaRPr lang="en-US"/>
        </a:p>
      </dgm:t>
    </dgm:pt>
    <dgm:pt modelId="{29EACFA1-429E-41FC-B0AC-E06DB31D3242}">
      <dgm:prSet phldr="0"/>
      <dgm:spPr/>
      <dgm:t>
        <a:bodyPr/>
        <a:lstStyle/>
        <a:p>
          <a:r>
            <a:rPr lang="en-US"/>
            <a:t>Flash</a:t>
          </a:r>
        </a:p>
      </dgm:t>
    </dgm:pt>
    <dgm:pt modelId="{3CA0950C-49BA-47F9-8704-E7BCA566D4B2}" type="parTrans" cxnId="{8B2C2352-7079-4F70-BA90-59058DDBB07A}">
      <dgm:prSet/>
      <dgm:spPr/>
    </dgm:pt>
    <dgm:pt modelId="{F56113EA-0CEA-4CD9-9402-C07561090C85}" type="sibTrans" cxnId="{8B2C2352-7079-4F70-BA90-59058DDBB07A}">
      <dgm:prSet/>
      <dgm:spPr/>
      <dgm:t>
        <a:bodyPr/>
        <a:lstStyle/>
        <a:p>
          <a:endParaRPr lang="en-US"/>
        </a:p>
      </dgm:t>
    </dgm:pt>
    <dgm:pt modelId="{41AE7A3C-B6A5-4D0B-A4E3-AD55E30851B7}">
      <dgm:prSet phldr="0"/>
      <dgm:spPr/>
      <dgm:t>
        <a:bodyPr/>
        <a:lstStyle/>
        <a:p>
          <a:r>
            <a:rPr lang="en-US"/>
            <a:t>Trickster</a:t>
          </a:r>
        </a:p>
      </dgm:t>
    </dgm:pt>
    <dgm:pt modelId="{56BA5D80-1CEC-45B6-8D8B-86F0A74097CA}" type="parTrans" cxnId="{7B73076A-962D-4CF3-B881-D8986F246F33}">
      <dgm:prSet/>
      <dgm:spPr/>
    </dgm:pt>
    <dgm:pt modelId="{BE9AF031-EDE6-4CD7-88C1-474551207DF8}" type="sibTrans" cxnId="{7B73076A-962D-4CF3-B881-D8986F246F33}">
      <dgm:prSet/>
      <dgm:spPr/>
      <dgm:t>
        <a:bodyPr/>
        <a:lstStyle/>
        <a:p>
          <a:endParaRPr lang="en-US"/>
        </a:p>
      </dgm:t>
    </dgm:pt>
    <dgm:pt modelId="{E6FB83E7-B93E-401A-9A71-236B728A7110}">
      <dgm:prSet phldr="0"/>
      <dgm:spPr/>
      <dgm:t>
        <a:bodyPr/>
        <a:lstStyle/>
        <a:p>
          <a:pPr rtl="0"/>
          <a:r>
            <a:rPr lang="en-US"/>
            <a:t>Variante Jefe</a:t>
          </a:r>
          <a:endParaRPr lang="en-US">
            <a:latin typeface="Bembo"/>
          </a:endParaRPr>
        </a:p>
      </dgm:t>
    </dgm:pt>
    <dgm:pt modelId="{9F8FE067-7490-4627-AADB-7F791AFA31CD}" type="parTrans" cxnId="{F18E112E-0BD5-4A5F-BD22-D565FA490075}">
      <dgm:prSet/>
      <dgm:spPr/>
    </dgm:pt>
    <dgm:pt modelId="{B90E9690-0FF2-4EE0-81F6-7A828D713064}" type="sibTrans" cxnId="{F18E112E-0BD5-4A5F-BD22-D565FA490075}">
      <dgm:prSet/>
      <dgm:spPr/>
    </dgm:pt>
    <dgm:pt modelId="{99DCE41A-1BBD-4437-A92D-85DA80D002DF}" type="pres">
      <dgm:prSet presAssocID="{1A21199C-CA4E-4BF7-98FB-32AFC18F1D85}" presName="hierChild1" presStyleCnt="0">
        <dgm:presLayoutVars>
          <dgm:orgChart val="1"/>
          <dgm:chPref val="1"/>
          <dgm:dir/>
          <dgm:animOne val="branch"/>
          <dgm:animLvl val="lvl"/>
          <dgm:resizeHandles/>
        </dgm:presLayoutVars>
      </dgm:prSet>
      <dgm:spPr/>
    </dgm:pt>
    <dgm:pt modelId="{C0A9486E-BBEE-4BD6-B603-D80F585C10D4}" type="pres">
      <dgm:prSet presAssocID="{E6FB83E7-B93E-401A-9A71-236B728A7110}" presName="hierRoot1" presStyleCnt="0">
        <dgm:presLayoutVars>
          <dgm:hierBranch val="init"/>
        </dgm:presLayoutVars>
      </dgm:prSet>
      <dgm:spPr/>
    </dgm:pt>
    <dgm:pt modelId="{0D4BF656-434C-4E1C-953B-26C142549510}" type="pres">
      <dgm:prSet presAssocID="{E6FB83E7-B93E-401A-9A71-236B728A7110}" presName="rootComposite1" presStyleCnt="0"/>
      <dgm:spPr/>
    </dgm:pt>
    <dgm:pt modelId="{C92A6FC7-B658-4F64-AFBC-FF0F514D072C}" type="pres">
      <dgm:prSet presAssocID="{E6FB83E7-B93E-401A-9A71-236B728A7110}" presName="rootText1" presStyleLbl="node0" presStyleIdx="0" presStyleCnt="1">
        <dgm:presLayoutVars>
          <dgm:chPref val="3"/>
        </dgm:presLayoutVars>
      </dgm:prSet>
      <dgm:spPr/>
    </dgm:pt>
    <dgm:pt modelId="{C0A35F1D-8ABA-4D05-8487-BDAA5C11A521}" type="pres">
      <dgm:prSet presAssocID="{E6FB83E7-B93E-401A-9A71-236B728A7110}" presName="rootConnector1" presStyleLbl="node1" presStyleIdx="0" presStyleCnt="0"/>
      <dgm:spPr/>
    </dgm:pt>
    <dgm:pt modelId="{29292E4B-0555-4525-B458-334DC8E232F8}" type="pres">
      <dgm:prSet presAssocID="{E6FB83E7-B93E-401A-9A71-236B728A7110}" presName="hierChild2" presStyleCnt="0"/>
      <dgm:spPr/>
    </dgm:pt>
    <dgm:pt modelId="{4A596BBA-B2C1-46CA-B196-5EFC11DBCB32}" type="pres">
      <dgm:prSet presAssocID="{F8F925EE-EE70-4E65-9A6E-06C366C84FF1}" presName="Name37" presStyleLbl="parChTrans1D2" presStyleIdx="0" presStyleCnt="4"/>
      <dgm:spPr/>
    </dgm:pt>
    <dgm:pt modelId="{986B19B5-5033-47AC-B856-5F159BA09DF8}" type="pres">
      <dgm:prSet presAssocID="{CDFC33B7-D81D-4177-AC70-661D615982D6}" presName="hierRoot2" presStyleCnt="0">
        <dgm:presLayoutVars>
          <dgm:hierBranch val="init"/>
        </dgm:presLayoutVars>
      </dgm:prSet>
      <dgm:spPr/>
    </dgm:pt>
    <dgm:pt modelId="{F89F90BA-127E-4E47-BDFC-720D106B15F5}" type="pres">
      <dgm:prSet presAssocID="{CDFC33B7-D81D-4177-AC70-661D615982D6}" presName="rootComposite" presStyleCnt="0"/>
      <dgm:spPr/>
    </dgm:pt>
    <dgm:pt modelId="{84D2DB4E-273A-4B01-B4CF-87DD7B2D2944}" type="pres">
      <dgm:prSet presAssocID="{CDFC33B7-D81D-4177-AC70-661D615982D6}" presName="rootText" presStyleLbl="node2" presStyleIdx="0" presStyleCnt="4">
        <dgm:presLayoutVars>
          <dgm:chPref val="3"/>
        </dgm:presLayoutVars>
      </dgm:prSet>
      <dgm:spPr/>
    </dgm:pt>
    <dgm:pt modelId="{F0F8B766-9B2F-4C4E-B3CF-9004979DEC75}" type="pres">
      <dgm:prSet presAssocID="{CDFC33B7-D81D-4177-AC70-661D615982D6}" presName="rootConnector" presStyleLbl="node2" presStyleIdx="0" presStyleCnt="4"/>
      <dgm:spPr/>
    </dgm:pt>
    <dgm:pt modelId="{4813CD5F-DFC5-4A3B-BAD2-A46D770A1655}" type="pres">
      <dgm:prSet presAssocID="{CDFC33B7-D81D-4177-AC70-661D615982D6}" presName="hierChild4" presStyleCnt="0"/>
      <dgm:spPr/>
    </dgm:pt>
    <dgm:pt modelId="{54912E94-4F22-4CE4-8E1E-6368D9404654}" type="pres">
      <dgm:prSet presAssocID="{CDFC33B7-D81D-4177-AC70-661D615982D6}" presName="hierChild5" presStyleCnt="0"/>
      <dgm:spPr/>
    </dgm:pt>
    <dgm:pt modelId="{5D0C551C-244E-471D-9B41-CCA6FBD56C73}" type="pres">
      <dgm:prSet presAssocID="{68541E76-05EB-4E51-B7D7-43A047065E9D}" presName="Name37" presStyleLbl="parChTrans1D2" presStyleIdx="1" presStyleCnt="4"/>
      <dgm:spPr/>
    </dgm:pt>
    <dgm:pt modelId="{B2020374-4567-4E73-AFC4-5CE60EF96A9D}" type="pres">
      <dgm:prSet presAssocID="{F2CDFA73-985E-4F03-B679-97084B734C3D}" presName="hierRoot2" presStyleCnt="0">
        <dgm:presLayoutVars>
          <dgm:hierBranch val="init"/>
        </dgm:presLayoutVars>
      </dgm:prSet>
      <dgm:spPr/>
    </dgm:pt>
    <dgm:pt modelId="{DB8E1F7B-8787-4F84-AD16-7E4D68ED53D4}" type="pres">
      <dgm:prSet presAssocID="{F2CDFA73-985E-4F03-B679-97084B734C3D}" presName="rootComposite" presStyleCnt="0"/>
      <dgm:spPr/>
    </dgm:pt>
    <dgm:pt modelId="{8BE9DCB7-D9A1-4538-8B59-F89B13E4279E}" type="pres">
      <dgm:prSet presAssocID="{F2CDFA73-985E-4F03-B679-97084B734C3D}" presName="rootText" presStyleLbl="node2" presStyleIdx="1" presStyleCnt="4">
        <dgm:presLayoutVars>
          <dgm:chPref val="3"/>
        </dgm:presLayoutVars>
      </dgm:prSet>
      <dgm:spPr/>
    </dgm:pt>
    <dgm:pt modelId="{19D7B68B-B775-4A79-B54D-F78E7187A939}" type="pres">
      <dgm:prSet presAssocID="{F2CDFA73-985E-4F03-B679-97084B734C3D}" presName="rootConnector" presStyleLbl="node2" presStyleIdx="1" presStyleCnt="4"/>
      <dgm:spPr/>
    </dgm:pt>
    <dgm:pt modelId="{D3033268-BE7C-4559-A9C8-5FE534D67152}" type="pres">
      <dgm:prSet presAssocID="{F2CDFA73-985E-4F03-B679-97084B734C3D}" presName="hierChild4" presStyleCnt="0"/>
      <dgm:spPr/>
    </dgm:pt>
    <dgm:pt modelId="{215535A8-DFC4-4EBA-92DB-3D4964642F7D}" type="pres">
      <dgm:prSet presAssocID="{F2CDFA73-985E-4F03-B679-97084B734C3D}" presName="hierChild5" presStyleCnt="0"/>
      <dgm:spPr/>
    </dgm:pt>
    <dgm:pt modelId="{78910E01-9E87-4130-9737-A5C4D77C6C3C}" type="pres">
      <dgm:prSet presAssocID="{3CA0950C-49BA-47F9-8704-E7BCA566D4B2}" presName="Name37" presStyleLbl="parChTrans1D2" presStyleIdx="2" presStyleCnt="4"/>
      <dgm:spPr/>
    </dgm:pt>
    <dgm:pt modelId="{804593FE-B12D-4282-AF47-C0B16A2E548A}" type="pres">
      <dgm:prSet presAssocID="{29EACFA1-429E-41FC-B0AC-E06DB31D3242}" presName="hierRoot2" presStyleCnt="0">
        <dgm:presLayoutVars>
          <dgm:hierBranch val="init"/>
        </dgm:presLayoutVars>
      </dgm:prSet>
      <dgm:spPr/>
    </dgm:pt>
    <dgm:pt modelId="{3EB50801-DCDB-4CDC-875D-CFE10D7E45AD}" type="pres">
      <dgm:prSet presAssocID="{29EACFA1-429E-41FC-B0AC-E06DB31D3242}" presName="rootComposite" presStyleCnt="0"/>
      <dgm:spPr/>
    </dgm:pt>
    <dgm:pt modelId="{4014B262-2217-477A-936E-0C38AA03CAEC}" type="pres">
      <dgm:prSet presAssocID="{29EACFA1-429E-41FC-B0AC-E06DB31D3242}" presName="rootText" presStyleLbl="node2" presStyleIdx="2" presStyleCnt="4">
        <dgm:presLayoutVars>
          <dgm:chPref val="3"/>
        </dgm:presLayoutVars>
      </dgm:prSet>
      <dgm:spPr/>
    </dgm:pt>
    <dgm:pt modelId="{42867DF6-5926-4174-8EC5-49629BA62549}" type="pres">
      <dgm:prSet presAssocID="{29EACFA1-429E-41FC-B0AC-E06DB31D3242}" presName="rootConnector" presStyleLbl="node2" presStyleIdx="2" presStyleCnt="4"/>
      <dgm:spPr/>
    </dgm:pt>
    <dgm:pt modelId="{3FD67044-B0F1-4697-BCE2-60495CE238B4}" type="pres">
      <dgm:prSet presAssocID="{29EACFA1-429E-41FC-B0AC-E06DB31D3242}" presName="hierChild4" presStyleCnt="0"/>
      <dgm:spPr/>
    </dgm:pt>
    <dgm:pt modelId="{0DF86C7A-ED58-406E-B0D3-DC1FBD27F460}" type="pres">
      <dgm:prSet presAssocID="{29EACFA1-429E-41FC-B0AC-E06DB31D3242}" presName="hierChild5" presStyleCnt="0"/>
      <dgm:spPr/>
    </dgm:pt>
    <dgm:pt modelId="{EAE60F2C-9956-4312-817C-FC2D0973536A}" type="pres">
      <dgm:prSet presAssocID="{56BA5D80-1CEC-45B6-8D8B-86F0A74097CA}" presName="Name37" presStyleLbl="parChTrans1D2" presStyleIdx="3" presStyleCnt="4"/>
      <dgm:spPr/>
    </dgm:pt>
    <dgm:pt modelId="{96BF8578-4184-49A6-A98E-A3210742F112}" type="pres">
      <dgm:prSet presAssocID="{41AE7A3C-B6A5-4D0B-A4E3-AD55E30851B7}" presName="hierRoot2" presStyleCnt="0">
        <dgm:presLayoutVars>
          <dgm:hierBranch val="init"/>
        </dgm:presLayoutVars>
      </dgm:prSet>
      <dgm:spPr/>
    </dgm:pt>
    <dgm:pt modelId="{43A7FE0C-0CA3-4EC8-A0E9-99F0DD8AACB3}" type="pres">
      <dgm:prSet presAssocID="{41AE7A3C-B6A5-4D0B-A4E3-AD55E30851B7}" presName="rootComposite" presStyleCnt="0"/>
      <dgm:spPr/>
    </dgm:pt>
    <dgm:pt modelId="{2CC85611-97B2-4A2A-8F37-2437112EF5A6}" type="pres">
      <dgm:prSet presAssocID="{41AE7A3C-B6A5-4D0B-A4E3-AD55E30851B7}" presName="rootText" presStyleLbl="node2" presStyleIdx="3" presStyleCnt="4">
        <dgm:presLayoutVars>
          <dgm:chPref val="3"/>
        </dgm:presLayoutVars>
      </dgm:prSet>
      <dgm:spPr/>
    </dgm:pt>
    <dgm:pt modelId="{F358FB51-A5A3-49CB-9488-F563AA3E8035}" type="pres">
      <dgm:prSet presAssocID="{41AE7A3C-B6A5-4D0B-A4E3-AD55E30851B7}" presName="rootConnector" presStyleLbl="node2" presStyleIdx="3" presStyleCnt="4"/>
      <dgm:spPr/>
    </dgm:pt>
    <dgm:pt modelId="{2EA0FA25-DE2F-48E8-87AB-F0AF32DAB7B1}" type="pres">
      <dgm:prSet presAssocID="{41AE7A3C-B6A5-4D0B-A4E3-AD55E30851B7}" presName="hierChild4" presStyleCnt="0"/>
      <dgm:spPr/>
    </dgm:pt>
    <dgm:pt modelId="{C5F7E6FA-DEC0-4333-9C03-4E42EBB79479}" type="pres">
      <dgm:prSet presAssocID="{41AE7A3C-B6A5-4D0B-A4E3-AD55E30851B7}" presName="hierChild5" presStyleCnt="0"/>
      <dgm:spPr/>
    </dgm:pt>
    <dgm:pt modelId="{101CFF47-E601-43B4-9C26-427C5F5D3528}" type="pres">
      <dgm:prSet presAssocID="{E6FB83E7-B93E-401A-9A71-236B728A7110}" presName="hierChild3" presStyleCnt="0"/>
      <dgm:spPr/>
    </dgm:pt>
  </dgm:ptLst>
  <dgm:cxnLst>
    <dgm:cxn modelId="{39E5CD02-E42C-4FA9-B6A6-B07377A4CDAB}" type="presOf" srcId="{29EACFA1-429E-41FC-B0AC-E06DB31D3242}" destId="{4014B262-2217-477A-936E-0C38AA03CAEC}" srcOrd="0" destOrd="0" presId="urn:microsoft.com/office/officeart/2005/8/layout/orgChart1"/>
    <dgm:cxn modelId="{0FA8DE13-8AA5-44EF-9FDF-49761AA7F1BC}" type="presOf" srcId="{F2CDFA73-985E-4F03-B679-97084B734C3D}" destId="{8BE9DCB7-D9A1-4538-8B59-F89B13E4279E}" srcOrd="0" destOrd="0" presId="urn:microsoft.com/office/officeart/2005/8/layout/orgChart1"/>
    <dgm:cxn modelId="{43A77016-353D-49FA-A0A6-7944190E1656}" type="presOf" srcId="{29EACFA1-429E-41FC-B0AC-E06DB31D3242}" destId="{42867DF6-5926-4174-8EC5-49629BA62549}" srcOrd="1" destOrd="0" presId="urn:microsoft.com/office/officeart/2005/8/layout/orgChart1"/>
    <dgm:cxn modelId="{785D0623-C03C-4B51-A946-554425CEF278}" type="presOf" srcId="{3CA0950C-49BA-47F9-8704-E7BCA566D4B2}" destId="{78910E01-9E87-4130-9737-A5C4D77C6C3C}" srcOrd="0" destOrd="0" presId="urn:microsoft.com/office/officeart/2005/8/layout/orgChart1"/>
    <dgm:cxn modelId="{F18E112E-0BD5-4A5F-BD22-D565FA490075}" srcId="{1A21199C-CA4E-4BF7-98FB-32AFC18F1D85}" destId="{E6FB83E7-B93E-401A-9A71-236B728A7110}" srcOrd="0" destOrd="0" parTransId="{9F8FE067-7490-4627-AADB-7F791AFA31CD}" sibTransId="{B90E9690-0FF2-4EE0-81F6-7A828D713064}"/>
    <dgm:cxn modelId="{CA2DB664-7561-4E34-8FD2-AFB109577A97}" srcId="{E6FB83E7-B93E-401A-9A71-236B728A7110}" destId="{F2CDFA73-985E-4F03-B679-97084B734C3D}" srcOrd="1" destOrd="0" parTransId="{68541E76-05EB-4E51-B7D7-43A047065E9D}" sibTransId="{A7708DF8-7125-47BC-AAC3-06B597819186}"/>
    <dgm:cxn modelId="{7B73076A-962D-4CF3-B881-D8986F246F33}" srcId="{E6FB83E7-B93E-401A-9A71-236B728A7110}" destId="{41AE7A3C-B6A5-4D0B-A4E3-AD55E30851B7}" srcOrd="3" destOrd="0" parTransId="{56BA5D80-1CEC-45B6-8D8B-86F0A74097CA}" sibTransId="{BE9AF031-EDE6-4CD7-88C1-474551207DF8}"/>
    <dgm:cxn modelId="{2520786B-11E0-420A-BC5F-00BF02A1081E}" type="presOf" srcId="{F2CDFA73-985E-4F03-B679-97084B734C3D}" destId="{19D7B68B-B775-4A79-B54D-F78E7187A939}" srcOrd="1" destOrd="0" presId="urn:microsoft.com/office/officeart/2005/8/layout/orgChart1"/>
    <dgm:cxn modelId="{033BA44C-F517-4B64-8CDD-B4C81DB0017C}" type="presOf" srcId="{41AE7A3C-B6A5-4D0B-A4E3-AD55E30851B7}" destId="{F358FB51-A5A3-49CB-9488-F563AA3E8035}" srcOrd="1" destOrd="0" presId="urn:microsoft.com/office/officeart/2005/8/layout/orgChart1"/>
    <dgm:cxn modelId="{A3D0CB71-B744-4F06-B22D-246EA9106E8F}" type="presOf" srcId="{56BA5D80-1CEC-45B6-8D8B-86F0A74097CA}" destId="{EAE60F2C-9956-4312-817C-FC2D0973536A}" srcOrd="0" destOrd="0" presId="urn:microsoft.com/office/officeart/2005/8/layout/orgChart1"/>
    <dgm:cxn modelId="{8B2C2352-7079-4F70-BA90-59058DDBB07A}" srcId="{E6FB83E7-B93E-401A-9A71-236B728A7110}" destId="{29EACFA1-429E-41FC-B0AC-E06DB31D3242}" srcOrd="2" destOrd="0" parTransId="{3CA0950C-49BA-47F9-8704-E7BCA566D4B2}" sibTransId="{F56113EA-0CEA-4CD9-9402-C07561090C85}"/>
    <dgm:cxn modelId="{1ACEEA7D-E61F-4C3A-B3F4-4F401CB4394F}" srcId="{E6FB83E7-B93E-401A-9A71-236B728A7110}" destId="{CDFC33B7-D81D-4177-AC70-661D615982D6}" srcOrd="0" destOrd="0" parTransId="{F8F925EE-EE70-4E65-9A6E-06C366C84FF1}" sibTransId="{0E23BDFD-5761-48FC-88F7-C3D91A2CE88A}"/>
    <dgm:cxn modelId="{D7000082-C1A3-411A-87FE-FDEB3DBD5A11}" type="presOf" srcId="{1A21199C-CA4E-4BF7-98FB-32AFC18F1D85}" destId="{99DCE41A-1BBD-4437-A92D-85DA80D002DF}" srcOrd="0" destOrd="0" presId="urn:microsoft.com/office/officeart/2005/8/layout/orgChart1"/>
    <dgm:cxn modelId="{87CB329B-C965-4747-823E-AD88EB5F9239}" type="presOf" srcId="{CDFC33B7-D81D-4177-AC70-661D615982D6}" destId="{F0F8B766-9B2F-4C4E-B3CF-9004979DEC75}" srcOrd="1" destOrd="0" presId="urn:microsoft.com/office/officeart/2005/8/layout/orgChart1"/>
    <dgm:cxn modelId="{AD4B93B0-1A54-476C-BBDD-359BB7A67844}" type="presOf" srcId="{E6FB83E7-B93E-401A-9A71-236B728A7110}" destId="{C0A35F1D-8ABA-4D05-8487-BDAA5C11A521}" srcOrd="1" destOrd="0" presId="urn:microsoft.com/office/officeart/2005/8/layout/orgChart1"/>
    <dgm:cxn modelId="{85C76CCA-8E20-49E8-9B02-037DB32C4C0E}" type="presOf" srcId="{F8F925EE-EE70-4E65-9A6E-06C366C84FF1}" destId="{4A596BBA-B2C1-46CA-B196-5EFC11DBCB32}" srcOrd="0" destOrd="0" presId="urn:microsoft.com/office/officeart/2005/8/layout/orgChart1"/>
    <dgm:cxn modelId="{CB746BD1-3276-49CD-95E8-448D7F122DE6}" type="presOf" srcId="{41AE7A3C-B6A5-4D0B-A4E3-AD55E30851B7}" destId="{2CC85611-97B2-4A2A-8F37-2437112EF5A6}" srcOrd="0" destOrd="0" presId="urn:microsoft.com/office/officeart/2005/8/layout/orgChart1"/>
    <dgm:cxn modelId="{580780D3-B066-4926-AEA1-D3D408F24627}" type="presOf" srcId="{CDFC33B7-D81D-4177-AC70-661D615982D6}" destId="{84D2DB4E-273A-4B01-B4CF-87DD7B2D2944}" srcOrd="0" destOrd="0" presId="urn:microsoft.com/office/officeart/2005/8/layout/orgChart1"/>
    <dgm:cxn modelId="{3C16F8DA-8F75-4125-BF5E-F35C87E1CD4B}" type="presOf" srcId="{68541E76-05EB-4E51-B7D7-43A047065E9D}" destId="{5D0C551C-244E-471D-9B41-CCA6FBD56C73}" srcOrd="0" destOrd="0" presId="urn:microsoft.com/office/officeart/2005/8/layout/orgChart1"/>
    <dgm:cxn modelId="{6F81D5FC-EF80-4352-971F-6FAD8D8EFD61}" type="presOf" srcId="{E6FB83E7-B93E-401A-9A71-236B728A7110}" destId="{C92A6FC7-B658-4F64-AFBC-FF0F514D072C}" srcOrd="0" destOrd="0" presId="urn:microsoft.com/office/officeart/2005/8/layout/orgChart1"/>
    <dgm:cxn modelId="{7428354A-9B10-4D4E-9E1D-02FD07D9FEA5}" type="presParOf" srcId="{99DCE41A-1BBD-4437-A92D-85DA80D002DF}" destId="{C0A9486E-BBEE-4BD6-B603-D80F585C10D4}" srcOrd="0" destOrd="0" presId="urn:microsoft.com/office/officeart/2005/8/layout/orgChart1"/>
    <dgm:cxn modelId="{9D3C1EBA-042C-4C86-8FB1-21BBE421CC29}" type="presParOf" srcId="{C0A9486E-BBEE-4BD6-B603-D80F585C10D4}" destId="{0D4BF656-434C-4E1C-953B-26C142549510}" srcOrd="0" destOrd="0" presId="urn:microsoft.com/office/officeart/2005/8/layout/orgChart1"/>
    <dgm:cxn modelId="{0DD0330A-8A19-4150-8150-F82636C3ED64}" type="presParOf" srcId="{0D4BF656-434C-4E1C-953B-26C142549510}" destId="{C92A6FC7-B658-4F64-AFBC-FF0F514D072C}" srcOrd="0" destOrd="0" presId="urn:microsoft.com/office/officeart/2005/8/layout/orgChart1"/>
    <dgm:cxn modelId="{65FF185E-23C8-4AFF-BCA3-6396D92755DC}" type="presParOf" srcId="{0D4BF656-434C-4E1C-953B-26C142549510}" destId="{C0A35F1D-8ABA-4D05-8487-BDAA5C11A521}" srcOrd="1" destOrd="0" presId="urn:microsoft.com/office/officeart/2005/8/layout/orgChart1"/>
    <dgm:cxn modelId="{56D54306-E175-4078-8842-30DC5E3626DD}" type="presParOf" srcId="{C0A9486E-BBEE-4BD6-B603-D80F585C10D4}" destId="{29292E4B-0555-4525-B458-334DC8E232F8}" srcOrd="1" destOrd="0" presId="urn:microsoft.com/office/officeart/2005/8/layout/orgChart1"/>
    <dgm:cxn modelId="{ECA0D1D8-B677-44B8-92B6-2F2C70B8BDDD}" type="presParOf" srcId="{29292E4B-0555-4525-B458-334DC8E232F8}" destId="{4A596BBA-B2C1-46CA-B196-5EFC11DBCB32}" srcOrd="0" destOrd="0" presId="urn:microsoft.com/office/officeart/2005/8/layout/orgChart1"/>
    <dgm:cxn modelId="{F50246A7-E94D-4679-B885-B0A48A0E3F00}" type="presParOf" srcId="{29292E4B-0555-4525-B458-334DC8E232F8}" destId="{986B19B5-5033-47AC-B856-5F159BA09DF8}" srcOrd="1" destOrd="0" presId="urn:microsoft.com/office/officeart/2005/8/layout/orgChart1"/>
    <dgm:cxn modelId="{044AC756-F2A5-42AA-B930-C7C8A5861E98}" type="presParOf" srcId="{986B19B5-5033-47AC-B856-5F159BA09DF8}" destId="{F89F90BA-127E-4E47-BDFC-720D106B15F5}" srcOrd="0" destOrd="0" presId="urn:microsoft.com/office/officeart/2005/8/layout/orgChart1"/>
    <dgm:cxn modelId="{2B9BD575-BC08-47E7-BE98-8CB51F5A05BC}" type="presParOf" srcId="{F89F90BA-127E-4E47-BDFC-720D106B15F5}" destId="{84D2DB4E-273A-4B01-B4CF-87DD7B2D2944}" srcOrd="0" destOrd="0" presId="urn:microsoft.com/office/officeart/2005/8/layout/orgChart1"/>
    <dgm:cxn modelId="{FBB18EA0-4340-4C4E-8B39-D2635E84D8EB}" type="presParOf" srcId="{F89F90BA-127E-4E47-BDFC-720D106B15F5}" destId="{F0F8B766-9B2F-4C4E-B3CF-9004979DEC75}" srcOrd="1" destOrd="0" presId="urn:microsoft.com/office/officeart/2005/8/layout/orgChart1"/>
    <dgm:cxn modelId="{DAB7CC0D-1920-402E-963A-6DC3DAFC3592}" type="presParOf" srcId="{986B19B5-5033-47AC-B856-5F159BA09DF8}" destId="{4813CD5F-DFC5-4A3B-BAD2-A46D770A1655}" srcOrd="1" destOrd="0" presId="urn:microsoft.com/office/officeart/2005/8/layout/orgChart1"/>
    <dgm:cxn modelId="{1975435F-2B51-49D6-B671-6BA3816B632C}" type="presParOf" srcId="{986B19B5-5033-47AC-B856-5F159BA09DF8}" destId="{54912E94-4F22-4CE4-8E1E-6368D9404654}" srcOrd="2" destOrd="0" presId="urn:microsoft.com/office/officeart/2005/8/layout/orgChart1"/>
    <dgm:cxn modelId="{BC7ED202-2E40-4FAD-B47E-EF26C3CDA891}" type="presParOf" srcId="{29292E4B-0555-4525-B458-334DC8E232F8}" destId="{5D0C551C-244E-471D-9B41-CCA6FBD56C73}" srcOrd="2" destOrd="0" presId="urn:microsoft.com/office/officeart/2005/8/layout/orgChart1"/>
    <dgm:cxn modelId="{F0CBAA0C-B90F-49AD-8F6E-317E86E70809}" type="presParOf" srcId="{29292E4B-0555-4525-B458-334DC8E232F8}" destId="{B2020374-4567-4E73-AFC4-5CE60EF96A9D}" srcOrd="3" destOrd="0" presId="urn:microsoft.com/office/officeart/2005/8/layout/orgChart1"/>
    <dgm:cxn modelId="{FD49191F-AB3C-49C8-A123-C0F98B65D879}" type="presParOf" srcId="{B2020374-4567-4E73-AFC4-5CE60EF96A9D}" destId="{DB8E1F7B-8787-4F84-AD16-7E4D68ED53D4}" srcOrd="0" destOrd="0" presId="urn:microsoft.com/office/officeart/2005/8/layout/orgChart1"/>
    <dgm:cxn modelId="{9077D0CC-73DF-494F-9F3E-45D8D399279A}" type="presParOf" srcId="{DB8E1F7B-8787-4F84-AD16-7E4D68ED53D4}" destId="{8BE9DCB7-D9A1-4538-8B59-F89B13E4279E}" srcOrd="0" destOrd="0" presId="urn:microsoft.com/office/officeart/2005/8/layout/orgChart1"/>
    <dgm:cxn modelId="{CB157829-847C-425C-BB62-F5B04653EDEC}" type="presParOf" srcId="{DB8E1F7B-8787-4F84-AD16-7E4D68ED53D4}" destId="{19D7B68B-B775-4A79-B54D-F78E7187A939}" srcOrd="1" destOrd="0" presId="urn:microsoft.com/office/officeart/2005/8/layout/orgChart1"/>
    <dgm:cxn modelId="{27AC728E-4516-4A6A-950A-F5FD879E057F}" type="presParOf" srcId="{B2020374-4567-4E73-AFC4-5CE60EF96A9D}" destId="{D3033268-BE7C-4559-A9C8-5FE534D67152}" srcOrd="1" destOrd="0" presId="urn:microsoft.com/office/officeart/2005/8/layout/orgChart1"/>
    <dgm:cxn modelId="{FC5FE128-10D1-44A1-A765-D1315C359AA1}" type="presParOf" srcId="{B2020374-4567-4E73-AFC4-5CE60EF96A9D}" destId="{215535A8-DFC4-4EBA-92DB-3D4964642F7D}" srcOrd="2" destOrd="0" presId="urn:microsoft.com/office/officeart/2005/8/layout/orgChart1"/>
    <dgm:cxn modelId="{270A3CB0-8863-4367-9C2B-9B986F8AF3B7}" type="presParOf" srcId="{29292E4B-0555-4525-B458-334DC8E232F8}" destId="{78910E01-9E87-4130-9737-A5C4D77C6C3C}" srcOrd="4" destOrd="0" presId="urn:microsoft.com/office/officeart/2005/8/layout/orgChart1"/>
    <dgm:cxn modelId="{F74DCD24-B85D-420D-A00D-EC6B9387B284}" type="presParOf" srcId="{29292E4B-0555-4525-B458-334DC8E232F8}" destId="{804593FE-B12D-4282-AF47-C0B16A2E548A}" srcOrd="5" destOrd="0" presId="urn:microsoft.com/office/officeart/2005/8/layout/orgChart1"/>
    <dgm:cxn modelId="{E5E44230-DB3C-4679-AB50-5FE895E86A42}" type="presParOf" srcId="{804593FE-B12D-4282-AF47-C0B16A2E548A}" destId="{3EB50801-DCDB-4CDC-875D-CFE10D7E45AD}" srcOrd="0" destOrd="0" presId="urn:microsoft.com/office/officeart/2005/8/layout/orgChart1"/>
    <dgm:cxn modelId="{6CC259F0-8963-48CC-AAA6-974ECF278ED3}" type="presParOf" srcId="{3EB50801-DCDB-4CDC-875D-CFE10D7E45AD}" destId="{4014B262-2217-477A-936E-0C38AA03CAEC}" srcOrd="0" destOrd="0" presId="urn:microsoft.com/office/officeart/2005/8/layout/orgChart1"/>
    <dgm:cxn modelId="{636C5CA2-E57F-408F-9FD0-0CD37A5A9998}" type="presParOf" srcId="{3EB50801-DCDB-4CDC-875D-CFE10D7E45AD}" destId="{42867DF6-5926-4174-8EC5-49629BA62549}" srcOrd="1" destOrd="0" presId="urn:microsoft.com/office/officeart/2005/8/layout/orgChart1"/>
    <dgm:cxn modelId="{0942A5DE-61A8-4740-976D-8A9F9B3C9290}" type="presParOf" srcId="{804593FE-B12D-4282-AF47-C0B16A2E548A}" destId="{3FD67044-B0F1-4697-BCE2-60495CE238B4}" srcOrd="1" destOrd="0" presId="urn:microsoft.com/office/officeart/2005/8/layout/orgChart1"/>
    <dgm:cxn modelId="{B54815F2-F096-4AF1-B8E4-CC94B908C30E}" type="presParOf" srcId="{804593FE-B12D-4282-AF47-C0B16A2E548A}" destId="{0DF86C7A-ED58-406E-B0D3-DC1FBD27F460}" srcOrd="2" destOrd="0" presId="urn:microsoft.com/office/officeart/2005/8/layout/orgChart1"/>
    <dgm:cxn modelId="{54CFE65B-F15A-4258-B727-3939F16FAB0E}" type="presParOf" srcId="{29292E4B-0555-4525-B458-334DC8E232F8}" destId="{EAE60F2C-9956-4312-817C-FC2D0973536A}" srcOrd="6" destOrd="0" presId="urn:microsoft.com/office/officeart/2005/8/layout/orgChart1"/>
    <dgm:cxn modelId="{8D949A4E-8E99-47B1-A943-B1AF48E852FF}" type="presParOf" srcId="{29292E4B-0555-4525-B458-334DC8E232F8}" destId="{96BF8578-4184-49A6-A98E-A3210742F112}" srcOrd="7" destOrd="0" presId="urn:microsoft.com/office/officeart/2005/8/layout/orgChart1"/>
    <dgm:cxn modelId="{1623268C-0D41-455B-B885-BB15A3A35062}" type="presParOf" srcId="{96BF8578-4184-49A6-A98E-A3210742F112}" destId="{43A7FE0C-0CA3-4EC8-A0E9-99F0DD8AACB3}" srcOrd="0" destOrd="0" presId="urn:microsoft.com/office/officeart/2005/8/layout/orgChart1"/>
    <dgm:cxn modelId="{96C67594-52F1-41FA-A079-38A59B926FA6}" type="presParOf" srcId="{43A7FE0C-0CA3-4EC8-A0E9-99F0DD8AACB3}" destId="{2CC85611-97B2-4A2A-8F37-2437112EF5A6}" srcOrd="0" destOrd="0" presId="urn:microsoft.com/office/officeart/2005/8/layout/orgChart1"/>
    <dgm:cxn modelId="{0EEC4D36-3C7C-4BB2-832E-82B265FEC9DA}" type="presParOf" srcId="{43A7FE0C-0CA3-4EC8-A0E9-99F0DD8AACB3}" destId="{F358FB51-A5A3-49CB-9488-F563AA3E8035}" srcOrd="1" destOrd="0" presId="urn:microsoft.com/office/officeart/2005/8/layout/orgChart1"/>
    <dgm:cxn modelId="{F9139631-9F24-41BE-B2E2-66151CF99A41}" type="presParOf" srcId="{96BF8578-4184-49A6-A98E-A3210742F112}" destId="{2EA0FA25-DE2F-48E8-87AB-F0AF32DAB7B1}" srcOrd="1" destOrd="0" presId="urn:microsoft.com/office/officeart/2005/8/layout/orgChart1"/>
    <dgm:cxn modelId="{EF6E4644-BAC6-4694-B14C-992D3831839D}" type="presParOf" srcId="{96BF8578-4184-49A6-A98E-A3210742F112}" destId="{C5F7E6FA-DEC0-4333-9C03-4E42EBB79479}" srcOrd="2" destOrd="0" presId="urn:microsoft.com/office/officeart/2005/8/layout/orgChart1"/>
    <dgm:cxn modelId="{FE4A378E-8170-4632-86F5-BD16F3F7CA59}" type="presParOf" srcId="{C0A9486E-BBEE-4BD6-B603-D80F585C10D4}" destId="{101CFF47-E601-43B4-9C26-427C5F5D352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7C1BA1-4322-4CAB-84F2-62D82BF11A91}">
      <dsp:nvSpPr>
        <dsp:cNvPr id="0" name=""/>
        <dsp:cNvSpPr/>
      </dsp:nvSpPr>
      <dsp:spPr>
        <a:xfrm>
          <a:off x="135944" y="223303"/>
          <a:ext cx="1296487" cy="1296487"/>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6BA116-0EF6-4CDC-80F7-3661DC22487C}">
      <dsp:nvSpPr>
        <dsp:cNvPr id="0" name=""/>
        <dsp:cNvSpPr/>
      </dsp:nvSpPr>
      <dsp:spPr>
        <a:xfrm>
          <a:off x="408206" y="495566"/>
          <a:ext cx="751962" cy="7519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0B58D9-0B2E-4F6C-9479-5445F62DF8B7}">
      <dsp:nvSpPr>
        <dsp:cNvPr id="0" name=""/>
        <dsp:cNvSpPr/>
      </dsp:nvSpPr>
      <dsp:spPr>
        <a:xfrm>
          <a:off x="1710250" y="223303"/>
          <a:ext cx="3056005" cy="1296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s-ES" sz="2400" kern="1200"/>
            <a:t>Crear un juego multiplataforma.</a:t>
          </a:r>
          <a:endParaRPr lang="en-US" sz="2400" kern="1200"/>
        </a:p>
      </dsp:txBody>
      <dsp:txXfrm>
        <a:off x="1710250" y="223303"/>
        <a:ext cx="3056005" cy="1296487"/>
      </dsp:txXfrm>
    </dsp:sp>
    <dsp:sp modelId="{EFDBEAA9-504C-478E-832C-55E76BEDCFC6}">
      <dsp:nvSpPr>
        <dsp:cNvPr id="0" name=""/>
        <dsp:cNvSpPr/>
      </dsp:nvSpPr>
      <dsp:spPr>
        <a:xfrm>
          <a:off x="5298741" y="223303"/>
          <a:ext cx="1296487" cy="1296487"/>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CD8770-53A1-4590-9BFC-39E5F50F8129}">
      <dsp:nvSpPr>
        <dsp:cNvPr id="0" name=""/>
        <dsp:cNvSpPr/>
      </dsp:nvSpPr>
      <dsp:spPr>
        <a:xfrm>
          <a:off x="5571004" y="495566"/>
          <a:ext cx="751962" cy="7519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6C38E9-6DCE-4B69-B8F4-2BEE34AAD9B2}">
      <dsp:nvSpPr>
        <dsp:cNvPr id="0" name=""/>
        <dsp:cNvSpPr/>
      </dsp:nvSpPr>
      <dsp:spPr>
        <a:xfrm>
          <a:off x="6873047" y="223303"/>
          <a:ext cx="3056005" cy="1296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s-ES" sz="2400" kern="1200"/>
            <a:t>Crear un tower defense entretenido.</a:t>
          </a:r>
          <a:endParaRPr lang="en-US" sz="2400" kern="1200"/>
        </a:p>
      </dsp:txBody>
      <dsp:txXfrm>
        <a:off x="6873047" y="223303"/>
        <a:ext cx="3056005" cy="1296487"/>
      </dsp:txXfrm>
    </dsp:sp>
    <dsp:sp modelId="{16685A5E-DC5C-40FD-A927-4567F453569F}">
      <dsp:nvSpPr>
        <dsp:cNvPr id="0" name=""/>
        <dsp:cNvSpPr/>
      </dsp:nvSpPr>
      <dsp:spPr>
        <a:xfrm>
          <a:off x="135944" y="2142355"/>
          <a:ext cx="1296487" cy="1296487"/>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412BE4-1449-4210-B3A1-0FB46C4E1365}">
      <dsp:nvSpPr>
        <dsp:cNvPr id="0" name=""/>
        <dsp:cNvSpPr/>
      </dsp:nvSpPr>
      <dsp:spPr>
        <a:xfrm>
          <a:off x="408206" y="2414618"/>
          <a:ext cx="751962" cy="7519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2CE2EA-0A9C-449E-A017-3A6386D73313}">
      <dsp:nvSpPr>
        <dsp:cNvPr id="0" name=""/>
        <dsp:cNvSpPr/>
      </dsp:nvSpPr>
      <dsp:spPr>
        <a:xfrm>
          <a:off x="1710250" y="2142355"/>
          <a:ext cx="3056005" cy="1296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s-ES" sz="2400" kern="1200"/>
            <a:t>Crear mecánicas desafiantes que obliguen a pensar al jugador.</a:t>
          </a:r>
          <a:endParaRPr lang="en-US" sz="2400" kern="1200"/>
        </a:p>
      </dsp:txBody>
      <dsp:txXfrm>
        <a:off x="1710250" y="2142355"/>
        <a:ext cx="3056005" cy="1296487"/>
      </dsp:txXfrm>
    </dsp:sp>
    <dsp:sp modelId="{4B23441B-5E66-4C8A-B9BF-3E11A00ACC7C}">
      <dsp:nvSpPr>
        <dsp:cNvPr id="0" name=""/>
        <dsp:cNvSpPr/>
      </dsp:nvSpPr>
      <dsp:spPr>
        <a:xfrm>
          <a:off x="5298741" y="2142355"/>
          <a:ext cx="1296487" cy="1296487"/>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E3C9EC-3DA8-4946-994A-75F8A0A38039}">
      <dsp:nvSpPr>
        <dsp:cNvPr id="0" name=""/>
        <dsp:cNvSpPr/>
      </dsp:nvSpPr>
      <dsp:spPr>
        <a:xfrm>
          <a:off x="5571004" y="2414618"/>
          <a:ext cx="751962" cy="75196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25CAF7-23D6-4FC5-A840-6E7DB4B53B7C}">
      <dsp:nvSpPr>
        <dsp:cNvPr id="0" name=""/>
        <dsp:cNvSpPr/>
      </dsp:nvSpPr>
      <dsp:spPr>
        <a:xfrm>
          <a:off x="6873047" y="2142355"/>
          <a:ext cx="3056005" cy="1296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s-ES" sz="2400" kern="1200"/>
            <a:t>Diseñar un juego de estilo Sci-Fi futurista.</a:t>
          </a:r>
          <a:endParaRPr lang="en-US" sz="2400" kern="1200"/>
        </a:p>
      </dsp:txBody>
      <dsp:txXfrm>
        <a:off x="6873047" y="2142355"/>
        <a:ext cx="3056005" cy="12964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72DBE2-C6D2-4C24-8034-D089546AA72A}">
      <dsp:nvSpPr>
        <dsp:cNvPr id="0" name=""/>
        <dsp:cNvSpPr/>
      </dsp:nvSpPr>
      <dsp:spPr>
        <a:xfrm>
          <a:off x="135944" y="1182829"/>
          <a:ext cx="1296487" cy="12964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8AFF1F-8333-481C-B262-CD4E32034656}">
      <dsp:nvSpPr>
        <dsp:cNvPr id="0" name=""/>
        <dsp:cNvSpPr/>
      </dsp:nvSpPr>
      <dsp:spPr>
        <a:xfrm>
          <a:off x="408206" y="1455092"/>
          <a:ext cx="751962" cy="7519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F19343-FFA1-47C4-806A-E25ADA98050F}">
      <dsp:nvSpPr>
        <dsp:cNvPr id="0" name=""/>
        <dsp:cNvSpPr/>
      </dsp:nvSpPr>
      <dsp:spPr>
        <a:xfrm>
          <a:off x="1710250" y="1182829"/>
          <a:ext cx="3056005" cy="1296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s-ES" sz="2400" kern="1200" baseline="0"/>
            <a:t>Torres defensivas</a:t>
          </a:r>
          <a:endParaRPr lang="en-US" sz="2400" kern="1200"/>
        </a:p>
      </dsp:txBody>
      <dsp:txXfrm>
        <a:off x="1710250" y="1182829"/>
        <a:ext cx="3056005" cy="1296487"/>
      </dsp:txXfrm>
    </dsp:sp>
    <dsp:sp modelId="{F486924D-DE88-462D-AC1B-7B22DB13308A}">
      <dsp:nvSpPr>
        <dsp:cNvPr id="0" name=""/>
        <dsp:cNvSpPr/>
      </dsp:nvSpPr>
      <dsp:spPr>
        <a:xfrm>
          <a:off x="5298741" y="1182829"/>
          <a:ext cx="1296487" cy="12964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6C88DC-059D-45B8-8AAD-2C606DF8C660}">
      <dsp:nvSpPr>
        <dsp:cNvPr id="0" name=""/>
        <dsp:cNvSpPr/>
      </dsp:nvSpPr>
      <dsp:spPr>
        <a:xfrm>
          <a:off x="5571004" y="1455092"/>
          <a:ext cx="751962" cy="7519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A24B20-6D44-4965-9875-A8719C235460}">
      <dsp:nvSpPr>
        <dsp:cNvPr id="0" name=""/>
        <dsp:cNvSpPr/>
      </dsp:nvSpPr>
      <dsp:spPr>
        <a:xfrm>
          <a:off x="6873047" y="1182829"/>
          <a:ext cx="3056005" cy="1296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s-ES" sz="2400" kern="1200" baseline="0"/>
            <a:t>Torres estratégicas.</a:t>
          </a:r>
          <a:endParaRPr lang="en-US" sz="2400" kern="1200"/>
        </a:p>
      </dsp:txBody>
      <dsp:txXfrm>
        <a:off x="6873047" y="1182829"/>
        <a:ext cx="3056005" cy="12964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E60F2C-9956-4312-817C-FC2D0973536A}">
      <dsp:nvSpPr>
        <dsp:cNvPr id="0" name=""/>
        <dsp:cNvSpPr/>
      </dsp:nvSpPr>
      <dsp:spPr>
        <a:xfrm>
          <a:off x="3327425" y="2081459"/>
          <a:ext cx="2606060" cy="301527"/>
        </a:xfrm>
        <a:custGeom>
          <a:avLst/>
          <a:gdLst/>
          <a:ahLst/>
          <a:cxnLst/>
          <a:rect l="0" t="0" r="0" b="0"/>
          <a:pathLst>
            <a:path>
              <a:moveTo>
                <a:pt x="0" y="0"/>
              </a:moveTo>
              <a:lnTo>
                <a:pt x="0" y="150763"/>
              </a:lnTo>
              <a:lnTo>
                <a:pt x="2606060" y="150763"/>
              </a:lnTo>
              <a:lnTo>
                <a:pt x="2606060" y="301527"/>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910E01-9E87-4130-9737-A5C4D77C6C3C}">
      <dsp:nvSpPr>
        <dsp:cNvPr id="0" name=""/>
        <dsp:cNvSpPr/>
      </dsp:nvSpPr>
      <dsp:spPr>
        <a:xfrm>
          <a:off x="3327425" y="2081459"/>
          <a:ext cx="868686" cy="301527"/>
        </a:xfrm>
        <a:custGeom>
          <a:avLst/>
          <a:gdLst/>
          <a:ahLst/>
          <a:cxnLst/>
          <a:rect l="0" t="0" r="0" b="0"/>
          <a:pathLst>
            <a:path>
              <a:moveTo>
                <a:pt x="0" y="0"/>
              </a:moveTo>
              <a:lnTo>
                <a:pt x="0" y="150763"/>
              </a:lnTo>
              <a:lnTo>
                <a:pt x="868686" y="150763"/>
              </a:lnTo>
              <a:lnTo>
                <a:pt x="868686" y="301527"/>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0C551C-244E-471D-9B41-CCA6FBD56C73}">
      <dsp:nvSpPr>
        <dsp:cNvPr id="0" name=""/>
        <dsp:cNvSpPr/>
      </dsp:nvSpPr>
      <dsp:spPr>
        <a:xfrm>
          <a:off x="2458739" y="2081459"/>
          <a:ext cx="868686" cy="301527"/>
        </a:xfrm>
        <a:custGeom>
          <a:avLst/>
          <a:gdLst/>
          <a:ahLst/>
          <a:cxnLst/>
          <a:rect l="0" t="0" r="0" b="0"/>
          <a:pathLst>
            <a:path>
              <a:moveTo>
                <a:pt x="868686" y="0"/>
              </a:moveTo>
              <a:lnTo>
                <a:pt x="868686" y="150763"/>
              </a:lnTo>
              <a:lnTo>
                <a:pt x="0" y="150763"/>
              </a:lnTo>
              <a:lnTo>
                <a:pt x="0" y="301527"/>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596BBA-B2C1-46CA-B196-5EFC11DBCB32}">
      <dsp:nvSpPr>
        <dsp:cNvPr id="0" name=""/>
        <dsp:cNvSpPr/>
      </dsp:nvSpPr>
      <dsp:spPr>
        <a:xfrm>
          <a:off x="721365" y="2081459"/>
          <a:ext cx="2606060" cy="301527"/>
        </a:xfrm>
        <a:custGeom>
          <a:avLst/>
          <a:gdLst/>
          <a:ahLst/>
          <a:cxnLst/>
          <a:rect l="0" t="0" r="0" b="0"/>
          <a:pathLst>
            <a:path>
              <a:moveTo>
                <a:pt x="2606060" y="0"/>
              </a:moveTo>
              <a:lnTo>
                <a:pt x="2606060" y="150763"/>
              </a:lnTo>
              <a:lnTo>
                <a:pt x="0" y="150763"/>
              </a:lnTo>
              <a:lnTo>
                <a:pt x="0" y="301527"/>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92A6FC7-B658-4F64-AFBC-FF0F514D072C}">
      <dsp:nvSpPr>
        <dsp:cNvPr id="0" name=""/>
        <dsp:cNvSpPr/>
      </dsp:nvSpPr>
      <dsp:spPr>
        <a:xfrm>
          <a:off x="2609502" y="1363536"/>
          <a:ext cx="1435846" cy="71792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rtl="0">
            <a:lnSpc>
              <a:spcPct val="90000"/>
            </a:lnSpc>
            <a:spcBef>
              <a:spcPct val="0"/>
            </a:spcBef>
            <a:spcAft>
              <a:spcPct val="35000"/>
            </a:spcAft>
            <a:buNone/>
          </a:pPr>
          <a:r>
            <a:rPr lang="en-US" sz="2200" kern="1200"/>
            <a:t>Variante Jefe</a:t>
          </a:r>
          <a:endParaRPr lang="en-US" sz="2200" kern="1200">
            <a:latin typeface="Bembo"/>
          </a:endParaRPr>
        </a:p>
      </dsp:txBody>
      <dsp:txXfrm>
        <a:off x="2609502" y="1363536"/>
        <a:ext cx="1435846" cy="717923"/>
      </dsp:txXfrm>
    </dsp:sp>
    <dsp:sp modelId="{84D2DB4E-273A-4B01-B4CF-87DD7B2D2944}">
      <dsp:nvSpPr>
        <dsp:cNvPr id="0" name=""/>
        <dsp:cNvSpPr/>
      </dsp:nvSpPr>
      <dsp:spPr>
        <a:xfrm>
          <a:off x="3442" y="2382986"/>
          <a:ext cx="1435846" cy="71792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a:t>Rail</a:t>
          </a:r>
        </a:p>
      </dsp:txBody>
      <dsp:txXfrm>
        <a:off x="3442" y="2382986"/>
        <a:ext cx="1435846" cy="717923"/>
      </dsp:txXfrm>
    </dsp:sp>
    <dsp:sp modelId="{8BE9DCB7-D9A1-4538-8B59-F89B13E4279E}">
      <dsp:nvSpPr>
        <dsp:cNvPr id="0" name=""/>
        <dsp:cNvSpPr/>
      </dsp:nvSpPr>
      <dsp:spPr>
        <a:xfrm>
          <a:off x="1740816" y="2382986"/>
          <a:ext cx="1435846" cy="71792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err="1"/>
            <a:t>Coloso</a:t>
          </a:r>
          <a:endParaRPr lang="en-US" sz="2200" kern="1200"/>
        </a:p>
      </dsp:txBody>
      <dsp:txXfrm>
        <a:off x="1740816" y="2382986"/>
        <a:ext cx="1435846" cy="717923"/>
      </dsp:txXfrm>
    </dsp:sp>
    <dsp:sp modelId="{4014B262-2217-477A-936E-0C38AA03CAEC}">
      <dsp:nvSpPr>
        <dsp:cNvPr id="0" name=""/>
        <dsp:cNvSpPr/>
      </dsp:nvSpPr>
      <dsp:spPr>
        <a:xfrm>
          <a:off x="3478189" y="2382986"/>
          <a:ext cx="1435846" cy="71792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a:t>Flash</a:t>
          </a:r>
        </a:p>
      </dsp:txBody>
      <dsp:txXfrm>
        <a:off x="3478189" y="2382986"/>
        <a:ext cx="1435846" cy="717923"/>
      </dsp:txXfrm>
    </dsp:sp>
    <dsp:sp modelId="{2CC85611-97B2-4A2A-8F37-2437112EF5A6}">
      <dsp:nvSpPr>
        <dsp:cNvPr id="0" name=""/>
        <dsp:cNvSpPr/>
      </dsp:nvSpPr>
      <dsp:spPr>
        <a:xfrm>
          <a:off x="5215563" y="2382986"/>
          <a:ext cx="1435846" cy="71792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a:t>Trickster</a:t>
          </a:r>
        </a:p>
      </dsp:txBody>
      <dsp:txXfrm>
        <a:off x="5215563" y="2382986"/>
        <a:ext cx="1435846" cy="71792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1T14:45:45.879"/>
    </inkml:context>
    <inkml:brush xml:id="br0">
      <inkml:brushProperty name="width" value="0.05" units="cm"/>
      <inkml:brushProperty name="height" value="0.05" units="cm"/>
    </inkml:brush>
  </inkml:definitions>
  <inkml:trace contextRef="#ctx0" brushRef="#br0">1 0 32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1T14:54:54.705"/>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April 1, 2022</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104785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April 1, 2022</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70534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April 1, 2022</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892810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April 1, 2022</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615708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April 1, 2022</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832654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April 1, 2022</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2219061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April 1, 2022</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70083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April 1, 2022</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0920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April 1, 2022</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937864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April 1, 2022</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077734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April 1, 2022</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157559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April 1, 2022</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261070500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10" r:id="rId7"/>
    <p:sldLayoutId id="2147483706" r:id="rId8"/>
    <p:sldLayoutId id="2147483707" r:id="rId9"/>
    <p:sldLayoutId id="2147483708" r:id="rId10"/>
    <p:sldLayoutId id="2147483709"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elements.envato.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2.xml"/><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8">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3">
            <a:extLst>
              <a:ext uri="{FF2B5EF4-FFF2-40B4-BE49-F238E27FC236}">
                <a16:creationId xmlns:a16="http://schemas.microsoft.com/office/drawing/2014/main" id="{FDEB0075-38AC-91A7-5DCB-068C724D303A}"/>
              </a:ext>
            </a:extLst>
          </p:cNvPr>
          <p:cNvPicPr>
            <a:picLocks noChangeAspect="1"/>
          </p:cNvPicPr>
          <p:nvPr/>
        </p:nvPicPr>
        <p:blipFill rotWithShape="1">
          <a:blip r:embed="rId2"/>
          <a:srcRect t="6716" r="-2" b="8887"/>
          <a:stretch/>
        </p:blipFill>
        <p:spPr>
          <a:xfrm>
            <a:off x="20" y="10"/>
            <a:ext cx="12191979" cy="6857989"/>
          </a:xfrm>
          <a:prstGeom prst="rect">
            <a:avLst/>
          </a:prstGeom>
        </p:spPr>
      </p:pic>
      <p:sp useBgFill="1">
        <p:nvSpPr>
          <p:cNvPr id="24" name="Freeform: Shape 10">
            <a:extLst>
              <a:ext uri="{FF2B5EF4-FFF2-40B4-BE49-F238E27FC236}">
                <a16:creationId xmlns:a16="http://schemas.microsoft.com/office/drawing/2014/main" id="{9752D771-2D72-4B2C-B816-121D10C38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3232" y="727064"/>
            <a:ext cx="3898347" cy="4256103"/>
          </a:xfrm>
          <a:custGeom>
            <a:avLst/>
            <a:gdLst>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87367 w 3898347"/>
              <a:gd name="connsiteY122" fmla="*/ 4246680 h 4299085"/>
              <a:gd name="connsiteX123" fmla="*/ 37148 w 3898347"/>
              <a:gd name="connsiteY123" fmla="*/ 4289154 h 4299085"/>
              <a:gd name="connsiteX124" fmla="*/ 5850 w 3898347"/>
              <a:gd name="connsiteY124" fmla="*/ 4296945 h 4299085"/>
              <a:gd name="connsiteX125" fmla="*/ 0 w 3898347"/>
              <a:gd name="connsiteY125" fmla="*/ 4299085 h 4299085"/>
              <a:gd name="connsiteX126" fmla="*/ 0 w 3898347"/>
              <a:gd name="connsiteY126" fmla="*/ 15850 h 4299085"/>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37148 w 3898347"/>
              <a:gd name="connsiteY122" fmla="*/ 4289154 h 4299085"/>
              <a:gd name="connsiteX123" fmla="*/ 5850 w 3898347"/>
              <a:gd name="connsiteY123" fmla="*/ 4296945 h 4299085"/>
              <a:gd name="connsiteX124" fmla="*/ 0 w 3898347"/>
              <a:gd name="connsiteY124" fmla="*/ 4299085 h 4299085"/>
              <a:gd name="connsiteX125" fmla="*/ 0 w 3898347"/>
              <a:gd name="connsiteY125" fmla="*/ 15850 h 4299085"/>
              <a:gd name="connsiteX126" fmla="*/ 3898347 w 3898347"/>
              <a:gd name="connsiteY126" fmla="*/ 0 h 429908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37148 w 3898347"/>
              <a:gd name="connsiteY122" fmla="*/ 4289154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82528 w 3898347"/>
              <a:gd name="connsiteY122" fmla="*/ 4275540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83259 w 3898347"/>
              <a:gd name="connsiteY9" fmla="*/ 3825276 h 4275540"/>
              <a:gd name="connsiteX10" fmla="*/ 3729936 w 3898347"/>
              <a:gd name="connsiteY10" fmla="*/ 3815386 h 4275540"/>
              <a:gd name="connsiteX11" fmla="*/ 3726018 w 3898347"/>
              <a:gd name="connsiteY11" fmla="*/ 3815100 h 4275540"/>
              <a:gd name="connsiteX12" fmla="*/ 3725413 w 3898347"/>
              <a:gd name="connsiteY12" fmla="*/ 3814615 h 4275540"/>
              <a:gd name="connsiteX13" fmla="*/ 3713801 w 3898347"/>
              <a:gd name="connsiteY13" fmla="*/ 3811018 h 4275540"/>
              <a:gd name="connsiteX14" fmla="*/ 3709087 w 3898347"/>
              <a:gd name="connsiteY14" fmla="*/ 3813195 h 4275540"/>
              <a:gd name="connsiteX15" fmla="*/ 3698038 w 3898347"/>
              <a:gd name="connsiteY15" fmla="*/ 3806182 h 4275540"/>
              <a:gd name="connsiteX16" fmla="*/ 3662227 w 3898347"/>
              <a:gd name="connsiteY16" fmla="*/ 3807761 h 4275540"/>
              <a:gd name="connsiteX17" fmla="*/ 3659872 w 3898347"/>
              <a:gd name="connsiteY17" fmla="*/ 3805524 h 4275540"/>
              <a:gd name="connsiteX18" fmla="*/ 3643454 w 3898347"/>
              <a:gd name="connsiteY18" fmla="*/ 3794831 h 4275540"/>
              <a:gd name="connsiteX19" fmla="*/ 3624789 w 3898347"/>
              <a:gd name="connsiteY19" fmla="*/ 3803185 h 4275540"/>
              <a:gd name="connsiteX20" fmla="*/ 3602327 w 3898347"/>
              <a:gd name="connsiteY20" fmla="*/ 3794616 h 4275540"/>
              <a:gd name="connsiteX21" fmla="*/ 3596645 w 3898347"/>
              <a:gd name="connsiteY21" fmla="*/ 3797108 h 4275540"/>
              <a:gd name="connsiteX22" fmla="*/ 3574144 w 3898347"/>
              <a:gd name="connsiteY22" fmla="*/ 3795108 h 4275540"/>
              <a:gd name="connsiteX23" fmla="*/ 3562310 w 3898347"/>
              <a:gd name="connsiteY23" fmla="*/ 3787534 h 4275540"/>
              <a:gd name="connsiteX24" fmla="*/ 3551635 w 3898347"/>
              <a:gd name="connsiteY24" fmla="*/ 3797705 h 4275540"/>
              <a:gd name="connsiteX25" fmla="*/ 3550175 w 3898347"/>
              <a:gd name="connsiteY25" fmla="*/ 3803199 h 4275540"/>
              <a:gd name="connsiteX26" fmla="*/ 3542668 w 3898347"/>
              <a:gd name="connsiteY26" fmla="*/ 3803283 h 4275540"/>
              <a:gd name="connsiteX27" fmla="*/ 3533033 w 3898347"/>
              <a:gd name="connsiteY27" fmla="*/ 3799071 h 4275540"/>
              <a:gd name="connsiteX28" fmla="*/ 3521726 w 3898347"/>
              <a:gd name="connsiteY28" fmla="*/ 3804691 h 4275540"/>
              <a:gd name="connsiteX29" fmla="*/ 3520080 w 3898347"/>
              <a:gd name="connsiteY29" fmla="*/ 3805210 h 4275540"/>
              <a:gd name="connsiteX30" fmla="*/ 3508491 w 3898347"/>
              <a:gd name="connsiteY30" fmla="*/ 3797398 h 4275540"/>
              <a:gd name="connsiteX31" fmla="*/ 3503787 w 3898347"/>
              <a:gd name="connsiteY31" fmla="*/ 3797787 h 4275540"/>
              <a:gd name="connsiteX32" fmla="*/ 3492165 w 3898347"/>
              <a:gd name="connsiteY32" fmla="*/ 3799887 h 4275540"/>
              <a:gd name="connsiteX33" fmla="*/ 3472233 w 3898347"/>
              <a:gd name="connsiteY33" fmla="*/ 3805682 h 4275540"/>
              <a:gd name="connsiteX34" fmla="*/ 3465921 w 3898347"/>
              <a:gd name="connsiteY34" fmla="*/ 3805814 h 4275540"/>
              <a:gd name="connsiteX35" fmla="*/ 3455541 w 3898347"/>
              <a:gd name="connsiteY35" fmla="*/ 3815505 h 4275540"/>
              <a:gd name="connsiteX36" fmla="*/ 3429027 w 3898347"/>
              <a:gd name="connsiteY36" fmla="*/ 3816906 h 4275540"/>
              <a:gd name="connsiteX37" fmla="*/ 3369507 w 3898347"/>
              <a:gd name="connsiteY37" fmla="*/ 3825563 h 4275540"/>
              <a:gd name="connsiteX38" fmla="*/ 3324491 w 3898347"/>
              <a:gd name="connsiteY38" fmla="*/ 3832006 h 4275540"/>
              <a:gd name="connsiteX39" fmla="*/ 3244235 w 3898347"/>
              <a:gd name="connsiteY39" fmla="*/ 3834376 h 4275540"/>
              <a:gd name="connsiteX40" fmla="*/ 3226507 w 3898347"/>
              <a:gd name="connsiteY40" fmla="*/ 3820131 h 4275540"/>
              <a:gd name="connsiteX41" fmla="*/ 3191688 w 3898347"/>
              <a:gd name="connsiteY41" fmla="*/ 3837359 h 4275540"/>
              <a:gd name="connsiteX42" fmla="*/ 3185553 w 3898347"/>
              <a:gd name="connsiteY42" fmla="*/ 3859030 h 4275540"/>
              <a:gd name="connsiteX43" fmla="*/ 3137926 w 3898347"/>
              <a:gd name="connsiteY43" fmla="*/ 3867782 h 4275540"/>
              <a:gd name="connsiteX44" fmla="*/ 3090188 w 3898347"/>
              <a:gd name="connsiteY44" fmla="*/ 3855036 h 4275540"/>
              <a:gd name="connsiteX45" fmla="*/ 3031422 w 3898347"/>
              <a:gd name="connsiteY45" fmla="*/ 3858298 h 4275540"/>
              <a:gd name="connsiteX46" fmla="*/ 2996288 w 3898347"/>
              <a:gd name="connsiteY46" fmla="*/ 3860020 h 4275540"/>
              <a:gd name="connsiteX47" fmla="*/ 2901661 w 3898347"/>
              <a:gd name="connsiteY47" fmla="*/ 3882243 h 4275540"/>
              <a:gd name="connsiteX48" fmla="*/ 2782141 w 3898347"/>
              <a:gd name="connsiteY48" fmla="*/ 3932983 h 4275540"/>
              <a:gd name="connsiteX49" fmla="*/ 2749597 w 3898347"/>
              <a:gd name="connsiteY49" fmla="*/ 3956746 h 4275540"/>
              <a:gd name="connsiteX50" fmla="*/ 2730493 w 3898347"/>
              <a:gd name="connsiteY50" fmla="*/ 3955236 h 4275540"/>
              <a:gd name="connsiteX51" fmla="*/ 2707507 w 3898347"/>
              <a:gd name="connsiteY51" fmla="*/ 3947771 h 4275540"/>
              <a:gd name="connsiteX52" fmla="*/ 2701937 w 3898347"/>
              <a:gd name="connsiteY52" fmla="*/ 3950565 h 4275540"/>
              <a:gd name="connsiteX53" fmla="*/ 2679435 w 3898347"/>
              <a:gd name="connsiteY53" fmla="*/ 3949768 h 4275540"/>
              <a:gd name="connsiteX54" fmla="*/ 2667352 w 3898347"/>
              <a:gd name="connsiteY54" fmla="*/ 3942821 h 4275540"/>
              <a:gd name="connsiteX55" fmla="*/ 2657096 w 3898347"/>
              <a:gd name="connsiteY55" fmla="*/ 3953571 h 4275540"/>
              <a:gd name="connsiteX56" fmla="*/ 2655161 w 3898347"/>
              <a:gd name="connsiteY56" fmla="*/ 3962216 h 4275540"/>
              <a:gd name="connsiteX57" fmla="*/ 2638604 w 3898347"/>
              <a:gd name="connsiteY57" fmla="*/ 3955936 h 4275540"/>
              <a:gd name="connsiteX58" fmla="*/ 2626185 w 3898347"/>
              <a:gd name="connsiteY58" fmla="*/ 3962937 h 4275540"/>
              <a:gd name="connsiteX59" fmla="*/ 2614077 w 3898347"/>
              <a:gd name="connsiteY59" fmla="*/ 3955576 h 4275540"/>
              <a:gd name="connsiteX60" fmla="*/ 2609403 w 3898347"/>
              <a:gd name="connsiteY60" fmla="*/ 3956215 h 4275540"/>
              <a:gd name="connsiteX61" fmla="*/ 2597896 w 3898347"/>
              <a:gd name="connsiteY61" fmla="*/ 3958939 h 4275540"/>
              <a:gd name="connsiteX62" fmla="*/ 2578251 w 3898347"/>
              <a:gd name="connsiteY62" fmla="*/ 3965812 h 4275540"/>
              <a:gd name="connsiteX63" fmla="*/ 2571961 w 3898347"/>
              <a:gd name="connsiteY63" fmla="*/ 3966278 h 4275540"/>
              <a:gd name="connsiteX64" fmla="*/ 2559399 w 3898347"/>
              <a:gd name="connsiteY64" fmla="*/ 3979193 h 4275540"/>
              <a:gd name="connsiteX65" fmla="*/ 2533560 w 3898347"/>
              <a:gd name="connsiteY65" fmla="*/ 3988160 h 4275540"/>
              <a:gd name="connsiteX66" fmla="*/ 2515299 w 3898347"/>
              <a:gd name="connsiteY66" fmla="*/ 4016867 h 4275540"/>
              <a:gd name="connsiteX67" fmla="*/ 2513423 w 3898347"/>
              <a:gd name="connsiteY67" fmla="*/ 4018759 h 4275540"/>
              <a:gd name="connsiteX68" fmla="*/ 2482991 w 3898347"/>
              <a:gd name="connsiteY68" fmla="*/ 4012935 h 4275540"/>
              <a:gd name="connsiteX69" fmla="*/ 2446940 w 3898347"/>
              <a:gd name="connsiteY69" fmla="*/ 4021172 h 4275540"/>
              <a:gd name="connsiteX70" fmla="*/ 2404883 w 3898347"/>
              <a:gd name="connsiteY70" fmla="*/ 4024808 h 4275540"/>
              <a:gd name="connsiteX71" fmla="*/ 2373894 w 3898347"/>
              <a:gd name="connsiteY71" fmla="*/ 4023827 h 4275540"/>
              <a:gd name="connsiteX72" fmla="*/ 2297080 w 3898347"/>
              <a:gd name="connsiteY72" fmla="*/ 4040841 h 4275540"/>
              <a:gd name="connsiteX73" fmla="*/ 2170615 w 3898347"/>
              <a:gd name="connsiteY73" fmla="*/ 4077196 h 4275540"/>
              <a:gd name="connsiteX74" fmla="*/ 2143580 w 3898347"/>
              <a:gd name="connsiteY74" fmla="*/ 4083102 h 4275540"/>
              <a:gd name="connsiteX75" fmla="*/ 2119893 w 3898347"/>
              <a:gd name="connsiteY75" fmla="*/ 4080874 h 4275540"/>
              <a:gd name="connsiteX76" fmla="*/ 2114008 w 3898347"/>
              <a:gd name="connsiteY76" fmla="*/ 4073996 h 4275540"/>
              <a:gd name="connsiteX77" fmla="*/ 2099067 w 3898347"/>
              <a:gd name="connsiteY77" fmla="*/ 4076068 h 4275540"/>
              <a:gd name="connsiteX78" fmla="*/ 2095000 w 3898347"/>
              <a:gd name="connsiteY78" fmla="*/ 4075096 h 4275540"/>
              <a:gd name="connsiteX79" fmla="*/ 2071767 w 3898347"/>
              <a:gd name="connsiteY79" fmla="*/ 4071044 h 4275540"/>
              <a:gd name="connsiteX80" fmla="*/ 2024486 w 3898347"/>
              <a:gd name="connsiteY80" fmla="*/ 4100276 h 4275540"/>
              <a:gd name="connsiteX81" fmla="*/ 1964411 w 3898347"/>
              <a:gd name="connsiteY81" fmla="*/ 4105069 h 4275540"/>
              <a:gd name="connsiteX82" fmla="*/ 1739945 w 3898347"/>
              <a:gd name="connsiteY82" fmla="*/ 4171795 h 4275540"/>
              <a:gd name="connsiteX83" fmla="*/ 1610556 w 3898347"/>
              <a:gd name="connsiteY83" fmla="*/ 4167701 h 4275540"/>
              <a:gd name="connsiteX84" fmla="*/ 1553623 w 3898347"/>
              <a:gd name="connsiteY84" fmla="*/ 4236045 h 4275540"/>
              <a:gd name="connsiteX85" fmla="*/ 1548640 w 3898347"/>
              <a:gd name="connsiteY85" fmla="*/ 4238297 h 4275540"/>
              <a:gd name="connsiteX86" fmla="*/ 1530136 w 3898347"/>
              <a:gd name="connsiteY86" fmla="*/ 4227121 h 4275540"/>
              <a:gd name="connsiteX87" fmla="*/ 1508787 w 3898347"/>
              <a:gd name="connsiteY87" fmla="*/ 4234213 h 4275540"/>
              <a:gd name="connsiteX88" fmla="*/ 1488914 w 3898347"/>
              <a:gd name="connsiteY88" fmla="*/ 4241772 h 4275540"/>
              <a:gd name="connsiteX89" fmla="*/ 1488999 w 3898347"/>
              <a:gd name="connsiteY89" fmla="*/ 4251186 h 4275540"/>
              <a:gd name="connsiteX90" fmla="*/ 1475364 w 3898347"/>
              <a:gd name="connsiteY90" fmla="*/ 4248364 h 4275540"/>
              <a:gd name="connsiteX91" fmla="*/ 1457275 w 3898347"/>
              <a:gd name="connsiteY91" fmla="*/ 4252863 h 4275540"/>
              <a:gd name="connsiteX92" fmla="*/ 1448085 w 3898347"/>
              <a:gd name="connsiteY92" fmla="*/ 4248391 h 4275540"/>
              <a:gd name="connsiteX93" fmla="*/ 1315306 w 3898347"/>
              <a:gd name="connsiteY93" fmla="*/ 4237004 h 4275540"/>
              <a:gd name="connsiteX94" fmla="*/ 1272434 w 3898347"/>
              <a:gd name="connsiteY94" fmla="*/ 4244958 h 4275540"/>
              <a:gd name="connsiteX95" fmla="*/ 1231567 w 3898347"/>
              <a:gd name="connsiteY95" fmla="*/ 4219356 h 4275540"/>
              <a:gd name="connsiteX96" fmla="*/ 1216643 w 3898347"/>
              <a:gd name="connsiteY96" fmla="*/ 4229828 h 4275540"/>
              <a:gd name="connsiteX97" fmla="*/ 1214101 w 3898347"/>
              <a:gd name="connsiteY97" fmla="*/ 4231991 h 4275540"/>
              <a:gd name="connsiteX98" fmla="*/ 1203193 w 3898347"/>
              <a:gd name="connsiteY98" fmla="*/ 4232867 h 4275540"/>
              <a:gd name="connsiteX99" fmla="*/ 1201049 w 3898347"/>
              <a:gd name="connsiteY99" fmla="*/ 4242842 h 4275540"/>
              <a:gd name="connsiteX100" fmla="*/ 1185298 w 3898347"/>
              <a:gd name="connsiteY100" fmla="*/ 4251133 h 4275540"/>
              <a:gd name="connsiteX101" fmla="*/ 1164955 w 3898347"/>
              <a:gd name="connsiteY101" fmla="*/ 4250027 h 4275540"/>
              <a:gd name="connsiteX102" fmla="*/ 1067357 w 3898347"/>
              <a:gd name="connsiteY102" fmla="*/ 4233908 h 4275540"/>
              <a:gd name="connsiteX103" fmla="*/ 1009492 w 3898347"/>
              <a:gd name="connsiteY103" fmla="*/ 4230455 h 4275540"/>
              <a:gd name="connsiteX104" fmla="*/ 988345 w 3898347"/>
              <a:gd name="connsiteY104" fmla="*/ 4238880 h 4275540"/>
              <a:gd name="connsiteX105" fmla="*/ 958251 w 3898347"/>
              <a:gd name="connsiteY105" fmla="*/ 4244100 h 4275540"/>
              <a:gd name="connsiteX106" fmla="*/ 905785 w 3898347"/>
              <a:gd name="connsiteY106" fmla="*/ 4260845 h 4275540"/>
              <a:gd name="connsiteX107" fmla="*/ 834176 w 3898347"/>
              <a:gd name="connsiteY107" fmla="*/ 4270241 h 4275540"/>
              <a:gd name="connsiteX108" fmla="*/ 778474 w 3898347"/>
              <a:gd name="connsiteY108" fmla="*/ 4235526 h 4275540"/>
              <a:gd name="connsiteX109" fmla="*/ 774418 w 3898347"/>
              <a:gd name="connsiteY109" fmla="*/ 4242583 h 4275540"/>
              <a:gd name="connsiteX110" fmla="*/ 737705 w 3898347"/>
              <a:gd name="connsiteY110" fmla="*/ 4238891 h 4275540"/>
              <a:gd name="connsiteX111" fmla="*/ 605027 w 3898347"/>
              <a:gd name="connsiteY111" fmla="*/ 4175863 h 4275540"/>
              <a:gd name="connsiteX112" fmla="*/ 533391 w 3898347"/>
              <a:gd name="connsiteY112" fmla="*/ 4170035 h 4275540"/>
              <a:gd name="connsiteX113" fmla="*/ 508621 w 3898347"/>
              <a:gd name="connsiteY113" fmla="*/ 4176044 h 4275540"/>
              <a:gd name="connsiteX114" fmla="*/ 467082 w 3898347"/>
              <a:gd name="connsiteY114" fmla="*/ 4185616 h 4275540"/>
              <a:gd name="connsiteX115" fmla="*/ 437646 w 3898347"/>
              <a:gd name="connsiteY115" fmla="*/ 4212658 h 4275540"/>
              <a:gd name="connsiteX116" fmla="*/ 402271 w 3898347"/>
              <a:gd name="connsiteY116" fmla="*/ 4212774 h 4275540"/>
              <a:gd name="connsiteX117" fmla="*/ 391968 w 3898347"/>
              <a:gd name="connsiteY117" fmla="*/ 4187073 h 4275540"/>
              <a:gd name="connsiteX118" fmla="*/ 354806 w 3898347"/>
              <a:gd name="connsiteY118" fmla="*/ 4195545 h 4275540"/>
              <a:gd name="connsiteX119" fmla="*/ 298662 w 3898347"/>
              <a:gd name="connsiteY119" fmla="*/ 4211227 h 4275540"/>
              <a:gd name="connsiteX120" fmla="*/ 265740 w 3898347"/>
              <a:gd name="connsiteY120" fmla="*/ 4213623 h 4275540"/>
              <a:gd name="connsiteX121" fmla="*/ 176403 w 3898347"/>
              <a:gd name="connsiteY121" fmla="*/ 4227393 h 4275540"/>
              <a:gd name="connsiteX122" fmla="*/ 82528 w 3898347"/>
              <a:gd name="connsiteY122" fmla="*/ 4275540 h 4275540"/>
              <a:gd name="connsiteX123" fmla="*/ 19464 w 3898347"/>
              <a:gd name="connsiteY123" fmla="*/ 4256103 h 4275540"/>
              <a:gd name="connsiteX124" fmla="*/ 0 w 3898347"/>
              <a:gd name="connsiteY124" fmla="*/ 4221939 h 4275540"/>
              <a:gd name="connsiteX125" fmla="*/ 0 w 3898347"/>
              <a:gd name="connsiteY125" fmla="*/ 15850 h 4275540"/>
              <a:gd name="connsiteX126" fmla="*/ 3898347 w 3898347"/>
              <a:gd name="connsiteY126"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50175 w 3898347"/>
              <a:gd name="connsiteY24" fmla="*/ 3803199 h 4275540"/>
              <a:gd name="connsiteX25" fmla="*/ 3542668 w 3898347"/>
              <a:gd name="connsiteY25" fmla="*/ 3803283 h 4275540"/>
              <a:gd name="connsiteX26" fmla="*/ 3533033 w 3898347"/>
              <a:gd name="connsiteY26" fmla="*/ 3799071 h 4275540"/>
              <a:gd name="connsiteX27" fmla="*/ 3521726 w 3898347"/>
              <a:gd name="connsiteY27" fmla="*/ 3804691 h 4275540"/>
              <a:gd name="connsiteX28" fmla="*/ 3520080 w 3898347"/>
              <a:gd name="connsiteY28" fmla="*/ 3805210 h 4275540"/>
              <a:gd name="connsiteX29" fmla="*/ 3508491 w 3898347"/>
              <a:gd name="connsiteY29" fmla="*/ 3797398 h 4275540"/>
              <a:gd name="connsiteX30" fmla="*/ 3503787 w 3898347"/>
              <a:gd name="connsiteY30" fmla="*/ 3797787 h 4275540"/>
              <a:gd name="connsiteX31" fmla="*/ 3492165 w 3898347"/>
              <a:gd name="connsiteY31" fmla="*/ 3799887 h 4275540"/>
              <a:gd name="connsiteX32" fmla="*/ 3472233 w 3898347"/>
              <a:gd name="connsiteY32" fmla="*/ 3805682 h 4275540"/>
              <a:gd name="connsiteX33" fmla="*/ 3465921 w 3898347"/>
              <a:gd name="connsiteY33" fmla="*/ 3805814 h 4275540"/>
              <a:gd name="connsiteX34" fmla="*/ 3455541 w 3898347"/>
              <a:gd name="connsiteY34" fmla="*/ 3815505 h 4275540"/>
              <a:gd name="connsiteX35" fmla="*/ 3429027 w 3898347"/>
              <a:gd name="connsiteY35" fmla="*/ 3816906 h 4275540"/>
              <a:gd name="connsiteX36" fmla="*/ 3369507 w 3898347"/>
              <a:gd name="connsiteY36" fmla="*/ 3825563 h 4275540"/>
              <a:gd name="connsiteX37" fmla="*/ 3324491 w 3898347"/>
              <a:gd name="connsiteY37" fmla="*/ 3832006 h 4275540"/>
              <a:gd name="connsiteX38" fmla="*/ 3244235 w 3898347"/>
              <a:gd name="connsiteY38" fmla="*/ 3834376 h 4275540"/>
              <a:gd name="connsiteX39" fmla="*/ 3226507 w 3898347"/>
              <a:gd name="connsiteY39" fmla="*/ 3820131 h 4275540"/>
              <a:gd name="connsiteX40" fmla="*/ 3191688 w 3898347"/>
              <a:gd name="connsiteY40" fmla="*/ 3837359 h 4275540"/>
              <a:gd name="connsiteX41" fmla="*/ 3185553 w 3898347"/>
              <a:gd name="connsiteY41" fmla="*/ 3859030 h 4275540"/>
              <a:gd name="connsiteX42" fmla="*/ 3137926 w 3898347"/>
              <a:gd name="connsiteY42" fmla="*/ 3867782 h 4275540"/>
              <a:gd name="connsiteX43" fmla="*/ 3090188 w 3898347"/>
              <a:gd name="connsiteY43" fmla="*/ 3855036 h 4275540"/>
              <a:gd name="connsiteX44" fmla="*/ 3031422 w 3898347"/>
              <a:gd name="connsiteY44" fmla="*/ 3858298 h 4275540"/>
              <a:gd name="connsiteX45" fmla="*/ 2996288 w 3898347"/>
              <a:gd name="connsiteY45" fmla="*/ 3860020 h 4275540"/>
              <a:gd name="connsiteX46" fmla="*/ 2901661 w 3898347"/>
              <a:gd name="connsiteY46" fmla="*/ 3882243 h 4275540"/>
              <a:gd name="connsiteX47" fmla="*/ 2782141 w 3898347"/>
              <a:gd name="connsiteY47" fmla="*/ 3932983 h 4275540"/>
              <a:gd name="connsiteX48" fmla="*/ 2749597 w 3898347"/>
              <a:gd name="connsiteY48" fmla="*/ 3956746 h 4275540"/>
              <a:gd name="connsiteX49" fmla="*/ 2730493 w 3898347"/>
              <a:gd name="connsiteY49" fmla="*/ 3955236 h 4275540"/>
              <a:gd name="connsiteX50" fmla="*/ 2707507 w 3898347"/>
              <a:gd name="connsiteY50" fmla="*/ 3947771 h 4275540"/>
              <a:gd name="connsiteX51" fmla="*/ 2701937 w 3898347"/>
              <a:gd name="connsiteY51" fmla="*/ 3950565 h 4275540"/>
              <a:gd name="connsiteX52" fmla="*/ 2679435 w 3898347"/>
              <a:gd name="connsiteY52" fmla="*/ 3949768 h 4275540"/>
              <a:gd name="connsiteX53" fmla="*/ 2667352 w 3898347"/>
              <a:gd name="connsiteY53" fmla="*/ 3942821 h 4275540"/>
              <a:gd name="connsiteX54" fmla="*/ 2657096 w 3898347"/>
              <a:gd name="connsiteY54" fmla="*/ 3953571 h 4275540"/>
              <a:gd name="connsiteX55" fmla="*/ 2655161 w 3898347"/>
              <a:gd name="connsiteY55" fmla="*/ 3962216 h 4275540"/>
              <a:gd name="connsiteX56" fmla="*/ 2638604 w 3898347"/>
              <a:gd name="connsiteY56" fmla="*/ 3955936 h 4275540"/>
              <a:gd name="connsiteX57" fmla="*/ 2626185 w 3898347"/>
              <a:gd name="connsiteY57" fmla="*/ 3962937 h 4275540"/>
              <a:gd name="connsiteX58" fmla="*/ 2614077 w 3898347"/>
              <a:gd name="connsiteY58" fmla="*/ 3955576 h 4275540"/>
              <a:gd name="connsiteX59" fmla="*/ 2609403 w 3898347"/>
              <a:gd name="connsiteY59" fmla="*/ 3956215 h 4275540"/>
              <a:gd name="connsiteX60" fmla="*/ 2597896 w 3898347"/>
              <a:gd name="connsiteY60" fmla="*/ 3958939 h 4275540"/>
              <a:gd name="connsiteX61" fmla="*/ 2578251 w 3898347"/>
              <a:gd name="connsiteY61" fmla="*/ 3965812 h 4275540"/>
              <a:gd name="connsiteX62" fmla="*/ 2571961 w 3898347"/>
              <a:gd name="connsiteY62" fmla="*/ 3966278 h 4275540"/>
              <a:gd name="connsiteX63" fmla="*/ 2559399 w 3898347"/>
              <a:gd name="connsiteY63" fmla="*/ 3979193 h 4275540"/>
              <a:gd name="connsiteX64" fmla="*/ 2533560 w 3898347"/>
              <a:gd name="connsiteY64" fmla="*/ 3988160 h 4275540"/>
              <a:gd name="connsiteX65" fmla="*/ 2515299 w 3898347"/>
              <a:gd name="connsiteY65" fmla="*/ 4016867 h 4275540"/>
              <a:gd name="connsiteX66" fmla="*/ 2513423 w 3898347"/>
              <a:gd name="connsiteY66" fmla="*/ 4018759 h 4275540"/>
              <a:gd name="connsiteX67" fmla="*/ 2482991 w 3898347"/>
              <a:gd name="connsiteY67" fmla="*/ 4012935 h 4275540"/>
              <a:gd name="connsiteX68" fmla="*/ 2446940 w 3898347"/>
              <a:gd name="connsiteY68" fmla="*/ 4021172 h 4275540"/>
              <a:gd name="connsiteX69" fmla="*/ 2404883 w 3898347"/>
              <a:gd name="connsiteY69" fmla="*/ 4024808 h 4275540"/>
              <a:gd name="connsiteX70" fmla="*/ 2373894 w 3898347"/>
              <a:gd name="connsiteY70" fmla="*/ 4023827 h 4275540"/>
              <a:gd name="connsiteX71" fmla="*/ 2297080 w 3898347"/>
              <a:gd name="connsiteY71" fmla="*/ 4040841 h 4275540"/>
              <a:gd name="connsiteX72" fmla="*/ 2170615 w 3898347"/>
              <a:gd name="connsiteY72" fmla="*/ 4077196 h 4275540"/>
              <a:gd name="connsiteX73" fmla="*/ 2143580 w 3898347"/>
              <a:gd name="connsiteY73" fmla="*/ 4083102 h 4275540"/>
              <a:gd name="connsiteX74" fmla="*/ 2119893 w 3898347"/>
              <a:gd name="connsiteY74" fmla="*/ 4080874 h 4275540"/>
              <a:gd name="connsiteX75" fmla="*/ 2114008 w 3898347"/>
              <a:gd name="connsiteY75" fmla="*/ 4073996 h 4275540"/>
              <a:gd name="connsiteX76" fmla="*/ 2099067 w 3898347"/>
              <a:gd name="connsiteY76" fmla="*/ 4076068 h 4275540"/>
              <a:gd name="connsiteX77" fmla="*/ 2095000 w 3898347"/>
              <a:gd name="connsiteY77" fmla="*/ 4075096 h 4275540"/>
              <a:gd name="connsiteX78" fmla="*/ 2071767 w 3898347"/>
              <a:gd name="connsiteY78" fmla="*/ 4071044 h 4275540"/>
              <a:gd name="connsiteX79" fmla="*/ 2024486 w 3898347"/>
              <a:gd name="connsiteY79" fmla="*/ 4100276 h 4275540"/>
              <a:gd name="connsiteX80" fmla="*/ 1964411 w 3898347"/>
              <a:gd name="connsiteY80" fmla="*/ 4105069 h 4275540"/>
              <a:gd name="connsiteX81" fmla="*/ 1739945 w 3898347"/>
              <a:gd name="connsiteY81" fmla="*/ 4171795 h 4275540"/>
              <a:gd name="connsiteX82" fmla="*/ 1610556 w 3898347"/>
              <a:gd name="connsiteY82" fmla="*/ 4167701 h 4275540"/>
              <a:gd name="connsiteX83" fmla="*/ 1553623 w 3898347"/>
              <a:gd name="connsiteY83" fmla="*/ 4236045 h 4275540"/>
              <a:gd name="connsiteX84" fmla="*/ 1548640 w 3898347"/>
              <a:gd name="connsiteY84" fmla="*/ 4238297 h 4275540"/>
              <a:gd name="connsiteX85" fmla="*/ 1530136 w 3898347"/>
              <a:gd name="connsiteY85" fmla="*/ 4227121 h 4275540"/>
              <a:gd name="connsiteX86" fmla="*/ 1508787 w 3898347"/>
              <a:gd name="connsiteY86" fmla="*/ 4234213 h 4275540"/>
              <a:gd name="connsiteX87" fmla="*/ 1488914 w 3898347"/>
              <a:gd name="connsiteY87" fmla="*/ 4241772 h 4275540"/>
              <a:gd name="connsiteX88" fmla="*/ 1488999 w 3898347"/>
              <a:gd name="connsiteY88" fmla="*/ 4251186 h 4275540"/>
              <a:gd name="connsiteX89" fmla="*/ 1475364 w 3898347"/>
              <a:gd name="connsiteY89" fmla="*/ 4248364 h 4275540"/>
              <a:gd name="connsiteX90" fmla="*/ 1457275 w 3898347"/>
              <a:gd name="connsiteY90" fmla="*/ 4252863 h 4275540"/>
              <a:gd name="connsiteX91" fmla="*/ 1448085 w 3898347"/>
              <a:gd name="connsiteY91" fmla="*/ 4248391 h 4275540"/>
              <a:gd name="connsiteX92" fmla="*/ 1315306 w 3898347"/>
              <a:gd name="connsiteY92" fmla="*/ 4237004 h 4275540"/>
              <a:gd name="connsiteX93" fmla="*/ 1272434 w 3898347"/>
              <a:gd name="connsiteY93" fmla="*/ 4244958 h 4275540"/>
              <a:gd name="connsiteX94" fmla="*/ 1231567 w 3898347"/>
              <a:gd name="connsiteY94" fmla="*/ 4219356 h 4275540"/>
              <a:gd name="connsiteX95" fmla="*/ 1216643 w 3898347"/>
              <a:gd name="connsiteY95" fmla="*/ 4229828 h 4275540"/>
              <a:gd name="connsiteX96" fmla="*/ 1214101 w 3898347"/>
              <a:gd name="connsiteY96" fmla="*/ 4231991 h 4275540"/>
              <a:gd name="connsiteX97" fmla="*/ 1203193 w 3898347"/>
              <a:gd name="connsiteY97" fmla="*/ 4232867 h 4275540"/>
              <a:gd name="connsiteX98" fmla="*/ 1201049 w 3898347"/>
              <a:gd name="connsiteY98" fmla="*/ 4242842 h 4275540"/>
              <a:gd name="connsiteX99" fmla="*/ 1185298 w 3898347"/>
              <a:gd name="connsiteY99" fmla="*/ 4251133 h 4275540"/>
              <a:gd name="connsiteX100" fmla="*/ 1164955 w 3898347"/>
              <a:gd name="connsiteY100" fmla="*/ 4250027 h 4275540"/>
              <a:gd name="connsiteX101" fmla="*/ 1067357 w 3898347"/>
              <a:gd name="connsiteY101" fmla="*/ 4233908 h 4275540"/>
              <a:gd name="connsiteX102" fmla="*/ 1009492 w 3898347"/>
              <a:gd name="connsiteY102" fmla="*/ 4230455 h 4275540"/>
              <a:gd name="connsiteX103" fmla="*/ 988345 w 3898347"/>
              <a:gd name="connsiteY103" fmla="*/ 4238880 h 4275540"/>
              <a:gd name="connsiteX104" fmla="*/ 958251 w 3898347"/>
              <a:gd name="connsiteY104" fmla="*/ 4244100 h 4275540"/>
              <a:gd name="connsiteX105" fmla="*/ 905785 w 3898347"/>
              <a:gd name="connsiteY105" fmla="*/ 4260845 h 4275540"/>
              <a:gd name="connsiteX106" fmla="*/ 834176 w 3898347"/>
              <a:gd name="connsiteY106" fmla="*/ 4270241 h 4275540"/>
              <a:gd name="connsiteX107" fmla="*/ 778474 w 3898347"/>
              <a:gd name="connsiteY107" fmla="*/ 4235526 h 4275540"/>
              <a:gd name="connsiteX108" fmla="*/ 774418 w 3898347"/>
              <a:gd name="connsiteY108" fmla="*/ 4242583 h 4275540"/>
              <a:gd name="connsiteX109" fmla="*/ 737705 w 3898347"/>
              <a:gd name="connsiteY109" fmla="*/ 4238891 h 4275540"/>
              <a:gd name="connsiteX110" fmla="*/ 605027 w 3898347"/>
              <a:gd name="connsiteY110" fmla="*/ 4175863 h 4275540"/>
              <a:gd name="connsiteX111" fmla="*/ 533391 w 3898347"/>
              <a:gd name="connsiteY111" fmla="*/ 4170035 h 4275540"/>
              <a:gd name="connsiteX112" fmla="*/ 508621 w 3898347"/>
              <a:gd name="connsiteY112" fmla="*/ 4176044 h 4275540"/>
              <a:gd name="connsiteX113" fmla="*/ 467082 w 3898347"/>
              <a:gd name="connsiteY113" fmla="*/ 4185616 h 4275540"/>
              <a:gd name="connsiteX114" fmla="*/ 437646 w 3898347"/>
              <a:gd name="connsiteY114" fmla="*/ 4212658 h 4275540"/>
              <a:gd name="connsiteX115" fmla="*/ 402271 w 3898347"/>
              <a:gd name="connsiteY115" fmla="*/ 4212774 h 4275540"/>
              <a:gd name="connsiteX116" fmla="*/ 391968 w 3898347"/>
              <a:gd name="connsiteY116" fmla="*/ 4187073 h 4275540"/>
              <a:gd name="connsiteX117" fmla="*/ 354806 w 3898347"/>
              <a:gd name="connsiteY117" fmla="*/ 4195545 h 4275540"/>
              <a:gd name="connsiteX118" fmla="*/ 298662 w 3898347"/>
              <a:gd name="connsiteY118" fmla="*/ 4211227 h 4275540"/>
              <a:gd name="connsiteX119" fmla="*/ 265740 w 3898347"/>
              <a:gd name="connsiteY119" fmla="*/ 4213623 h 4275540"/>
              <a:gd name="connsiteX120" fmla="*/ 176403 w 3898347"/>
              <a:gd name="connsiteY120" fmla="*/ 4227393 h 4275540"/>
              <a:gd name="connsiteX121" fmla="*/ 82528 w 3898347"/>
              <a:gd name="connsiteY121" fmla="*/ 4275540 h 4275540"/>
              <a:gd name="connsiteX122" fmla="*/ 19464 w 3898347"/>
              <a:gd name="connsiteY122" fmla="*/ 4256103 h 4275540"/>
              <a:gd name="connsiteX123" fmla="*/ 0 w 3898347"/>
              <a:gd name="connsiteY123" fmla="*/ 4221939 h 4275540"/>
              <a:gd name="connsiteX124" fmla="*/ 0 w 3898347"/>
              <a:gd name="connsiteY124" fmla="*/ 15850 h 4275540"/>
              <a:gd name="connsiteX125" fmla="*/ 3898347 w 3898347"/>
              <a:gd name="connsiteY125"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137926 w 3898347"/>
              <a:gd name="connsiteY41" fmla="*/ 3867782 h 4275540"/>
              <a:gd name="connsiteX42" fmla="*/ 3090188 w 3898347"/>
              <a:gd name="connsiteY42" fmla="*/ 3855036 h 4275540"/>
              <a:gd name="connsiteX43" fmla="*/ 3031422 w 3898347"/>
              <a:gd name="connsiteY43" fmla="*/ 3858298 h 4275540"/>
              <a:gd name="connsiteX44" fmla="*/ 2996288 w 3898347"/>
              <a:gd name="connsiteY44" fmla="*/ 3860020 h 4275540"/>
              <a:gd name="connsiteX45" fmla="*/ 2901661 w 3898347"/>
              <a:gd name="connsiteY45" fmla="*/ 3882243 h 4275540"/>
              <a:gd name="connsiteX46" fmla="*/ 2782141 w 3898347"/>
              <a:gd name="connsiteY46" fmla="*/ 3932983 h 4275540"/>
              <a:gd name="connsiteX47" fmla="*/ 2749597 w 3898347"/>
              <a:gd name="connsiteY47" fmla="*/ 3956746 h 4275540"/>
              <a:gd name="connsiteX48" fmla="*/ 2730493 w 3898347"/>
              <a:gd name="connsiteY48" fmla="*/ 3955236 h 4275540"/>
              <a:gd name="connsiteX49" fmla="*/ 2707507 w 3898347"/>
              <a:gd name="connsiteY49" fmla="*/ 3947771 h 4275540"/>
              <a:gd name="connsiteX50" fmla="*/ 2701937 w 3898347"/>
              <a:gd name="connsiteY50" fmla="*/ 3950565 h 4275540"/>
              <a:gd name="connsiteX51" fmla="*/ 2679435 w 3898347"/>
              <a:gd name="connsiteY51" fmla="*/ 3949768 h 4275540"/>
              <a:gd name="connsiteX52" fmla="*/ 2667352 w 3898347"/>
              <a:gd name="connsiteY52" fmla="*/ 3942821 h 4275540"/>
              <a:gd name="connsiteX53" fmla="*/ 2657096 w 3898347"/>
              <a:gd name="connsiteY53" fmla="*/ 3953571 h 4275540"/>
              <a:gd name="connsiteX54" fmla="*/ 2655161 w 3898347"/>
              <a:gd name="connsiteY54" fmla="*/ 3962216 h 4275540"/>
              <a:gd name="connsiteX55" fmla="*/ 2638604 w 3898347"/>
              <a:gd name="connsiteY55" fmla="*/ 3955936 h 4275540"/>
              <a:gd name="connsiteX56" fmla="*/ 2626185 w 3898347"/>
              <a:gd name="connsiteY56" fmla="*/ 3962937 h 4275540"/>
              <a:gd name="connsiteX57" fmla="*/ 2614077 w 3898347"/>
              <a:gd name="connsiteY57" fmla="*/ 3955576 h 4275540"/>
              <a:gd name="connsiteX58" fmla="*/ 2609403 w 3898347"/>
              <a:gd name="connsiteY58" fmla="*/ 3956215 h 4275540"/>
              <a:gd name="connsiteX59" fmla="*/ 2597896 w 3898347"/>
              <a:gd name="connsiteY59" fmla="*/ 3958939 h 4275540"/>
              <a:gd name="connsiteX60" fmla="*/ 2578251 w 3898347"/>
              <a:gd name="connsiteY60" fmla="*/ 3965812 h 4275540"/>
              <a:gd name="connsiteX61" fmla="*/ 2571961 w 3898347"/>
              <a:gd name="connsiteY61" fmla="*/ 3966278 h 4275540"/>
              <a:gd name="connsiteX62" fmla="*/ 2559399 w 3898347"/>
              <a:gd name="connsiteY62" fmla="*/ 3979193 h 4275540"/>
              <a:gd name="connsiteX63" fmla="*/ 2533560 w 3898347"/>
              <a:gd name="connsiteY63" fmla="*/ 3988160 h 4275540"/>
              <a:gd name="connsiteX64" fmla="*/ 2515299 w 3898347"/>
              <a:gd name="connsiteY64" fmla="*/ 4016867 h 4275540"/>
              <a:gd name="connsiteX65" fmla="*/ 2513423 w 3898347"/>
              <a:gd name="connsiteY65" fmla="*/ 4018759 h 4275540"/>
              <a:gd name="connsiteX66" fmla="*/ 2482991 w 3898347"/>
              <a:gd name="connsiteY66" fmla="*/ 4012935 h 4275540"/>
              <a:gd name="connsiteX67" fmla="*/ 2446940 w 3898347"/>
              <a:gd name="connsiteY67" fmla="*/ 4021172 h 4275540"/>
              <a:gd name="connsiteX68" fmla="*/ 2404883 w 3898347"/>
              <a:gd name="connsiteY68" fmla="*/ 4024808 h 4275540"/>
              <a:gd name="connsiteX69" fmla="*/ 2373894 w 3898347"/>
              <a:gd name="connsiteY69" fmla="*/ 4023827 h 4275540"/>
              <a:gd name="connsiteX70" fmla="*/ 2297080 w 3898347"/>
              <a:gd name="connsiteY70" fmla="*/ 4040841 h 4275540"/>
              <a:gd name="connsiteX71" fmla="*/ 2170615 w 3898347"/>
              <a:gd name="connsiteY71" fmla="*/ 4077196 h 4275540"/>
              <a:gd name="connsiteX72" fmla="*/ 2143580 w 3898347"/>
              <a:gd name="connsiteY72" fmla="*/ 4083102 h 4275540"/>
              <a:gd name="connsiteX73" fmla="*/ 2119893 w 3898347"/>
              <a:gd name="connsiteY73" fmla="*/ 4080874 h 4275540"/>
              <a:gd name="connsiteX74" fmla="*/ 2114008 w 3898347"/>
              <a:gd name="connsiteY74" fmla="*/ 4073996 h 4275540"/>
              <a:gd name="connsiteX75" fmla="*/ 2099067 w 3898347"/>
              <a:gd name="connsiteY75" fmla="*/ 4076068 h 4275540"/>
              <a:gd name="connsiteX76" fmla="*/ 2095000 w 3898347"/>
              <a:gd name="connsiteY76" fmla="*/ 4075096 h 4275540"/>
              <a:gd name="connsiteX77" fmla="*/ 2071767 w 3898347"/>
              <a:gd name="connsiteY77" fmla="*/ 4071044 h 4275540"/>
              <a:gd name="connsiteX78" fmla="*/ 2024486 w 3898347"/>
              <a:gd name="connsiteY78" fmla="*/ 4100276 h 4275540"/>
              <a:gd name="connsiteX79" fmla="*/ 1964411 w 3898347"/>
              <a:gd name="connsiteY79" fmla="*/ 4105069 h 4275540"/>
              <a:gd name="connsiteX80" fmla="*/ 1739945 w 3898347"/>
              <a:gd name="connsiteY80" fmla="*/ 4171795 h 4275540"/>
              <a:gd name="connsiteX81" fmla="*/ 1610556 w 3898347"/>
              <a:gd name="connsiteY81" fmla="*/ 4167701 h 4275540"/>
              <a:gd name="connsiteX82" fmla="*/ 1553623 w 3898347"/>
              <a:gd name="connsiteY82" fmla="*/ 4236045 h 4275540"/>
              <a:gd name="connsiteX83" fmla="*/ 1548640 w 3898347"/>
              <a:gd name="connsiteY83" fmla="*/ 4238297 h 4275540"/>
              <a:gd name="connsiteX84" fmla="*/ 1530136 w 3898347"/>
              <a:gd name="connsiteY84" fmla="*/ 4227121 h 4275540"/>
              <a:gd name="connsiteX85" fmla="*/ 1508787 w 3898347"/>
              <a:gd name="connsiteY85" fmla="*/ 4234213 h 4275540"/>
              <a:gd name="connsiteX86" fmla="*/ 1488914 w 3898347"/>
              <a:gd name="connsiteY86" fmla="*/ 4241772 h 4275540"/>
              <a:gd name="connsiteX87" fmla="*/ 1488999 w 3898347"/>
              <a:gd name="connsiteY87" fmla="*/ 4251186 h 4275540"/>
              <a:gd name="connsiteX88" fmla="*/ 1475364 w 3898347"/>
              <a:gd name="connsiteY88" fmla="*/ 4248364 h 4275540"/>
              <a:gd name="connsiteX89" fmla="*/ 1457275 w 3898347"/>
              <a:gd name="connsiteY89" fmla="*/ 4252863 h 4275540"/>
              <a:gd name="connsiteX90" fmla="*/ 1448085 w 3898347"/>
              <a:gd name="connsiteY90" fmla="*/ 4248391 h 4275540"/>
              <a:gd name="connsiteX91" fmla="*/ 1315306 w 3898347"/>
              <a:gd name="connsiteY91" fmla="*/ 4237004 h 4275540"/>
              <a:gd name="connsiteX92" fmla="*/ 1272434 w 3898347"/>
              <a:gd name="connsiteY92" fmla="*/ 4244958 h 4275540"/>
              <a:gd name="connsiteX93" fmla="*/ 1231567 w 3898347"/>
              <a:gd name="connsiteY93" fmla="*/ 4219356 h 4275540"/>
              <a:gd name="connsiteX94" fmla="*/ 1216643 w 3898347"/>
              <a:gd name="connsiteY94" fmla="*/ 4229828 h 4275540"/>
              <a:gd name="connsiteX95" fmla="*/ 1214101 w 3898347"/>
              <a:gd name="connsiteY95" fmla="*/ 4231991 h 4275540"/>
              <a:gd name="connsiteX96" fmla="*/ 1203193 w 3898347"/>
              <a:gd name="connsiteY96" fmla="*/ 4232867 h 4275540"/>
              <a:gd name="connsiteX97" fmla="*/ 1201049 w 3898347"/>
              <a:gd name="connsiteY97" fmla="*/ 4242842 h 4275540"/>
              <a:gd name="connsiteX98" fmla="*/ 1185298 w 3898347"/>
              <a:gd name="connsiteY98" fmla="*/ 4251133 h 4275540"/>
              <a:gd name="connsiteX99" fmla="*/ 1164955 w 3898347"/>
              <a:gd name="connsiteY99" fmla="*/ 4250027 h 4275540"/>
              <a:gd name="connsiteX100" fmla="*/ 1067357 w 3898347"/>
              <a:gd name="connsiteY100" fmla="*/ 4233908 h 4275540"/>
              <a:gd name="connsiteX101" fmla="*/ 1009492 w 3898347"/>
              <a:gd name="connsiteY101" fmla="*/ 4230455 h 4275540"/>
              <a:gd name="connsiteX102" fmla="*/ 988345 w 3898347"/>
              <a:gd name="connsiteY102" fmla="*/ 4238880 h 4275540"/>
              <a:gd name="connsiteX103" fmla="*/ 958251 w 3898347"/>
              <a:gd name="connsiteY103" fmla="*/ 4244100 h 4275540"/>
              <a:gd name="connsiteX104" fmla="*/ 905785 w 3898347"/>
              <a:gd name="connsiteY104" fmla="*/ 4260845 h 4275540"/>
              <a:gd name="connsiteX105" fmla="*/ 834176 w 3898347"/>
              <a:gd name="connsiteY105" fmla="*/ 4270241 h 4275540"/>
              <a:gd name="connsiteX106" fmla="*/ 778474 w 3898347"/>
              <a:gd name="connsiteY106" fmla="*/ 4235526 h 4275540"/>
              <a:gd name="connsiteX107" fmla="*/ 774418 w 3898347"/>
              <a:gd name="connsiteY107" fmla="*/ 4242583 h 4275540"/>
              <a:gd name="connsiteX108" fmla="*/ 737705 w 3898347"/>
              <a:gd name="connsiteY108" fmla="*/ 4238891 h 4275540"/>
              <a:gd name="connsiteX109" fmla="*/ 605027 w 3898347"/>
              <a:gd name="connsiteY109" fmla="*/ 4175863 h 4275540"/>
              <a:gd name="connsiteX110" fmla="*/ 533391 w 3898347"/>
              <a:gd name="connsiteY110" fmla="*/ 4170035 h 4275540"/>
              <a:gd name="connsiteX111" fmla="*/ 508621 w 3898347"/>
              <a:gd name="connsiteY111" fmla="*/ 4176044 h 4275540"/>
              <a:gd name="connsiteX112" fmla="*/ 467082 w 3898347"/>
              <a:gd name="connsiteY112" fmla="*/ 4185616 h 4275540"/>
              <a:gd name="connsiteX113" fmla="*/ 437646 w 3898347"/>
              <a:gd name="connsiteY113" fmla="*/ 4212658 h 4275540"/>
              <a:gd name="connsiteX114" fmla="*/ 402271 w 3898347"/>
              <a:gd name="connsiteY114" fmla="*/ 4212774 h 4275540"/>
              <a:gd name="connsiteX115" fmla="*/ 391968 w 3898347"/>
              <a:gd name="connsiteY115" fmla="*/ 4187073 h 4275540"/>
              <a:gd name="connsiteX116" fmla="*/ 354806 w 3898347"/>
              <a:gd name="connsiteY116" fmla="*/ 4195545 h 4275540"/>
              <a:gd name="connsiteX117" fmla="*/ 298662 w 3898347"/>
              <a:gd name="connsiteY117" fmla="*/ 4211227 h 4275540"/>
              <a:gd name="connsiteX118" fmla="*/ 265740 w 3898347"/>
              <a:gd name="connsiteY118" fmla="*/ 4213623 h 4275540"/>
              <a:gd name="connsiteX119" fmla="*/ 176403 w 3898347"/>
              <a:gd name="connsiteY119" fmla="*/ 4227393 h 4275540"/>
              <a:gd name="connsiteX120" fmla="*/ 82528 w 3898347"/>
              <a:gd name="connsiteY120" fmla="*/ 4275540 h 4275540"/>
              <a:gd name="connsiteX121" fmla="*/ 19464 w 3898347"/>
              <a:gd name="connsiteY121" fmla="*/ 4256103 h 4275540"/>
              <a:gd name="connsiteX122" fmla="*/ 0 w 3898347"/>
              <a:gd name="connsiteY122" fmla="*/ 4221939 h 4275540"/>
              <a:gd name="connsiteX123" fmla="*/ 0 w 3898347"/>
              <a:gd name="connsiteY123" fmla="*/ 15850 h 4275540"/>
              <a:gd name="connsiteX124" fmla="*/ 3898347 w 3898347"/>
              <a:gd name="connsiteY124"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05027 w 3898347"/>
              <a:gd name="connsiteY108" fmla="*/ 4175863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27717 w 3898347"/>
              <a:gd name="connsiteY108" fmla="*/ 4207629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85553 w 3898347"/>
              <a:gd name="connsiteY40" fmla="*/ 3859030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53779 w 3898347"/>
              <a:gd name="connsiteY40" fmla="*/ 3848439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33391 w 3898347"/>
              <a:gd name="connsiteY109" fmla="*/ 4170035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53623 w 3898347"/>
              <a:gd name="connsiteY81" fmla="*/ 4236045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42330 w 3898347"/>
              <a:gd name="connsiteY80" fmla="*/ 4174762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64215 w 3898347"/>
              <a:gd name="connsiteY81" fmla="*/ 419014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51302 w 3898347"/>
              <a:gd name="connsiteY92" fmla="*/ 4232513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88999 w 3898347"/>
              <a:gd name="connsiteY86" fmla="*/ 4251186 h 4256103"/>
              <a:gd name="connsiteX87" fmla="*/ 1475364 w 3898347"/>
              <a:gd name="connsiteY87" fmla="*/ 4248364 h 4256103"/>
              <a:gd name="connsiteX88" fmla="*/ 1444118 w 3898347"/>
              <a:gd name="connsiteY88" fmla="*/ 4246285 h 4256103"/>
              <a:gd name="connsiteX89" fmla="*/ 1405326 w 3898347"/>
              <a:gd name="connsiteY89" fmla="*/ 4248391 h 4256103"/>
              <a:gd name="connsiteX90" fmla="*/ 1344909 w 3898347"/>
              <a:gd name="connsiteY90" fmla="*/ 4237004 h 4256103"/>
              <a:gd name="connsiteX91" fmla="*/ 1298748 w 3898347"/>
              <a:gd name="connsiteY91" fmla="*/ 4241669 h 4256103"/>
              <a:gd name="connsiteX92" fmla="*/ 1251302 w 3898347"/>
              <a:gd name="connsiteY92" fmla="*/ 4232513 h 4256103"/>
              <a:gd name="connsiteX93" fmla="*/ 1216643 w 3898347"/>
              <a:gd name="connsiteY93" fmla="*/ 4229828 h 4256103"/>
              <a:gd name="connsiteX94" fmla="*/ 1214101 w 3898347"/>
              <a:gd name="connsiteY94" fmla="*/ 4231991 h 4256103"/>
              <a:gd name="connsiteX95" fmla="*/ 1203193 w 3898347"/>
              <a:gd name="connsiteY95" fmla="*/ 4232867 h 4256103"/>
              <a:gd name="connsiteX96" fmla="*/ 1201049 w 3898347"/>
              <a:gd name="connsiteY96" fmla="*/ 4242842 h 4256103"/>
              <a:gd name="connsiteX97" fmla="*/ 1185298 w 3898347"/>
              <a:gd name="connsiteY97" fmla="*/ 4251133 h 4256103"/>
              <a:gd name="connsiteX98" fmla="*/ 1164955 w 3898347"/>
              <a:gd name="connsiteY98" fmla="*/ 4250027 h 4256103"/>
              <a:gd name="connsiteX99" fmla="*/ 1067357 w 3898347"/>
              <a:gd name="connsiteY99" fmla="*/ 4233908 h 4256103"/>
              <a:gd name="connsiteX100" fmla="*/ 1009492 w 3898347"/>
              <a:gd name="connsiteY100" fmla="*/ 4230455 h 4256103"/>
              <a:gd name="connsiteX101" fmla="*/ 988345 w 3898347"/>
              <a:gd name="connsiteY101" fmla="*/ 4238880 h 4256103"/>
              <a:gd name="connsiteX102" fmla="*/ 958251 w 3898347"/>
              <a:gd name="connsiteY102" fmla="*/ 4244100 h 4256103"/>
              <a:gd name="connsiteX103" fmla="*/ 899207 w 3898347"/>
              <a:gd name="connsiteY103" fmla="*/ 4247688 h 4256103"/>
              <a:gd name="connsiteX104" fmla="*/ 837706 w 3898347"/>
              <a:gd name="connsiteY104" fmla="*/ 4245528 h 4256103"/>
              <a:gd name="connsiteX105" fmla="*/ 778474 w 3898347"/>
              <a:gd name="connsiteY105" fmla="*/ 4235526 h 4256103"/>
              <a:gd name="connsiteX106" fmla="*/ 774418 w 3898347"/>
              <a:gd name="connsiteY106" fmla="*/ 4242583 h 4256103"/>
              <a:gd name="connsiteX107" fmla="*/ 737705 w 3898347"/>
              <a:gd name="connsiteY107" fmla="*/ 4238891 h 4256103"/>
              <a:gd name="connsiteX108" fmla="*/ 641839 w 3898347"/>
              <a:gd name="connsiteY108" fmla="*/ 4211160 h 4256103"/>
              <a:gd name="connsiteX109" fmla="*/ 558105 w 3898347"/>
              <a:gd name="connsiteY109" fmla="*/ 4191218 h 4256103"/>
              <a:gd name="connsiteX110" fmla="*/ 515682 w 3898347"/>
              <a:gd name="connsiteY110" fmla="*/ 4193696 h 4256103"/>
              <a:gd name="connsiteX111" fmla="*/ 467082 w 3898347"/>
              <a:gd name="connsiteY111" fmla="*/ 4185616 h 4256103"/>
              <a:gd name="connsiteX112" fmla="*/ 437646 w 3898347"/>
              <a:gd name="connsiteY112" fmla="*/ 4212658 h 4256103"/>
              <a:gd name="connsiteX113" fmla="*/ 402271 w 3898347"/>
              <a:gd name="connsiteY113" fmla="*/ 4212774 h 4256103"/>
              <a:gd name="connsiteX114" fmla="*/ 384907 w 3898347"/>
              <a:gd name="connsiteY114" fmla="*/ 4201195 h 4256103"/>
              <a:gd name="connsiteX115" fmla="*/ 337154 w 3898347"/>
              <a:gd name="connsiteY115" fmla="*/ 4206136 h 4256103"/>
              <a:gd name="connsiteX116" fmla="*/ 298662 w 3898347"/>
              <a:gd name="connsiteY116" fmla="*/ 4211227 h 4256103"/>
              <a:gd name="connsiteX117" fmla="*/ 265740 w 3898347"/>
              <a:gd name="connsiteY117" fmla="*/ 4213623 h 4256103"/>
              <a:gd name="connsiteX118" fmla="*/ 176403 w 3898347"/>
              <a:gd name="connsiteY118" fmla="*/ 4227393 h 4256103"/>
              <a:gd name="connsiteX119" fmla="*/ 82528 w 3898347"/>
              <a:gd name="connsiteY119" fmla="*/ 4243774 h 4256103"/>
              <a:gd name="connsiteX120" fmla="*/ 19464 w 3898347"/>
              <a:gd name="connsiteY120" fmla="*/ 4256103 h 4256103"/>
              <a:gd name="connsiteX121" fmla="*/ 0 w 3898347"/>
              <a:gd name="connsiteY121" fmla="*/ 4221939 h 4256103"/>
              <a:gd name="connsiteX122" fmla="*/ 0 w 3898347"/>
              <a:gd name="connsiteY122" fmla="*/ 15850 h 4256103"/>
              <a:gd name="connsiteX123" fmla="*/ 3898347 w 3898347"/>
              <a:gd name="connsiteY123"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75364 w 3898347"/>
              <a:gd name="connsiteY86" fmla="*/ 4248364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79157 w 3898347"/>
              <a:gd name="connsiteY2" fmla="*/ 3836240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3898347" h="4256103">
                <a:moveTo>
                  <a:pt x="3898347" y="0"/>
                </a:moveTo>
                <a:lnTo>
                  <a:pt x="3898347" y="3834445"/>
                </a:lnTo>
                <a:lnTo>
                  <a:pt x="3879157" y="3836240"/>
                </a:lnTo>
                <a:cubicBezTo>
                  <a:pt x="3885307" y="3798226"/>
                  <a:pt x="3856203" y="3861184"/>
                  <a:pt x="3851953" y="3816140"/>
                </a:cubicBezTo>
                <a:cubicBezTo>
                  <a:pt x="3846568" y="3817958"/>
                  <a:pt x="3841484" y="3807983"/>
                  <a:pt x="3836418" y="3811513"/>
                </a:cubicBezTo>
                <a:lnTo>
                  <a:pt x="3833758" y="3813341"/>
                </a:lnTo>
                <a:lnTo>
                  <a:pt x="3822673" y="3812913"/>
                </a:lnTo>
                <a:lnTo>
                  <a:pt x="3820104" y="3822466"/>
                </a:lnTo>
                <a:lnTo>
                  <a:pt x="3777502" y="3828757"/>
                </a:lnTo>
                <a:cubicBezTo>
                  <a:pt x="3762474" y="3827577"/>
                  <a:pt x="3742902" y="3817662"/>
                  <a:pt x="3729936" y="3815386"/>
                </a:cubicBezTo>
                <a:lnTo>
                  <a:pt x="3726018" y="3815100"/>
                </a:lnTo>
                <a:lnTo>
                  <a:pt x="3725413" y="3814615"/>
                </a:lnTo>
                <a:cubicBezTo>
                  <a:pt x="3721569" y="3812283"/>
                  <a:pt x="3717711" y="3810892"/>
                  <a:pt x="3713801" y="3811018"/>
                </a:cubicBezTo>
                <a:lnTo>
                  <a:pt x="3709087" y="3813195"/>
                </a:lnTo>
                <a:lnTo>
                  <a:pt x="3698038" y="3806182"/>
                </a:lnTo>
                <a:lnTo>
                  <a:pt x="3662227" y="3807761"/>
                </a:lnTo>
                <a:lnTo>
                  <a:pt x="3659872" y="3805524"/>
                </a:lnTo>
                <a:cubicBezTo>
                  <a:pt x="3654837" y="3800238"/>
                  <a:pt x="3649779" y="3795747"/>
                  <a:pt x="3643454" y="3794831"/>
                </a:cubicBezTo>
                <a:lnTo>
                  <a:pt x="3624789" y="3803185"/>
                </a:lnTo>
                <a:lnTo>
                  <a:pt x="3602327" y="3794616"/>
                </a:lnTo>
                <a:lnTo>
                  <a:pt x="3596645" y="3797108"/>
                </a:lnTo>
                <a:cubicBezTo>
                  <a:pt x="3586358" y="3794741"/>
                  <a:pt x="3572046" y="3779403"/>
                  <a:pt x="3574144" y="3795108"/>
                </a:cubicBezTo>
                <a:lnTo>
                  <a:pt x="3562310" y="3787534"/>
                </a:lnTo>
                <a:lnTo>
                  <a:pt x="3551635" y="3797705"/>
                </a:lnTo>
                <a:lnTo>
                  <a:pt x="3542668" y="3803283"/>
                </a:lnTo>
                <a:lnTo>
                  <a:pt x="3533033" y="3799071"/>
                </a:lnTo>
                <a:lnTo>
                  <a:pt x="3521726" y="3804691"/>
                </a:lnTo>
                <a:lnTo>
                  <a:pt x="3520080" y="3805210"/>
                </a:lnTo>
                <a:lnTo>
                  <a:pt x="3508491" y="3797398"/>
                </a:lnTo>
                <a:lnTo>
                  <a:pt x="3503787" y="3797787"/>
                </a:lnTo>
                <a:lnTo>
                  <a:pt x="3492165" y="3799887"/>
                </a:lnTo>
                <a:cubicBezTo>
                  <a:pt x="3486252" y="3801787"/>
                  <a:pt x="3479649" y="3804176"/>
                  <a:pt x="3472233" y="3805682"/>
                </a:cubicBezTo>
                <a:lnTo>
                  <a:pt x="3465921" y="3805814"/>
                </a:lnTo>
                <a:lnTo>
                  <a:pt x="3455541" y="3815505"/>
                </a:lnTo>
                <a:lnTo>
                  <a:pt x="3429027" y="3816906"/>
                </a:lnTo>
                <a:cubicBezTo>
                  <a:pt x="3408521" y="3817753"/>
                  <a:pt x="3388898" y="3819475"/>
                  <a:pt x="3369507" y="3825563"/>
                </a:cubicBezTo>
                <a:cubicBezTo>
                  <a:pt x="3353730" y="3819534"/>
                  <a:pt x="3338870" y="3818175"/>
                  <a:pt x="3324491" y="3832006"/>
                </a:cubicBezTo>
                <a:cubicBezTo>
                  <a:pt x="3281706" y="3833409"/>
                  <a:pt x="3271319" y="3817569"/>
                  <a:pt x="3244235" y="3834376"/>
                </a:cubicBezTo>
                <a:cubicBezTo>
                  <a:pt x="3236206" y="3826142"/>
                  <a:pt x="3230700" y="3821848"/>
                  <a:pt x="3226507" y="3820131"/>
                </a:cubicBezTo>
                <a:cubicBezTo>
                  <a:pt x="3213924" y="3814979"/>
                  <a:pt x="3213172" y="3833011"/>
                  <a:pt x="3191688" y="3837359"/>
                </a:cubicBezTo>
                <a:cubicBezTo>
                  <a:pt x="3168723" y="3844588"/>
                  <a:pt x="3175642" y="3846041"/>
                  <a:pt x="3153779" y="3848439"/>
                </a:cubicBezTo>
                <a:cubicBezTo>
                  <a:pt x="3136862" y="3851385"/>
                  <a:pt x="3115876" y="3855158"/>
                  <a:pt x="3090188" y="3855036"/>
                </a:cubicBezTo>
                <a:cubicBezTo>
                  <a:pt x="3066058" y="3880979"/>
                  <a:pt x="3059981" y="3849823"/>
                  <a:pt x="3031422" y="3858298"/>
                </a:cubicBezTo>
                <a:cubicBezTo>
                  <a:pt x="3017157" y="3868236"/>
                  <a:pt x="3007595" y="3870098"/>
                  <a:pt x="2996288" y="3860020"/>
                </a:cubicBezTo>
                <a:cubicBezTo>
                  <a:pt x="2930242" y="3908295"/>
                  <a:pt x="2959927" y="3862932"/>
                  <a:pt x="2901661" y="3882243"/>
                </a:cubicBezTo>
                <a:cubicBezTo>
                  <a:pt x="2863654" y="3897291"/>
                  <a:pt x="2822551" y="3908676"/>
                  <a:pt x="2782141" y="3932983"/>
                </a:cubicBezTo>
                <a:lnTo>
                  <a:pt x="2749597" y="3956746"/>
                </a:lnTo>
                <a:lnTo>
                  <a:pt x="2730493" y="3955236"/>
                </a:lnTo>
                <a:lnTo>
                  <a:pt x="2707507" y="3947771"/>
                </a:lnTo>
                <a:lnTo>
                  <a:pt x="2701937" y="3950565"/>
                </a:lnTo>
                <a:cubicBezTo>
                  <a:pt x="2691594" y="3948746"/>
                  <a:pt x="2676749" y="3934159"/>
                  <a:pt x="2679435" y="3949768"/>
                </a:cubicBezTo>
                <a:lnTo>
                  <a:pt x="2667352" y="3942821"/>
                </a:lnTo>
                <a:lnTo>
                  <a:pt x="2657096" y="3953571"/>
                </a:lnTo>
                <a:cubicBezTo>
                  <a:pt x="2656117" y="3956261"/>
                  <a:pt x="2655464" y="3959177"/>
                  <a:pt x="2655161" y="3962216"/>
                </a:cubicBezTo>
                <a:lnTo>
                  <a:pt x="2638604" y="3955936"/>
                </a:lnTo>
                <a:lnTo>
                  <a:pt x="2626185" y="3962937"/>
                </a:lnTo>
                <a:lnTo>
                  <a:pt x="2614077" y="3955576"/>
                </a:lnTo>
                <a:lnTo>
                  <a:pt x="2609403" y="3956215"/>
                </a:lnTo>
                <a:lnTo>
                  <a:pt x="2597896" y="3958939"/>
                </a:lnTo>
                <a:cubicBezTo>
                  <a:pt x="2592077" y="3961159"/>
                  <a:pt x="2585584" y="3963907"/>
                  <a:pt x="2578251" y="3965812"/>
                </a:cubicBezTo>
                <a:lnTo>
                  <a:pt x="2571961" y="3966278"/>
                </a:lnTo>
                <a:lnTo>
                  <a:pt x="2559399" y="3979193"/>
                </a:lnTo>
                <a:cubicBezTo>
                  <a:pt x="2550305" y="3989010"/>
                  <a:pt x="2543019" y="3995469"/>
                  <a:pt x="2533560" y="3988160"/>
                </a:cubicBezTo>
                <a:cubicBezTo>
                  <a:pt x="2526682" y="3994363"/>
                  <a:pt x="2521563" y="4007257"/>
                  <a:pt x="2515299" y="4016867"/>
                </a:cubicBezTo>
                <a:lnTo>
                  <a:pt x="2513423" y="4018759"/>
                </a:lnTo>
                <a:lnTo>
                  <a:pt x="2482991" y="4012935"/>
                </a:lnTo>
                <a:cubicBezTo>
                  <a:pt x="2469558" y="4010479"/>
                  <a:pt x="2456714" y="4010658"/>
                  <a:pt x="2446940" y="4021172"/>
                </a:cubicBezTo>
                <a:cubicBezTo>
                  <a:pt x="2445490" y="4004762"/>
                  <a:pt x="2418263" y="4035043"/>
                  <a:pt x="2404883" y="4024808"/>
                </a:cubicBezTo>
                <a:cubicBezTo>
                  <a:pt x="2395527" y="4015768"/>
                  <a:pt x="2385089" y="4022846"/>
                  <a:pt x="2373894" y="4023827"/>
                </a:cubicBezTo>
                <a:cubicBezTo>
                  <a:pt x="2360273" y="4016866"/>
                  <a:pt x="2310801" y="4031114"/>
                  <a:pt x="2297080" y="4040841"/>
                </a:cubicBezTo>
                <a:cubicBezTo>
                  <a:pt x="2262890" y="4074342"/>
                  <a:pt x="2198735" y="4051487"/>
                  <a:pt x="2170615" y="4077196"/>
                </a:cubicBezTo>
                <a:cubicBezTo>
                  <a:pt x="2161158" y="4081087"/>
                  <a:pt x="2152190" y="4082780"/>
                  <a:pt x="2143580" y="4083102"/>
                </a:cubicBezTo>
                <a:lnTo>
                  <a:pt x="2119893" y="4080874"/>
                </a:lnTo>
                <a:lnTo>
                  <a:pt x="2114008" y="4073996"/>
                </a:lnTo>
                <a:lnTo>
                  <a:pt x="2099067" y="4076068"/>
                </a:lnTo>
                <a:lnTo>
                  <a:pt x="2095000" y="4075096"/>
                </a:lnTo>
                <a:cubicBezTo>
                  <a:pt x="2087230" y="4073204"/>
                  <a:pt x="2079536" y="4071577"/>
                  <a:pt x="2071767" y="4071044"/>
                </a:cubicBezTo>
                <a:cubicBezTo>
                  <a:pt x="2077287" y="4106066"/>
                  <a:pt x="2006612" y="4072253"/>
                  <a:pt x="2024486" y="4100276"/>
                </a:cubicBezTo>
                <a:cubicBezTo>
                  <a:pt x="1982770" y="4103418"/>
                  <a:pt x="1990990" y="4145711"/>
                  <a:pt x="1944675" y="4121515"/>
                </a:cubicBezTo>
                <a:cubicBezTo>
                  <a:pt x="1876432" y="4151801"/>
                  <a:pt x="1796287" y="4126915"/>
                  <a:pt x="1739945" y="4171795"/>
                </a:cubicBezTo>
                <a:cubicBezTo>
                  <a:pt x="1680970" y="4182234"/>
                  <a:pt x="1693119" y="4173922"/>
                  <a:pt x="1662065" y="4184630"/>
                </a:cubicBezTo>
                <a:cubicBezTo>
                  <a:pt x="1658816" y="4205398"/>
                  <a:pt x="1624608" y="4174561"/>
                  <a:pt x="1595989" y="4193679"/>
                </a:cubicBezTo>
                <a:lnTo>
                  <a:pt x="1559231" y="4195932"/>
                </a:lnTo>
                <a:lnTo>
                  <a:pt x="1537197" y="4209468"/>
                </a:lnTo>
                <a:cubicBezTo>
                  <a:pt x="1524267" y="4212789"/>
                  <a:pt x="1508603" y="4203060"/>
                  <a:pt x="1508787" y="4230924"/>
                </a:cubicBezTo>
                <a:cubicBezTo>
                  <a:pt x="1500688" y="4227785"/>
                  <a:pt x="1493126" y="4234837"/>
                  <a:pt x="1488914" y="4241772"/>
                </a:cubicBezTo>
                <a:cubicBezTo>
                  <a:pt x="1483344" y="4244130"/>
                  <a:pt x="1472963" y="4244323"/>
                  <a:pt x="1465497" y="4245075"/>
                </a:cubicBezTo>
                <a:lnTo>
                  <a:pt x="1444118" y="4246285"/>
                </a:lnTo>
                <a:lnTo>
                  <a:pt x="1405326" y="4248391"/>
                </a:lnTo>
                <a:cubicBezTo>
                  <a:pt x="1362233" y="4238681"/>
                  <a:pt x="1386645" y="4253541"/>
                  <a:pt x="1344909" y="4237004"/>
                </a:cubicBezTo>
                <a:cubicBezTo>
                  <a:pt x="1319660" y="4278048"/>
                  <a:pt x="1328465" y="4235908"/>
                  <a:pt x="1298748" y="4241669"/>
                </a:cubicBezTo>
                <a:cubicBezTo>
                  <a:pt x="1303263" y="4202446"/>
                  <a:pt x="1257287" y="4277634"/>
                  <a:pt x="1251302" y="4232513"/>
                </a:cubicBezTo>
                <a:cubicBezTo>
                  <a:pt x="1246083" y="4234987"/>
                  <a:pt x="1221483" y="4225653"/>
                  <a:pt x="1216643" y="4229828"/>
                </a:cubicBezTo>
                <a:lnTo>
                  <a:pt x="1214101" y="4231991"/>
                </a:lnTo>
                <a:lnTo>
                  <a:pt x="1203193" y="4232867"/>
                </a:lnTo>
                <a:lnTo>
                  <a:pt x="1201049" y="4242842"/>
                </a:lnTo>
                <a:lnTo>
                  <a:pt x="1185298" y="4251133"/>
                </a:lnTo>
                <a:cubicBezTo>
                  <a:pt x="1179255" y="4252733"/>
                  <a:pt x="1172580" y="4252698"/>
                  <a:pt x="1164955" y="4250027"/>
                </a:cubicBezTo>
                <a:cubicBezTo>
                  <a:pt x="1138322" y="4224376"/>
                  <a:pt x="1100363" y="4267890"/>
                  <a:pt x="1067357" y="4233908"/>
                </a:cubicBezTo>
                <a:cubicBezTo>
                  <a:pt x="1055150" y="4224918"/>
                  <a:pt x="1016960" y="4218576"/>
                  <a:pt x="1009492" y="4230455"/>
                </a:cubicBezTo>
                <a:cubicBezTo>
                  <a:pt x="1001480" y="4231829"/>
                  <a:pt x="992281" y="4225396"/>
                  <a:pt x="988345" y="4238880"/>
                </a:cubicBezTo>
                <a:cubicBezTo>
                  <a:pt x="981958" y="4254801"/>
                  <a:pt x="954663" y="4223227"/>
                  <a:pt x="958251" y="4244100"/>
                </a:cubicBezTo>
                <a:cubicBezTo>
                  <a:pt x="938858" y="4222336"/>
                  <a:pt x="915951" y="4241975"/>
                  <a:pt x="899207" y="4247688"/>
                </a:cubicBezTo>
                <a:cubicBezTo>
                  <a:pt x="884002" y="4226854"/>
                  <a:pt x="873981" y="4247833"/>
                  <a:pt x="837706" y="4245528"/>
                </a:cubicBezTo>
                <a:cubicBezTo>
                  <a:pt x="821001" y="4221598"/>
                  <a:pt x="809746" y="4268977"/>
                  <a:pt x="778474" y="4235526"/>
                </a:cubicBezTo>
                <a:cubicBezTo>
                  <a:pt x="777421" y="4238161"/>
                  <a:pt x="776057" y="4240538"/>
                  <a:pt x="774418" y="4242583"/>
                </a:cubicBezTo>
                <a:cubicBezTo>
                  <a:pt x="764902" y="4254463"/>
                  <a:pt x="748468" y="4252810"/>
                  <a:pt x="737705" y="4238891"/>
                </a:cubicBezTo>
                <a:cubicBezTo>
                  <a:pt x="688302" y="4193107"/>
                  <a:pt x="682485" y="4224501"/>
                  <a:pt x="641839" y="4211160"/>
                </a:cubicBezTo>
                <a:cubicBezTo>
                  <a:pt x="596156" y="4200529"/>
                  <a:pt x="617273" y="4236299"/>
                  <a:pt x="558105" y="4191218"/>
                </a:cubicBezTo>
                <a:cubicBezTo>
                  <a:pt x="553107" y="4206459"/>
                  <a:pt x="528323" y="4202818"/>
                  <a:pt x="515682" y="4193696"/>
                </a:cubicBezTo>
                <a:cubicBezTo>
                  <a:pt x="493567" y="4189726"/>
                  <a:pt x="491022" y="4212483"/>
                  <a:pt x="467082" y="4185616"/>
                </a:cubicBezTo>
                <a:cubicBezTo>
                  <a:pt x="472585" y="4207692"/>
                  <a:pt x="425896" y="4188982"/>
                  <a:pt x="437646" y="4212658"/>
                </a:cubicBezTo>
                <a:cubicBezTo>
                  <a:pt x="424682" y="4230622"/>
                  <a:pt x="415313" y="4197369"/>
                  <a:pt x="402271" y="4212774"/>
                </a:cubicBezTo>
                <a:cubicBezTo>
                  <a:pt x="386486" y="4214846"/>
                  <a:pt x="402806" y="4204907"/>
                  <a:pt x="384907" y="4201195"/>
                </a:cubicBezTo>
                <a:cubicBezTo>
                  <a:pt x="363484" y="4200591"/>
                  <a:pt x="360732" y="4185695"/>
                  <a:pt x="337154" y="4206136"/>
                </a:cubicBezTo>
                <a:cubicBezTo>
                  <a:pt x="313728" y="4191390"/>
                  <a:pt x="328632" y="4203044"/>
                  <a:pt x="298662" y="4211227"/>
                </a:cubicBezTo>
                <a:cubicBezTo>
                  <a:pt x="284852" y="4197257"/>
                  <a:pt x="274958" y="4202411"/>
                  <a:pt x="265740" y="4213623"/>
                </a:cubicBezTo>
                <a:cubicBezTo>
                  <a:pt x="235520" y="4207388"/>
                  <a:pt x="209548" y="4223241"/>
                  <a:pt x="176403" y="4227393"/>
                </a:cubicBezTo>
                <a:cubicBezTo>
                  <a:pt x="138304" y="4239982"/>
                  <a:pt x="110954" y="4232182"/>
                  <a:pt x="82528" y="4243774"/>
                </a:cubicBezTo>
                <a:cubicBezTo>
                  <a:pt x="48751" y="4221865"/>
                  <a:pt x="39523" y="4251971"/>
                  <a:pt x="19464" y="4256103"/>
                </a:cubicBezTo>
                <a:lnTo>
                  <a:pt x="0" y="4221939"/>
                </a:lnTo>
                <a:lnTo>
                  <a:pt x="0" y="15850"/>
                </a:lnTo>
                <a:lnTo>
                  <a:pt x="3898347" y="0"/>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12">
            <a:extLst>
              <a:ext uri="{FF2B5EF4-FFF2-40B4-BE49-F238E27FC236}">
                <a16:creationId xmlns:a16="http://schemas.microsoft.com/office/drawing/2014/main" id="{58D2EC0A-5E54-424F-BE02-26DFFEBD6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3232" y="727064"/>
            <a:ext cx="3898347" cy="4256103"/>
          </a:xfrm>
          <a:custGeom>
            <a:avLst/>
            <a:gdLst>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87367 w 3898347"/>
              <a:gd name="connsiteY122" fmla="*/ 4246680 h 4299085"/>
              <a:gd name="connsiteX123" fmla="*/ 37148 w 3898347"/>
              <a:gd name="connsiteY123" fmla="*/ 4289154 h 4299085"/>
              <a:gd name="connsiteX124" fmla="*/ 5850 w 3898347"/>
              <a:gd name="connsiteY124" fmla="*/ 4296945 h 4299085"/>
              <a:gd name="connsiteX125" fmla="*/ 0 w 3898347"/>
              <a:gd name="connsiteY125" fmla="*/ 4299085 h 4299085"/>
              <a:gd name="connsiteX126" fmla="*/ 0 w 3898347"/>
              <a:gd name="connsiteY126" fmla="*/ 15850 h 4299085"/>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37148 w 3898347"/>
              <a:gd name="connsiteY122" fmla="*/ 4289154 h 4299085"/>
              <a:gd name="connsiteX123" fmla="*/ 5850 w 3898347"/>
              <a:gd name="connsiteY123" fmla="*/ 4296945 h 4299085"/>
              <a:gd name="connsiteX124" fmla="*/ 0 w 3898347"/>
              <a:gd name="connsiteY124" fmla="*/ 4299085 h 4299085"/>
              <a:gd name="connsiteX125" fmla="*/ 0 w 3898347"/>
              <a:gd name="connsiteY125" fmla="*/ 15850 h 4299085"/>
              <a:gd name="connsiteX126" fmla="*/ 3898347 w 3898347"/>
              <a:gd name="connsiteY126" fmla="*/ 0 h 429908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37148 w 3898347"/>
              <a:gd name="connsiteY122" fmla="*/ 4289154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82528 w 3898347"/>
              <a:gd name="connsiteY122" fmla="*/ 4275540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83259 w 3898347"/>
              <a:gd name="connsiteY9" fmla="*/ 3825276 h 4275540"/>
              <a:gd name="connsiteX10" fmla="*/ 3729936 w 3898347"/>
              <a:gd name="connsiteY10" fmla="*/ 3815386 h 4275540"/>
              <a:gd name="connsiteX11" fmla="*/ 3726018 w 3898347"/>
              <a:gd name="connsiteY11" fmla="*/ 3815100 h 4275540"/>
              <a:gd name="connsiteX12" fmla="*/ 3725413 w 3898347"/>
              <a:gd name="connsiteY12" fmla="*/ 3814615 h 4275540"/>
              <a:gd name="connsiteX13" fmla="*/ 3713801 w 3898347"/>
              <a:gd name="connsiteY13" fmla="*/ 3811018 h 4275540"/>
              <a:gd name="connsiteX14" fmla="*/ 3709087 w 3898347"/>
              <a:gd name="connsiteY14" fmla="*/ 3813195 h 4275540"/>
              <a:gd name="connsiteX15" fmla="*/ 3698038 w 3898347"/>
              <a:gd name="connsiteY15" fmla="*/ 3806182 h 4275540"/>
              <a:gd name="connsiteX16" fmla="*/ 3662227 w 3898347"/>
              <a:gd name="connsiteY16" fmla="*/ 3807761 h 4275540"/>
              <a:gd name="connsiteX17" fmla="*/ 3659872 w 3898347"/>
              <a:gd name="connsiteY17" fmla="*/ 3805524 h 4275540"/>
              <a:gd name="connsiteX18" fmla="*/ 3643454 w 3898347"/>
              <a:gd name="connsiteY18" fmla="*/ 3794831 h 4275540"/>
              <a:gd name="connsiteX19" fmla="*/ 3624789 w 3898347"/>
              <a:gd name="connsiteY19" fmla="*/ 3803185 h 4275540"/>
              <a:gd name="connsiteX20" fmla="*/ 3602327 w 3898347"/>
              <a:gd name="connsiteY20" fmla="*/ 3794616 h 4275540"/>
              <a:gd name="connsiteX21" fmla="*/ 3596645 w 3898347"/>
              <a:gd name="connsiteY21" fmla="*/ 3797108 h 4275540"/>
              <a:gd name="connsiteX22" fmla="*/ 3574144 w 3898347"/>
              <a:gd name="connsiteY22" fmla="*/ 3795108 h 4275540"/>
              <a:gd name="connsiteX23" fmla="*/ 3562310 w 3898347"/>
              <a:gd name="connsiteY23" fmla="*/ 3787534 h 4275540"/>
              <a:gd name="connsiteX24" fmla="*/ 3551635 w 3898347"/>
              <a:gd name="connsiteY24" fmla="*/ 3797705 h 4275540"/>
              <a:gd name="connsiteX25" fmla="*/ 3550175 w 3898347"/>
              <a:gd name="connsiteY25" fmla="*/ 3803199 h 4275540"/>
              <a:gd name="connsiteX26" fmla="*/ 3542668 w 3898347"/>
              <a:gd name="connsiteY26" fmla="*/ 3803283 h 4275540"/>
              <a:gd name="connsiteX27" fmla="*/ 3533033 w 3898347"/>
              <a:gd name="connsiteY27" fmla="*/ 3799071 h 4275540"/>
              <a:gd name="connsiteX28" fmla="*/ 3521726 w 3898347"/>
              <a:gd name="connsiteY28" fmla="*/ 3804691 h 4275540"/>
              <a:gd name="connsiteX29" fmla="*/ 3520080 w 3898347"/>
              <a:gd name="connsiteY29" fmla="*/ 3805210 h 4275540"/>
              <a:gd name="connsiteX30" fmla="*/ 3508491 w 3898347"/>
              <a:gd name="connsiteY30" fmla="*/ 3797398 h 4275540"/>
              <a:gd name="connsiteX31" fmla="*/ 3503787 w 3898347"/>
              <a:gd name="connsiteY31" fmla="*/ 3797787 h 4275540"/>
              <a:gd name="connsiteX32" fmla="*/ 3492165 w 3898347"/>
              <a:gd name="connsiteY32" fmla="*/ 3799887 h 4275540"/>
              <a:gd name="connsiteX33" fmla="*/ 3472233 w 3898347"/>
              <a:gd name="connsiteY33" fmla="*/ 3805682 h 4275540"/>
              <a:gd name="connsiteX34" fmla="*/ 3465921 w 3898347"/>
              <a:gd name="connsiteY34" fmla="*/ 3805814 h 4275540"/>
              <a:gd name="connsiteX35" fmla="*/ 3455541 w 3898347"/>
              <a:gd name="connsiteY35" fmla="*/ 3815505 h 4275540"/>
              <a:gd name="connsiteX36" fmla="*/ 3429027 w 3898347"/>
              <a:gd name="connsiteY36" fmla="*/ 3816906 h 4275540"/>
              <a:gd name="connsiteX37" fmla="*/ 3369507 w 3898347"/>
              <a:gd name="connsiteY37" fmla="*/ 3825563 h 4275540"/>
              <a:gd name="connsiteX38" fmla="*/ 3324491 w 3898347"/>
              <a:gd name="connsiteY38" fmla="*/ 3832006 h 4275540"/>
              <a:gd name="connsiteX39" fmla="*/ 3244235 w 3898347"/>
              <a:gd name="connsiteY39" fmla="*/ 3834376 h 4275540"/>
              <a:gd name="connsiteX40" fmla="*/ 3226507 w 3898347"/>
              <a:gd name="connsiteY40" fmla="*/ 3820131 h 4275540"/>
              <a:gd name="connsiteX41" fmla="*/ 3191688 w 3898347"/>
              <a:gd name="connsiteY41" fmla="*/ 3837359 h 4275540"/>
              <a:gd name="connsiteX42" fmla="*/ 3185553 w 3898347"/>
              <a:gd name="connsiteY42" fmla="*/ 3859030 h 4275540"/>
              <a:gd name="connsiteX43" fmla="*/ 3137926 w 3898347"/>
              <a:gd name="connsiteY43" fmla="*/ 3867782 h 4275540"/>
              <a:gd name="connsiteX44" fmla="*/ 3090188 w 3898347"/>
              <a:gd name="connsiteY44" fmla="*/ 3855036 h 4275540"/>
              <a:gd name="connsiteX45" fmla="*/ 3031422 w 3898347"/>
              <a:gd name="connsiteY45" fmla="*/ 3858298 h 4275540"/>
              <a:gd name="connsiteX46" fmla="*/ 2996288 w 3898347"/>
              <a:gd name="connsiteY46" fmla="*/ 3860020 h 4275540"/>
              <a:gd name="connsiteX47" fmla="*/ 2901661 w 3898347"/>
              <a:gd name="connsiteY47" fmla="*/ 3882243 h 4275540"/>
              <a:gd name="connsiteX48" fmla="*/ 2782141 w 3898347"/>
              <a:gd name="connsiteY48" fmla="*/ 3932983 h 4275540"/>
              <a:gd name="connsiteX49" fmla="*/ 2749597 w 3898347"/>
              <a:gd name="connsiteY49" fmla="*/ 3956746 h 4275540"/>
              <a:gd name="connsiteX50" fmla="*/ 2730493 w 3898347"/>
              <a:gd name="connsiteY50" fmla="*/ 3955236 h 4275540"/>
              <a:gd name="connsiteX51" fmla="*/ 2707507 w 3898347"/>
              <a:gd name="connsiteY51" fmla="*/ 3947771 h 4275540"/>
              <a:gd name="connsiteX52" fmla="*/ 2701937 w 3898347"/>
              <a:gd name="connsiteY52" fmla="*/ 3950565 h 4275540"/>
              <a:gd name="connsiteX53" fmla="*/ 2679435 w 3898347"/>
              <a:gd name="connsiteY53" fmla="*/ 3949768 h 4275540"/>
              <a:gd name="connsiteX54" fmla="*/ 2667352 w 3898347"/>
              <a:gd name="connsiteY54" fmla="*/ 3942821 h 4275540"/>
              <a:gd name="connsiteX55" fmla="*/ 2657096 w 3898347"/>
              <a:gd name="connsiteY55" fmla="*/ 3953571 h 4275540"/>
              <a:gd name="connsiteX56" fmla="*/ 2655161 w 3898347"/>
              <a:gd name="connsiteY56" fmla="*/ 3962216 h 4275540"/>
              <a:gd name="connsiteX57" fmla="*/ 2638604 w 3898347"/>
              <a:gd name="connsiteY57" fmla="*/ 3955936 h 4275540"/>
              <a:gd name="connsiteX58" fmla="*/ 2626185 w 3898347"/>
              <a:gd name="connsiteY58" fmla="*/ 3962937 h 4275540"/>
              <a:gd name="connsiteX59" fmla="*/ 2614077 w 3898347"/>
              <a:gd name="connsiteY59" fmla="*/ 3955576 h 4275540"/>
              <a:gd name="connsiteX60" fmla="*/ 2609403 w 3898347"/>
              <a:gd name="connsiteY60" fmla="*/ 3956215 h 4275540"/>
              <a:gd name="connsiteX61" fmla="*/ 2597896 w 3898347"/>
              <a:gd name="connsiteY61" fmla="*/ 3958939 h 4275540"/>
              <a:gd name="connsiteX62" fmla="*/ 2578251 w 3898347"/>
              <a:gd name="connsiteY62" fmla="*/ 3965812 h 4275540"/>
              <a:gd name="connsiteX63" fmla="*/ 2571961 w 3898347"/>
              <a:gd name="connsiteY63" fmla="*/ 3966278 h 4275540"/>
              <a:gd name="connsiteX64" fmla="*/ 2559399 w 3898347"/>
              <a:gd name="connsiteY64" fmla="*/ 3979193 h 4275540"/>
              <a:gd name="connsiteX65" fmla="*/ 2533560 w 3898347"/>
              <a:gd name="connsiteY65" fmla="*/ 3988160 h 4275540"/>
              <a:gd name="connsiteX66" fmla="*/ 2515299 w 3898347"/>
              <a:gd name="connsiteY66" fmla="*/ 4016867 h 4275540"/>
              <a:gd name="connsiteX67" fmla="*/ 2513423 w 3898347"/>
              <a:gd name="connsiteY67" fmla="*/ 4018759 h 4275540"/>
              <a:gd name="connsiteX68" fmla="*/ 2482991 w 3898347"/>
              <a:gd name="connsiteY68" fmla="*/ 4012935 h 4275540"/>
              <a:gd name="connsiteX69" fmla="*/ 2446940 w 3898347"/>
              <a:gd name="connsiteY69" fmla="*/ 4021172 h 4275540"/>
              <a:gd name="connsiteX70" fmla="*/ 2404883 w 3898347"/>
              <a:gd name="connsiteY70" fmla="*/ 4024808 h 4275540"/>
              <a:gd name="connsiteX71" fmla="*/ 2373894 w 3898347"/>
              <a:gd name="connsiteY71" fmla="*/ 4023827 h 4275540"/>
              <a:gd name="connsiteX72" fmla="*/ 2297080 w 3898347"/>
              <a:gd name="connsiteY72" fmla="*/ 4040841 h 4275540"/>
              <a:gd name="connsiteX73" fmla="*/ 2170615 w 3898347"/>
              <a:gd name="connsiteY73" fmla="*/ 4077196 h 4275540"/>
              <a:gd name="connsiteX74" fmla="*/ 2143580 w 3898347"/>
              <a:gd name="connsiteY74" fmla="*/ 4083102 h 4275540"/>
              <a:gd name="connsiteX75" fmla="*/ 2119893 w 3898347"/>
              <a:gd name="connsiteY75" fmla="*/ 4080874 h 4275540"/>
              <a:gd name="connsiteX76" fmla="*/ 2114008 w 3898347"/>
              <a:gd name="connsiteY76" fmla="*/ 4073996 h 4275540"/>
              <a:gd name="connsiteX77" fmla="*/ 2099067 w 3898347"/>
              <a:gd name="connsiteY77" fmla="*/ 4076068 h 4275540"/>
              <a:gd name="connsiteX78" fmla="*/ 2095000 w 3898347"/>
              <a:gd name="connsiteY78" fmla="*/ 4075096 h 4275540"/>
              <a:gd name="connsiteX79" fmla="*/ 2071767 w 3898347"/>
              <a:gd name="connsiteY79" fmla="*/ 4071044 h 4275540"/>
              <a:gd name="connsiteX80" fmla="*/ 2024486 w 3898347"/>
              <a:gd name="connsiteY80" fmla="*/ 4100276 h 4275540"/>
              <a:gd name="connsiteX81" fmla="*/ 1964411 w 3898347"/>
              <a:gd name="connsiteY81" fmla="*/ 4105069 h 4275540"/>
              <a:gd name="connsiteX82" fmla="*/ 1739945 w 3898347"/>
              <a:gd name="connsiteY82" fmla="*/ 4171795 h 4275540"/>
              <a:gd name="connsiteX83" fmla="*/ 1610556 w 3898347"/>
              <a:gd name="connsiteY83" fmla="*/ 4167701 h 4275540"/>
              <a:gd name="connsiteX84" fmla="*/ 1553623 w 3898347"/>
              <a:gd name="connsiteY84" fmla="*/ 4236045 h 4275540"/>
              <a:gd name="connsiteX85" fmla="*/ 1548640 w 3898347"/>
              <a:gd name="connsiteY85" fmla="*/ 4238297 h 4275540"/>
              <a:gd name="connsiteX86" fmla="*/ 1530136 w 3898347"/>
              <a:gd name="connsiteY86" fmla="*/ 4227121 h 4275540"/>
              <a:gd name="connsiteX87" fmla="*/ 1508787 w 3898347"/>
              <a:gd name="connsiteY87" fmla="*/ 4234213 h 4275540"/>
              <a:gd name="connsiteX88" fmla="*/ 1488914 w 3898347"/>
              <a:gd name="connsiteY88" fmla="*/ 4241772 h 4275540"/>
              <a:gd name="connsiteX89" fmla="*/ 1488999 w 3898347"/>
              <a:gd name="connsiteY89" fmla="*/ 4251186 h 4275540"/>
              <a:gd name="connsiteX90" fmla="*/ 1475364 w 3898347"/>
              <a:gd name="connsiteY90" fmla="*/ 4248364 h 4275540"/>
              <a:gd name="connsiteX91" fmla="*/ 1457275 w 3898347"/>
              <a:gd name="connsiteY91" fmla="*/ 4252863 h 4275540"/>
              <a:gd name="connsiteX92" fmla="*/ 1448085 w 3898347"/>
              <a:gd name="connsiteY92" fmla="*/ 4248391 h 4275540"/>
              <a:gd name="connsiteX93" fmla="*/ 1315306 w 3898347"/>
              <a:gd name="connsiteY93" fmla="*/ 4237004 h 4275540"/>
              <a:gd name="connsiteX94" fmla="*/ 1272434 w 3898347"/>
              <a:gd name="connsiteY94" fmla="*/ 4244958 h 4275540"/>
              <a:gd name="connsiteX95" fmla="*/ 1231567 w 3898347"/>
              <a:gd name="connsiteY95" fmla="*/ 4219356 h 4275540"/>
              <a:gd name="connsiteX96" fmla="*/ 1216643 w 3898347"/>
              <a:gd name="connsiteY96" fmla="*/ 4229828 h 4275540"/>
              <a:gd name="connsiteX97" fmla="*/ 1214101 w 3898347"/>
              <a:gd name="connsiteY97" fmla="*/ 4231991 h 4275540"/>
              <a:gd name="connsiteX98" fmla="*/ 1203193 w 3898347"/>
              <a:gd name="connsiteY98" fmla="*/ 4232867 h 4275540"/>
              <a:gd name="connsiteX99" fmla="*/ 1201049 w 3898347"/>
              <a:gd name="connsiteY99" fmla="*/ 4242842 h 4275540"/>
              <a:gd name="connsiteX100" fmla="*/ 1185298 w 3898347"/>
              <a:gd name="connsiteY100" fmla="*/ 4251133 h 4275540"/>
              <a:gd name="connsiteX101" fmla="*/ 1164955 w 3898347"/>
              <a:gd name="connsiteY101" fmla="*/ 4250027 h 4275540"/>
              <a:gd name="connsiteX102" fmla="*/ 1067357 w 3898347"/>
              <a:gd name="connsiteY102" fmla="*/ 4233908 h 4275540"/>
              <a:gd name="connsiteX103" fmla="*/ 1009492 w 3898347"/>
              <a:gd name="connsiteY103" fmla="*/ 4230455 h 4275540"/>
              <a:gd name="connsiteX104" fmla="*/ 988345 w 3898347"/>
              <a:gd name="connsiteY104" fmla="*/ 4238880 h 4275540"/>
              <a:gd name="connsiteX105" fmla="*/ 958251 w 3898347"/>
              <a:gd name="connsiteY105" fmla="*/ 4244100 h 4275540"/>
              <a:gd name="connsiteX106" fmla="*/ 905785 w 3898347"/>
              <a:gd name="connsiteY106" fmla="*/ 4260845 h 4275540"/>
              <a:gd name="connsiteX107" fmla="*/ 834176 w 3898347"/>
              <a:gd name="connsiteY107" fmla="*/ 4270241 h 4275540"/>
              <a:gd name="connsiteX108" fmla="*/ 778474 w 3898347"/>
              <a:gd name="connsiteY108" fmla="*/ 4235526 h 4275540"/>
              <a:gd name="connsiteX109" fmla="*/ 774418 w 3898347"/>
              <a:gd name="connsiteY109" fmla="*/ 4242583 h 4275540"/>
              <a:gd name="connsiteX110" fmla="*/ 737705 w 3898347"/>
              <a:gd name="connsiteY110" fmla="*/ 4238891 h 4275540"/>
              <a:gd name="connsiteX111" fmla="*/ 605027 w 3898347"/>
              <a:gd name="connsiteY111" fmla="*/ 4175863 h 4275540"/>
              <a:gd name="connsiteX112" fmla="*/ 533391 w 3898347"/>
              <a:gd name="connsiteY112" fmla="*/ 4170035 h 4275540"/>
              <a:gd name="connsiteX113" fmla="*/ 508621 w 3898347"/>
              <a:gd name="connsiteY113" fmla="*/ 4176044 h 4275540"/>
              <a:gd name="connsiteX114" fmla="*/ 467082 w 3898347"/>
              <a:gd name="connsiteY114" fmla="*/ 4185616 h 4275540"/>
              <a:gd name="connsiteX115" fmla="*/ 437646 w 3898347"/>
              <a:gd name="connsiteY115" fmla="*/ 4212658 h 4275540"/>
              <a:gd name="connsiteX116" fmla="*/ 402271 w 3898347"/>
              <a:gd name="connsiteY116" fmla="*/ 4212774 h 4275540"/>
              <a:gd name="connsiteX117" fmla="*/ 391968 w 3898347"/>
              <a:gd name="connsiteY117" fmla="*/ 4187073 h 4275540"/>
              <a:gd name="connsiteX118" fmla="*/ 354806 w 3898347"/>
              <a:gd name="connsiteY118" fmla="*/ 4195545 h 4275540"/>
              <a:gd name="connsiteX119" fmla="*/ 298662 w 3898347"/>
              <a:gd name="connsiteY119" fmla="*/ 4211227 h 4275540"/>
              <a:gd name="connsiteX120" fmla="*/ 265740 w 3898347"/>
              <a:gd name="connsiteY120" fmla="*/ 4213623 h 4275540"/>
              <a:gd name="connsiteX121" fmla="*/ 176403 w 3898347"/>
              <a:gd name="connsiteY121" fmla="*/ 4227393 h 4275540"/>
              <a:gd name="connsiteX122" fmla="*/ 82528 w 3898347"/>
              <a:gd name="connsiteY122" fmla="*/ 4275540 h 4275540"/>
              <a:gd name="connsiteX123" fmla="*/ 19464 w 3898347"/>
              <a:gd name="connsiteY123" fmla="*/ 4256103 h 4275540"/>
              <a:gd name="connsiteX124" fmla="*/ 0 w 3898347"/>
              <a:gd name="connsiteY124" fmla="*/ 4221939 h 4275540"/>
              <a:gd name="connsiteX125" fmla="*/ 0 w 3898347"/>
              <a:gd name="connsiteY125" fmla="*/ 15850 h 4275540"/>
              <a:gd name="connsiteX126" fmla="*/ 3898347 w 3898347"/>
              <a:gd name="connsiteY126"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50175 w 3898347"/>
              <a:gd name="connsiteY24" fmla="*/ 3803199 h 4275540"/>
              <a:gd name="connsiteX25" fmla="*/ 3542668 w 3898347"/>
              <a:gd name="connsiteY25" fmla="*/ 3803283 h 4275540"/>
              <a:gd name="connsiteX26" fmla="*/ 3533033 w 3898347"/>
              <a:gd name="connsiteY26" fmla="*/ 3799071 h 4275540"/>
              <a:gd name="connsiteX27" fmla="*/ 3521726 w 3898347"/>
              <a:gd name="connsiteY27" fmla="*/ 3804691 h 4275540"/>
              <a:gd name="connsiteX28" fmla="*/ 3520080 w 3898347"/>
              <a:gd name="connsiteY28" fmla="*/ 3805210 h 4275540"/>
              <a:gd name="connsiteX29" fmla="*/ 3508491 w 3898347"/>
              <a:gd name="connsiteY29" fmla="*/ 3797398 h 4275540"/>
              <a:gd name="connsiteX30" fmla="*/ 3503787 w 3898347"/>
              <a:gd name="connsiteY30" fmla="*/ 3797787 h 4275540"/>
              <a:gd name="connsiteX31" fmla="*/ 3492165 w 3898347"/>
              <a:gd name="connsiteY31" fmla="*/ 3799887 h 4275540"/>
              <a:gd name="connsiteX32" fmla="*/ 3472233 w 3898347"/>
              <a:gd name="connsiteY32" fmla="*/ 3805682 h 4275540"/>
              <a:gd name="connsiteX33" fmla="*/ 3465921 w 3898347"/>
              <a:gd name="connsiteY33" fmla="*/ 3805814 h 4275540"/>
              <a:gd name="connsiteX34" fmla="*/ 3455541 w 3898347"/>
              <a:gd name="connsiteY34" fmla="*/ 3815505 h 4275540"/>
              <a:gd name="connsiteX35" fmla="*/ 3429027 w 3898347"/>
              <a:gd name="connsiteY35" fmla="*/ 3816906 h 4275540"/>
              <a:gd name="connsiteX36" fmla="*/ 3369507 w 3898347"/>
              <a:gd name="connsiteY36" fmla="*/ 3825563 h 4275540"/>
              <a:gd name="connsiteX37" fmla="*/ 3324491 w 3898347"/>
              <a:gd name="connsiteY37" fmla="*/ 3832006 h 4275540"/>
              <a:gd name="connsiteX38" fmla="*/ 3244235 w 3898347"/>
              <a:gd name="connsiteY38" fmla="*/ 3834376 h 4275540"/>
              <a:gd name="connsiteX39" fmla="*/ 3226507 w 3898347"/>
              <a:gd name="connsiteY39" fmla="*/ 3820131 h 4275540"/>
              <a:gd name="connsiteX40" fmla="*/ 3191688 w 3898347"/>
              <a:gd name="connsiteY40" fmla="*/ 3837359 h 4275540"/>
              <a:gd name="connsiteX41" fmla="*/ 3185553 w 3898347"/>
              <a:gd name="connsiteY41" fmla="*/ 3859030 h 4275540"/>
              <a:gd name="connsiteX42" fmla="*/ 3137926 w 3898347"/>
              <a:gd name="connsiteY42" fmla="*/ 3867782 h 4275540"/>
              <a:gd name="connsiteX43" fmla="*/ 3090188 w 3898347"/>
              <a:gd name="connsiteY43" fmla="*/ 3855036 h 4275540"/>
              <a:gd name="connsiteX44" fmla="*/ 3031422 w 3898347"/>
              <a:gd name="connsiteY44" fmla="*/ 3858298 h 4275540"/>
              <a:gd name="connsiteX45" fmla="*/ 2996288 w 3898347"/>
              <a:gd name="connsiteY45" fmla="*/ 3860020 h 4275540"/>
              <a:gd name="connsiteX46" fmla="*/ 2901661 w 3898347"/>
              <a:gd name="connsiteY46" fmla="*/ 3882243 h 4275540"/>
              <a:gd name="connsiteX47" fmla="*/ 2782141 w 3898347"/>
              <a:gd name="connsiteY47" fmla="*/ 3932983 h 4275540"/>
              <a:gd name="connsiteX48" fmla="*/ 2749597 w 3898347"/>
              <a:gd name="connsiteY48" fmla="*/ 3956746 h 4275540"/>
              <a:gd name="connsiteX49" fmla="*/ 2730493 w 3898347"/>
              <a:gd name="connsiteY49" fmla="*/ 3955236 h 4275540"/>
              <a:gd name="connsiteX50" fmla="*/ 2707507 w 3898347"/>
              <a:gd name="connsiteY50" fmla="*/ 3947771 h 4275540"/>
              <a:gd name="connsiteX51" fmla="*/ 2701937 w 3898347"/>
              <a:gd name="connsiteY51" fmla="*/ 3950565 h 4275540"/>
              <a:gd name="connsiteX52" fmla="*/ 2679435 w 3898347"/>
              <a:gd name="connsiteY52" fmla="*/ 3949768 h 4275540"/>
              <a:gd name="connsiteX53" fmla="*/ 2667352 w 3898347"/>
              <a:gd name="connsiteY53" fmla="*/ 3942821 h 4275540"/>
              <a:gd name="connsiteX54" fmla="*/ 2657096 w 3898347"/>
              <a:gd name="connsiteY54" fmla="*/ 3953571 h 4275540"/>
              <a:gd name="connsiteX55" fmla="*/ 2655161 w 3898347"/>
              <a:gd name="connsiteY55" fmla="*/ 3962216 h 4275540"/>
              <a:gd name="connsiteX56" fmla="*/ 2638604 w 3898347"/>
              <a:gd name="connsiteY56" fmla="*/ 3955936 h 4275540"/>
              <a:gd name="connsiteX57" fmla="*/ 2626185 w 3898347"/>
              <a:gd name="connsiteY57" fmla="*/ 3962937 h 4275540"/>
              <a:gd name="connsiteX58" fmla="*/ 2614077 w 3898347"/>
              <a:gd name="connsiteY58" fmla="*/ 3955576 h 4275540"/>
              <a:gd name="connsiteX59" fmla="*/ 2609403 w 3898347"/>
              <a:gd name="connsiteY59" fmla="*/ 3956215 h 4275540"/>
              <a:gd name="connsiteX60" fmla="*/ 2597896 w 3898347"/>
              <a:gd name="connsiteY60" fmla="*/ 3958939 h 4275540"/>
              <a:gd name="connsiteX61" fmla="*/ 2578251 w 3898347"/>
              <a:gd name="connsiteY61" fmla="*/ 3965812 h 4275540"/>
              <a:gd name="connsiteX62" fmla="*/ 2571961 w 3898347"/>
              <a:gd name="connsiteY62" fmla="*/ 3966278 h 4275540"/>
              <a:gd name="connsiteX63" fmla="*/ 2559399 w 3898347"/>
              <a:gd name="connsiteY63" fmla="*/ 3979193 h 4275540"/>
              <a:gd name="connsiteX64" fmla="*/ 2533560 w 3898347"/>
              <a:gd name="connsiteY64" fmla="*/ 3988160 h 4275540"/>
              <a:gd name="connsiteX65" fmla="*/ 2515299 w 3898347"/>
              <a:gd name="connsiteY65" fmla="*/ 4016867 h 4275540"/>
              <a:gd name="connsiteX66" fmla="*/ 2513423 w 3898347"/>
              <a:gd name="connsiteY66" fmla="*/ 4018759 h 4275540"/>
              <a:gd name="connsiteX67" fmla="*/ 2482991 w 3898347"/>
              <a:gd name="connsiteY67" fmla="*/ 4012935 h 4275540"/>
              <a:gd name="connsiteX68" fmla="*/ 2446940 w 3898347"/>
              <a:gd name="connsiteY68" fmla="*/ 4021172 h 4275540"/>
              <a:gd name="connsiteX69" fmla="*/ 2404883 w 3898347"/>
              <a:gd name="connsiteY69" fmla="*/ 4024808 h 4275540"/>
              <a:gd name="connsiteX70" fmla="*/ 2373894 w 3898347"/>
              <a:gd name="connsiteY70" fmla="*/ 4023827 h 4275540"/>
              <a:gd name="connsiteX71" fmla="*/ 2297080 w 3898347"/>
              <a:gd name="connsiteY71" fmla="*/ 4040841 h 4275540"/>
              <a:gd name="connsiteX72" fmla="*/ 2170615 w 3898347"/>
              <a:gd name="connsiteY72" fmla="*/ 4077196 h 4275540"/>
              <a:gd name="connsiteX73" fmla="*/ 2143580 w 3898347"/>
              <a:gd name="connsiteY73" fmla="*/ 4083102 h 4275540"/>
              <a:gd name="connsiteX74" fmla="*/ 2119893 w 3898347"/>
              <a:gd name="connsiteY74" fmla="*/ 4080874 h 4275540"/>
              <a:gd name="connsiteX75" fmla="*/ 2114008 w 3898347"/>
              <a:gd name="connsiteY75" fmla="*/ 4073996 h 4275540"/>
              <a:gd name="connsiteX76" fmla="*/ 2099067 w 3898347"/>
              <a:gd name="connsiteY76" fmla="*/ 4076068 h 4275540"/>
              <a:gd name="connsiteX77" fmla="*/ 2095000 w 3898347"/>
              <a:gd name="connsiteY77" fmla="*/ 4075096 h 4275540"/>
              <a:gd name="connsiteX78" fmla="*/ 2071767 w 3898347"/>
              <a:gd name="connsiteY78" fmla="*/ 4071044 h 4275540"/>
              <a:gd name="connsiteX79" fmla="*/ 2024486 w 3898347"/>
              <a:gd name="connsiteY79" fmla="*/ 4100276 h 4275540"/>
              <a:gd name="connsiteX80" fmla="*/ 1964411 w 3898347"/>
              <a:gd name="connsiteY80" fmla="*/ 4105069 h 4275540"/>
              <a:gd name="connsiteX81" fmla="*/ 1739945 w 3898347"/>
              <a:gd name="connsiteY81" fmla="*/ 4171795 h 4275540"/>
              <a:gd name="connsiteX82" fmla="*/ 1610556 w 3898347"/>
              <a:gd name="connsiteY82" fmla="*/ 4167701 h 4275540"/>
              <a:gd name="connsiteX83" fmla="*/ 1553623 w 3898347"/>
              <a:gd name="connsiteY83" fmla="*/ 4236045 h 4275540"/>
              <a:gd name="connsiteX84" fmla="*/ 1548640 w 3898347"/>
              <a:gd name="connsiteY84" fmla="*/ 4238297 h 4275540"/>
              <a:gd name="connsiteX85" fmla="*/ 1530136 w 3898347"/>
              <a:gd name="connsiteY85" fmla="*/ 4227121 h 4275540"/>
              <a:gd name="connsiteX86" fmla="*/ 1508787 w 3898347"/>
              <a:gd name="connsiteY86" fmla="*/ 4234213 h 4275540"/>
              <a:gd name="connsiteX87" fmla="*/ 1488914 w 3898347"/>
              <a:gd name="connsiteY87" fmla="*/ 4241772 h 4275540"/>
              <a:gd name="connsiteX88" fmla="*/ 1488999 w 3898347"/>
              <a:gd name="connsiteY88" fmla="*/ 4251186 h 4275540"/>
              <a:gd name="connsiteX89" fmla="*/ 1475364 w 3898347"/>
              <a:gd name="connsiteY89" fmla="*/ 4248364 h 4275540"/>
              <a:gd name="connsiteX90" fmla="*/ 1457275 w 3898347"/>
              <a:gd name="connsiteY90" fmla="*/ 4252863 h 4275540"/>
              <a:gd name="connsiteX91" fmla="*/ 1448085 w 3898347"/>
              <a:gd name="connsiteY91" fmla="*/ 4248391 h 4275540"/>
              <a:gd name="connsiteX92" fmla="*/ 1315306 w 3898347"/>
              <a:gd name="connsiteY92" fmla="*/ 4237004 h 4275540"/>
              <a:gd name="connsiteX93" fmla="*/ 1272434 w 3898347"/>
              <a:gd name="connsiteY93" fmla="*/ 4244958 h 4275540"/>
              <a:gd name="connsiteX94" fmla="*/ 1231567 w 3898347"/>
              <a:gd name="connsiteY94" fmla="*/ 4219356 h 4275540"/>
              <a:gd name="connsiteX95" fmla="*/ 1216643 w 3898347"/>
              <a:gd name="connsiteY95" fmla="*/ 4229828 h 4275540"/>
              <a:gd name="connsiteX96" fmla="*/ 1214101 w 3898347"/>
              <a:gd name="connsiteY96" fmla="*/ 4231991 h 4275540"/>
              <a:gd name="connsiteX97" fmla="*/ 1203193 w 3898347"/>
              <a:gd name="connsiteY97" fmla="*/ 4232867 h 4275540"/>
              <a:gd name="connsiteX98" fmla="*/ 1201049 w 3898347"/>
              <a:gd name="connsiteY98" fmla="*/ 4242842 h 4275540"/>
              <a:gd name="connsiteX99" fmla="*/ 1185298 w 3898347"/>
              <a:gd name="connsiteY99" fmla="*/ 4251133 h 4275540"/>
              <a:gd name="connsiteX100" fmla="*/ 1164955 w 3898347"/>
              <a:gd name="connsiteY100" fmla="*/ 4250027 h 4275540"/>
              <a:gd name="connsiteX101" fmla="*/ 1067357 w 3898347"/>
              <a:gd name="connsiteY101" fmla="*/ 4233908 h 4275540"/>
              <a:gd name="connsiteX102" fmla="*/ 1009492 w 3898347"/>
              <a:gd name="connsiteY102" fmla="*/ 4230455 h 4275540"/>
              <a:gd name="connsiteX103" fmla="*/ 988345 w 3898347"/>
              <a:gd name="connsiteY103" fmla="*/ 4238880 h 4275540"/>
              <a:gd name="connsiteX104" fmla="*/ 958251 w 3898347"/>
              <a:gd name="connsiteY104" fmla="*/ 4244100 h 4275540"/>
              <a:gd name="connsiteX105" fmla="*/ 905785 w 3898347"/>
              <a:gd name="connsiteY105" fmla="*/ 4260845 h 4275540"/>
              <a:gd name="connsiteX106" fmla="*/ 834176 w 3898347"/>
              <a:gd name="connsiteY106" fmla="*/ 4270241 h 4275540"/>
              <a:gd name="connsiteX107" fmla="*/ 778474 w 3898347"/>
              <a:gd name="connsiteY107" fmla="*/ 4235526 h 4275540"/>
              <a:gd name="connsiteX108" fmla="*/ 774418 w 3898347"/>
              <a:gd name="connsiteY108" fmla="*/ 4242583 h 4275540"/>
              <a:gd name="connsiteX109" fmla="*/ 737705 w 3898347"/>
              <a:gd name="connsiteY109" fmla="*/ 4238891 h 4275540"/>
              <a:gd name="connsiteX110" fmla="*/ 605027 w 3898347"/>
              <a:gd name="connsiteY110" fmla="*/ 4175863 h 4275540"/>
              <a:gd name="connsiteX111" fmla="*/ 533391 w 3898347"/>
              <a:gd name="connsiteY111" fmla="*/ 4170035 h 4275540"/>
              <a:gd name="connsiteX112" fmla="*/ 508621 w 3898347"/>
              <a:gd name="connsiteY112" fmla="*/ 4176044 h 4275540"/>
              <a:gd name="connsiteX113" fmla="*/ 467082 w 3898347"/>
              <a:gd name="connsiteY113" fmla="*/ 4185616 h 4275540"/>
              <a:gd name="connsiteX114" fmla="*/ 437646 w 3898347"/>
              <a:gd name="connsiteY114" fmla="*/ 4212658 h 4275540"/>
              <a:gd name="connsiteX115" fmla="*/ 402271 w 3898347"/>
              <a:gd name="connsiteY115" fmla="*/ 4212774 h 4275540"/>
              <a:gd name="connsiteX116" fmla="*/ 391968 w 3898347"/>
              <a:gd name="connsiteY116" fmla="*/ 4187073 h 4275540"/>
              <a:gd name="connsiteX117" fmla="*/ 354806 w 3898347"/>
              <a:gd name="connsiteY117" fmla="*/ 4195545 h 4275540"/>
              <a:gd name="connsiteX118" fmla="*/ 298662 w 3898347"/>
              <a:gd name="connsiteY118" fmla="*/ 4211227 h 4275540"/>
              <a:gd name="connsiteX119" fmla="*/ 265740 w 3898347"/>
              <a:gd name="connsiteY119" fmla="*/ 4213623 h 4275540"/>
              <a:gd name="connsiteX120" fmla="*/ 176403 w 3898347"/>
              <a:gd name="connsiteY120" fmla="*/ 4227393 h 4275540"/>
              <a:gd name="connsiteX121" fmla="*/ 82528 w 3898347"/>
              <a:gd name="connsiteY121" fmla="*/ 4275540 h 4275540"/>
              <a:gd name="connsiteX122" fmla="*/ 19464 w 3898347"/>
              <a:gd name="connsiteY122" fmla="*/ 4256103 h 4275540"/>
              <a:gd name="connsiteX123" fmla="*/ 0 w 3898347"/>
              <a:gd name="connsiteY123" fmla="*/ 4221939 h 4275540"/>
              <a:gd name="connsiteX124" fmla="*/ 0 w 3898347"/>
              <a:gd name="connsiteY124" fmla="*/ 15850 h 4275540"/>
              <a:gd name="connsiteX125" fmla="*/ 3898347 w 3898347"/>
              <a:gd name="connsiteY125"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137926 w 3898347"/>
              <a:gd name="connsiteY41" fmla="*/ 3867782 h 4275540"/>
              <a:gd name="connsiteX42" fmla="*/ 3090188 w 3898347"/>
              <a:gd name="connsiteY42" fmla="*/ 3855036 h 4275540"/>
              <a:gd name="connsiteX43" fmla="*/ 3031422 w 3898347"/>
              <a:gd name="connsiteY43" fmla="*/ 3858298 h 4275540"/>
              <a:gd name="connsiteX44" fmla="*/ 2996288 w 3898347"/>
              <a:gd name="connsiteY44" fmla="*/ 3860020 h 4275540"/>
              <a:gd name="connsiteX45" fmla="*/ 2901661 w 3898347"/>
              <a:gd name="connsiteY45" fmla="*/ 3882243 h 4275540"/>
              <a:gd name="connsiteX46" fmla="*/ 2782141 w 3898347"/>
              <a:gd name="connsiteY46" fmla="*/ 3932983 h 4275540"/>
              <a:gd name="connsiteX47" fmla="*/ 2749597 w 3898347"/>
              <a:gd name="connsiteY47" fmla="*/ 3956746 h 4275540"/>
              <a:gd name="connsiteX48" fmla="*/ 2730493 w 3898347"/>
              <a:gd name="connsiteY48" fmla="*/ 3955236 h 4275540"/>
              <a:gd name="connsiteX49" fmla="*/ 2707507 w 3898347"/>
              <a:gd name="connsiteY49" fmla="*/ 3947771 h 4275540"/>
              <a:gd name="connsiteX50" fmla="*/ 2701937 w 3898347"/>
              <a:gd name="connsiteY50" fmla="*/ 3950565 h 4275540"/>
              <a:gd name="connsiteX51" fmla="*/ 2679435 w 3898347"/>
              <a:gd name="connsiteY51" fmla="*/ 3949768 h 4275540"/>
              <a:gd name="connsiteX52" fmla="*/ 2667352 w 3898347"/>
              <a:gd name="connsiteY52" fmla="*/ 3942821 h 4275540"/>
              <a:gd name="connsiteX53" fmla="*/ 2657096 w 3898347"/>
              <a:gd name="connsiteY53" fmla="*/ 3953571 h 4275540"/>
              <a:gd name="connsiteX54" fmla="*/ 2655161 w 3898347"/>
              <a:gd name="connsiteY54" fmla="*/ 3962216 h 4275540"/>
              <a:gd name="connsiteX55" fmla="*/ 2638604 w 3898347"/>
              <a:gd name="connsiteY55" fmla="*/ 3955936 h 4275540"/>
              <a:gd name="connsiteX56" fmla="*/ 2626185 w 3898347"/>
              <a:gd name="connsiteY56" fmla="*/ 3962937 h 4275540"/>
              <a:gd name="connsiteX57" fmla="*/ 2614077 w 3898347"/>
              <a:gd name="connsiteY57" fmla="*/ 3955576 h 4275540"/>
              <a:gd name="connsiteX58" fmla="*/ 2609403 w 3898347"/>
              <a:gd name="connsiteY58" fmla="*/ 3956215 h 4275540"/>
              <a:gd name="connsiteX59" fmla="*/ 2597896 w 3898347"/>
              <a:gd name="connsiteY59" fmla="*/ 3958939 h 4275540"/>
              <a:gd name="connsiteX60" fmla="*/ 2578251 w 3898347"/>
              <a:gd name="connsiteY60" fmla="*/ 3965812 h 4275540"/>
              <a:gd name="connsiteX61" fmla="*/ 2571961 w 3898347"/>
              <a:gd name="connsiteY61" fmla="*/ 3966278 h 4275540"/>
              <a:gd name="connsiteX62" fmla="*/ 2559399 w 3898347"/>
              <a:gd name="connsiteY62" fmla="*/ 3979193 h 4275540"/>
              <a:gd name="connsiteX63" fmla="*/ 2533560 w 3898347"/>
              <a:gd name="connsiteY63" fmla="*/ 3988160 h 4275540"/>
              <a:gd name="connsiteX64" fmla="*/ 2515299 w 3898347"/>
              <a:gd name="connsiteY64" fmla="*/ 4016867 h 4275540"/>
              <a:gd name="connsiteX65" fmla="*/ 2513423 w 3898347"/>
              <a:gd name="connsiteY65" fmla="*/ 4018759 h 4275540"/>
              <a:gd name="connsiteX66" fmla="*/ 2482991 w 3898347"/>
              <a:gd name="connsiteY66" fmla="*/ 4012935 h 4275540"/>
              <a:gd name="connsiteX67" fmla="*/ 2446940 w 3898347"/>
              <a:gd name="connsiteY67" fmla="*/ 4021172 h 4275540"/>
              <a:gd name="connsiteX68" fmla="*/ 2404883 w 3898347"/>
              <a:gd name="connsiteY68" fmla="*/ 4024808 h 4275540"/>
              <a:gd name="connsiteX69" fmla="*/ 2373894 w 3898347"/>
              <a:gd name="connsiteY69" fmla="*/ 4023827 h 4275540"/>
              <a:gd name="connsiteX70" fmla="*/ 2297080 w 3898347"/>
              <a:gd name="connsiteY70" fmla="*/ 4040841 h 4275540"/>
              <a:gd name="connsiteX71" fmla="*/ 2170615 w 3898347"/>
              <a:gd name="connsiteY71" fmla="*/ 4077196 h 4275540"/>
              <a:gd name="connsiteX72" fmla="*/ 2143580 w 3898347"/>
              <a:gd name="connsiteY72" fmla="*/ 4083102 h 4275540"/>
              <a:gd name="connsiteX73" fmla="*/ 2119893 w 3898347"/>
              <a:gd name="connsiteY73" fmla="*/ 4080874 h 4275540"/>
              <a:gd name="connsiteX74" fmla="*/ 2114008 w 3898347"/>
              <a:gd name="connsiteY74" fmla="*/ 4073996 h 4275540"/>
              <a:gd name="connsiteX75" fmla="*/ 2099067 w 3898347"/>
              <a:gd name="connsiteY75" fmla="*/ 4076068 h 4275540"/>
              <a:gd name="connsiteX76" fmla="*/ 2095000 w 3898347"/>
              <a:gd name="connsiteY76" fmla="*/ 4075096 h 4275540"/>
              <a:gd name="connsiteX77" fmla="*/ 2071767 w 3898347"/>
              <a:gd name="connsiteY77" fmla="*/ 4071044 h 4275540"/>
              <a:gd name="connsiteX78" fmla="*/ 2024486 w 3898347"/>
              <a:gd name="connsiteY78" fmla="*/ 4100276 h 4275540"/>
              <a:gd name="connsiteX79" fmla="*/ 1964411 w 3898347"/>
              <a:gd name="connsiteY79" fmla="*/ 4105069 h 4275540"/>
              <a:gd name="connsiteX80" fmla="*/ 1739945 w 3898347"/>
              <a:gd name="connsiteY80" fmla="*/ 4171795 h 4275540"/>
              <a:gd name="connsiteX81" fmla="*/ 1610556 w 3898347"/>
              <a:gd name="connsiteY81" fmla="*/ 4167701 h 4275540"/>
              <a:gd name="connsiteX82" fmla="*/ 1553623 w 3898347"/>
              <a:gd name="connsiteY82" fmla="*/ 4236045 h 4275540"/>
              <a:gd name="connsiteX83" fmla="*/ 1548640 w 3898347"/>
              <a:gd name="connsiteY83" fmla="*/ 4238297 h 4275540"/>
              <a:gd name="connsiteX84" fmla="*/ 1530136 w 3898347"/>
              <a:gd name="connsiteY84" fmla="*/ 4227121 h 4275540"/>
              <a:gd name="connsiteX85" fmla="*/ 1508787 w 3898347"/>
              <a:gd name="connsiteY85" fmla="*/ 4234213 h 4275540"/>
              <a:gd name="connsiteX86" fmla="*/ 1488914 w 3898347"/>
              <a:gd name="connsiteY86" fmla="*/ 4241772 h 4275540"/>
              <a:gd name="connsiteX87" fmla="*/ 1488999 w 3898347"/>
              <a:gd name="connsiteY87" fmla="*/ 4251186 h 4275540"/>
              <a:gd name="connsiteX88" fmla="*/ 1475364 w 3898347"/>
              <a:gd name="connsiteY88" fmla="*/ 4248364 h 4275540"/>
              <a:gd name="connsiteX89" fmla="*/ 1457275 w 3898347"/>
              <a:gd name="connsiteY89" fmla="*/ 4252863 h 4275540"/>
              <a:gd name="connsiteX90" fmla="*/ 1448085 w 3898347"/>
              <a:gd name="connsiteY90" fmla="*/ 4248391 h 4275540"/>
              <a:gd name="connsiteX91" fmla="*/ 1315306 w 3898347"/>
              <a:gd name="connsiteY91" fmla="*/ 4237004 h 4275540"/>
              <a:gd name="connsiteX92" fmla="*/ 1272434 w 3898347"/>
              <a:gd name="connsiteY92" fmla="*/ 4244958 h 4275540"/>
              <a:gd name="connsiteX93" fmla="*/ 1231567 w 3898347"/>
              <a:gd name="connsiteY93" fmla="*/ 4219356 h 4275540"/>
              <a:gd name="connsiteX94" fmla="*/ 1216643 w 3898347"/>
              <a:gd name="connsiteY94" fmla="*/ 4229828 h 4275540"/>
              <a:gd name="connsiteX95" fmla="*/ 1214101 w 3898347"/>
              <a:gd name="connsiteY95" fmla="*/ 4231991 h 4275540"/>
              <a:gd name="connsiteX96" fmla="*/ 1203193 w 3898347"/>
              <a:gd name="connsiteY96" fmla="*/ 4232867 h 4275540"/>
              <a:gd name="connsiteX97" fmla="*/ 1201049 w 3898347"/>
              <a:gd name="connsiteY97" fmla="*/ 4242842 h 4275540"/>
              <a:gd name="connsiteX98" fmla="*/ 1185298 w 3898347"/>
              <a:gd name="connsiteY98" fmla="*/ 4251133 h 4275540"/>
              <a:gd name="connsiteX99" fmla="*/ 1164955 w 3898347"/>
              <a:gd name="connsiteY99" fmla="*/ 4250027 h 4275540"/>
              <a:gd name="connsiteX100" fmla="*/ 1067357 w 3898347"/>
              <a:gd name="connsiteY100" fmla="*/ 4233908 h 4275540"/>
              <a:gd name="connsiteX101" fmla="*/ 1009492 w 3898347"/>
              <a:gd name="connsiteY101" fmla="*/ 4230455 h 4275540"/>
              <a:gd name="connsiteX102" fmla="*/ 988345 w 3898347"/>
              <a:gd name="connsiteY102" fmla="*/ 4238880 h 4275540"/>
              <a:gd name="connsiteX103" fmla="*/ 958251 w 3898347"/>
              <a:gd name="connsiteY103" fmla="*/ 4244100 h 4275540"/>
              <a:gd name="connsiteX104" fmla="*/ 905785 w 3898347"/>
              <a:gd name="connsiteY104" fmla="*/ 4260845 h 4275540"/>
              <a:gd name="connsiteX105" fmla="*/ 834176 w 3898347"/>
              <a:gd name="connsiteY105" fmla="*/ 4270241 h 4275540"/>
              <a:gd name="connsiteX106" fmla="*/ 778474 w 3898347"/>
              <a:gd name="connsiteY106" fmla="*/ 4235526 h 4275540"/>
              <a:gd name="connsiteX107" fmla="*/ 774418 w 3898347"/>
              <a:gd name="connsiteY107" fmla="*/ 4242583 h 4275540"/>
              <a:gd name="connsiteX108" fmla="*/ 737705 w 3898347"/>
              <a:gd name="connsiteY108" fmla="*/ 4238891 h 4275540"/>
              <a:gd name="connsiteX109" fmla="*/ 605027 w 3898347"/>
              <a:gd name="connsiteY109" fmla="*/ 4175863 h 4275540"/>
              <a:gd name="connsiteX110" fmla="*/ 533391 w 3898347"/>
              <a:gd name="connsiteY110" fmla="*/ 4170035 h 4275540"/>
              <a:gd name="connsiteX111" fmla="*/ 508621 w 3898347"/>
              <a:gd name="connsiteY111" fmla="*/ 4176044 h 4275540"/>
              <a:gd name="connsiteX112" fmla="*/ 467082 w 3898347"/>
              <a:gd name="connsiteY112" fmla="*/ 4185616 h 4275540"/>
              <a:gd name="connsiteX113" fmla="*/ 437646 w 3898347"/>
              <a:gd name="connsiteY113" fmla="*/ 4212658 h 4275540"/>
              <a:gd name="connsiteX114" fmla="*/ 402271 w 3898347"/>
              <a:gd name="connsiteY114" fmla="*/ 4212774 h 4275540"/>
              <a:gd name="connsiteX115" fmla="*/ 391968 w 3898347"/>
              <a:gd name="connsiteY115" fmla="*/ 4187073 h 4275540"/>
              <a:gd name="connsiteX116" fmla="*/ 354806 w 3898347"/>
              <a:gd name="connsiteY116" fmla="*/ 4195545 h 4275540"/>
              <a:gd name="connsiteX117" fmla="*/ 298662 w 3898347"/>
              <a:gd name="connsiteY117" fmla="*/ 4211227 h 4275540"/>
              <a:gd name="connsiteX118" fmla="*/ 265740 w 3898347"/>
              <a:gd name="connsiteY118" fmla="*/ 4213623 h 4275540"/>
              <a:gd name="connsiteX119" fmla="*/ 176403 w 3898347"/>
              <a:gd name="connsiteY119" fmla="*/ 4227393 h 4275540"/>
              <a:gd name="connsiteX120" fmla="*/ 82528 w 3898347"/>
              <a:gd name="connsiteY120" fmla="*/ 4275540 h 4275540"/>
              <a:gd name="connsiteX121" fmla="*/ 19464 w 3898347"/>
              <a:gd name="connsiteY121" fmla="*/ 4256103 h 4275540"/>
              <a:gd name="connsiteX122" fmla="*/ 0 w 3898347"/>
              <a:gd name="connsiteY122" fmla="*/ 4221939 h 4275540"/>
              <a:gd name="connsiteX123" fmla="*/ 0 w 3898347"/>
              <a:gd name="connsiteY123" fmla="*/ 15850 h 4275540"/>
              <a:gd name="connsiteX124" fmla="*/ 3898347 w 3898347"/>
              <a:gd name="connsiteY124"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05027 w 3898347"/>
              <a:gd name="connsiteY108" fmla="*/ 4175863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27717 w 3898347"/>
              <a:gd name="connsiteY108" fmla="*/ 4207629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85553 w 3898347"/>
              <a:gd name="connsiteY40" fmla="*/ 3859030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53779 w 3898347"/>
              <a:gd name="connsiteY40" fmla="*/ 3848439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33391 w 3898347"/>
              <a:gd name="connsiteY109" fmla="*/ 4170035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53623 w 3898347"/>
              <a:gd name="connsiteY81" fmla="*/ 4236045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42330 w 3898347"/>
              <a:gd name="connsiteY80" fmla="*/ 4174762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64215 w 3898347"/>
              <a:gd name="connsiteY81" fmla="*/ 419014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51302 w 3898347"/>
              <a:gd name="connsiteY92" fmla="*/ 4232513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88999 w 3898347"/>
              <a:gd name="connsiteY86" fmla="*/ 4251186 h 4256103"/>
              <a:gd name="connsiteX87" fmla="*/ 1475364 w 3898347"/>
              <a:gd name="connsiteY87" fmla="*/ 4248364 h 4256103"/>
              <a:gd name="connsiteX88" fmla="*/ 1444118 w 3898347"/>
              <a:gd name="connsiteY88" fmla="*/ 4246285 h 4256103"/>
              <a:gd name="connsiteX89" fmla="*/ 1405326 w 3898347"/>
              <a:gd name="connsiteY89" fmla="*/ 4248391 h 4256103"/>
              <a:gd name="connsiteX90" fmla="*/ 1344909 w 3898347"/>
              <a:gd name="connsiteY90" fmla="*/ 4237004 h 4256103"/>
              <a:gd name="connsiteX91" fmla="*/ 1298748 w 3898347"/>
              <a:gd name="connsiteY91" fmla="*/ 4241669 h 4256103"/>
              <a:gd name="connsiteX92" fmla="*/ 1251302 w 3898347"/>
              <a:gd name="connsiteY92" fmla="*/ 4232513 h 4256103"/>
              <a:gd name="connsiteX93" fmla="*/ 1216643 w 3898347"/>
              <a:gd name="connsiteY93" fmla="*/ 4229828 h 4256103"/>
              <a:gd name="connsiteX94" fmla="*/ 1214101 w 3898347"/>
              <a:gd name="connsiteY94" fmla="*/ 4231991 h 4256103"/>
              <a:gd name="connsiteX95" fmla="*/ 1203193 w 3898347"/>
              <a:gd name="connsiteY95" fmla="*/ 4232867 h 4256103"/>
              <a:gd name="connsiteX96" fmla="*/ 1201049 w 3898347"/>
              <a:gd name="connsiteY96" fmla="*/ 4242842 h 4256103"/>
              <a:gd name="connsiteX97" fmla="*/ 1185298 w 3898347"/>
              <a:gd name="connsiteY97" fmla="*/ 4251133 h 4256103"/>
              <a:gd name="connsiteX98" fmla="*/ 1164955 w 3898347"/>
              <a:gd name="connsiteY98" fmla="*/ 4250027 h 4256103"/>
              <a:gd name="connsiteX99" fmla="*/ 1067357 w 3898347"/>
              <a:gd name="connsiteY99" fmla="*/ 4233908 h 4256103"/>
              <a:gd name="connsiteX100" fmla="*/ 1009492 w 3898347"/>
              <a:gd name="connsiteY100" fmla="*/ 4230455 h 4256103"/>
              <a:gd name="connsiteX101" fmla="*/ 988345 w 3898347"/>
              <a:gd name="connsiteY101" fmla="*/ 4238880 h 4256103"/>
              <a:gd name="connsiteX102" fmla="*/ 958251 w 3898347"/>
              <a:gd name="connsiteY102" fmla="*/ 4244100 h 4256103"/>
              <a:gd name="connsiteX103" fmla="*/ 899207 w 3898347"/>
              <a:gd name="connsiteY103" fmla="*/ 4247688 h 4256103"/>
              <a:gd name="connsiteX104" fmla="*/ 837706 w 3898347"/>
              <a:gd name="connsiteY104" fmla="*/ 4245528 h 4256103"/>
              <a:gd name="connsiteX105" fmla="*/ 778474 w 3898347"/>
              <a:gd name="connsiteY105" fmla="*/ 4235526 h 4256103"/>
              <a:gd name="connsiteX106" fmla="*/ 774418 w 3898347"/>
              <a:gd name="connsiteY106" fmla="*/ 4242583 h 4256103"/>
              <a:gd name="connsiteX107" fmla="*/ 737705 w 3898347"/>
              <a:gd name="connsiteY107" fmla="*/ 4238891 h 4256103"/>
              <a:gd name="connsiteX108" fmla="*/ 641839 w 3898347"/>
              <a:gd name="connsiteY108" fmla="*/ 4211160 h 4256103"/>
              <a:gd name="connsiteX109" fmla="*/ 558105 w 3898347"/>
              <a:gd name="connsiteY109" fmla="*/ 4191218 h 4256103"/>
              <a:gd name="connsiteX110" fmla="*/ 515682 w 3898347"/>
              <a:gd name="connsiteY110" fmla="*/ 4193696 h 4256103"/>
              <a:gd name="connsiteX111" fmla="*/ 467082 w 3898347"/>
              <a:gd name="connsiteY111" fmla="*/ 4185616 h 4256103"/>
              <a:gd name="connsiteX112" fmla="*/ 437646 w 3898347"/>
              <a:gd name="connsiteY112" fmla="*/ 4212658 h 4256103"/>
              <a:gd name="connsiteX113" fmla="*/ 402271 w 3898347"/>
              <a:gd name="connsiteY113" fmla="*/ 4212774 h 4256103"/>
              <a:gd name="connsiteX114" fmla="*/ 384907 w 3898347"/>
              <a:gd name="connsiteY114" fmla="*/ 4201195 h 4256103"/>
              <a:gd name="connsiteX115" fmla="*/ 337154 w 3898347"/>
              <a:gd name="connsiteY115" fmla="*/ 4206136 h 4256103"/>
              <a:gd name="connsiteX116" fmla="*/ 298662 w 3898347"/>
              <a:gd name="connsiteY116" fmla="*/ 4211227 h 4256103"/>
              <a:gd name="connsiteX117" fmla="*/ 265740 w 3898347"/>
              <a:gd name="connsiteY117" fmla="*/ 4213623 h 4256103"/>
              <a:gd name="connsiteX118" fmla="*/ 176403 w 3898347"/>
              <a:gd name="connsiteY118" fmla="*/ 4227393 h 4256103"/>
              <a:gd name="connsiteX119" fmla="*/ 82528 w 3898347"/>
              <a:gd name="connsiteY119" fmla="*/ 4243774 h 4256103"/>
              <a:gd name="connsiteX120" fmla="*/ 19464 w 3898347"/>
              <a:gd name="connsiteY120" fmla="*/ 4256103 h 4256103"/>
              <a:gd name="connsiteX121" fmla="*/ 0 w 3898347"/>
              <a:gd name="connsiteY121" fmla="*/ 4221939 h 4256103"/>
              <a:gd name="connsiteX122" fmla="*/ 0 w 3898347"/>
              <a:gd name="connsiteY122" fmla="*/ 15850 h 4256103"/>
              <a:gd name="connsiteX123" fmla="*/ 3898347 w 3898347"/>
              <a:gd name="connsiteY123"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75364 w 3898347"/>
              <a:gd name="connsiteY86" fmla="*/ 4248364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79157 w 3898347"/>
              <a:gd name="connsiteY2" fmla="*/ 3836240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3898347" h="4256103">
                <a:moveTo>
                  <a:pt x="3898347" y="0"/>
                </a:moveTo>
                <a:lnTo>
                  <a:pt x="3898347" y="3834445"/>
                </a:lnTo>
                <a:lnTo>
                  <a:pt x="3879157" y="3836240"/>
                </a:lnTo>
                <a:cubicBezTo>
                  <a:pt x="3885307" y="3798226"/>
                  <a:pt x="3856203" y="3861184"/>
                  <a:pt x="3851953" y="3816140"/>
                </a:cubicBezTo>
                <a:cubicBezTo>
                  <a:pt x="3846568" y="3817958"/>
                  <a:pt x="3841484" y="3807983"/>
                  <a:pt x="3836418" y="3811513"/>
                </a:cubicBezTo>
                <a:lnTo>
                  <a:pt x="3833758" y="3813341"/>
                </a:lnTo>
                <a:lnTo>
                  <a:pt x="3822673" y="3812913"/>
                </a:lnTo>
                <a:lnTo>
                  <a:pt x="3820104" y="3822466"/>
                </a:lnTo>
                <a:lnTo>
                  <a:pt x="3777502" y="3828757"/>
                </a:lnTo>
                <a:cubicBezTo>
                  <a:pt x="3762474" y="3827577"/>
                  <a:pt x="3742902" y="3817662"/>
                  <a:pt x="3729936" y="3815386"/>
                </a:cubicBezTo>
                <a:lnTo>
                  <a:pt x="3726018" y="3815100"/>
                </a:lnTo>
                <a:lnTo>
                  <a:pt x="3725413" y="3814615"/>
                </a:lnTo>
                <a:cubicBezTo>
                  <a:pt x="3721569" y="3812283"/>
                  <a:pt x="3717711" y="3810892"/>
                  <a:pt x="3713801" y="3811018"/>
                </a:cubicBezTo>
                <a:lnTo>
                  <a:pt x="3709087" y="3813195"/>
                </a:lnTo>
                <a:lnTo>
                  <a:pt x="3698038" y="3806182"/>
                </a:lnTo>
                <a:lnTo>
                  <a:pt x="3662227" y="3807761"/>
                </a:lnTo>
                <a:lnTo>
                  <a:pt x="3659872" y="3805524"/>
                </a:lnTo>
                <a:cubicBezTo>
                  <a:pt x="3654837" y="3800238"/>
                  <a:pt x="3649779" y="3795747"/>
                  <a:pt x="3643454" y="3794831"/>
                </a:cubicBezTo>
                <a:lnTo>
                  <a:pt x="3624789" y="3803185"/>
                </a:lnTo>
                <a:lnTo>
                  <a:pt x="3602327" y="3794616"/>
                </a:lnTo>
                <a:lnTo>
                  <a:pt x="3596645" y="3797108"/>
                </a:lnTo>
                <a:cubicBezTo>
                  <a:pt x="3586358" y="3794741"/>
                  <a:pt x="3572046" y="3779403"/>
                  <a:pt x="3574144" y="3795108"/>
                </a:cubicBezTo>
                <a:lnTo>
                  <a:pt x="3562310" y="3787534"/>
                </a:lnTo>
                <a:lnTo>
                  <a:pt x="3551635" y="3797705"/>
                </a:lnTo>
                <a:lnTo>
                  <a:pt x="3542668" y="3803283"/>
                </a:lnTo>
                <a:lnTo>
                  <a:pt x="3533033" y="3799071"/>
                </a:lnTo>
                <a:lnTo>
                  <a:pt x="3521726" y="3804691"/>
                </a:lnTo>
                <a:lnTo>
                  <a:pt x="3520080" y="3805210"/>
                </a:lnTo>
                <a:lnTo>
                  <a:pt x="3508491" y="3797398"/>
                </a:lnTo>
                <a:lnTo>
                  <a:pt x="3503787" y="3797787"/>
                </a:lnTo>
                <a:lnTo>
                  <a:pt x="3492165" y="3799887"/>
                </a:lnTo>
                <a:cubicBezTo>
                  <a:pt x="3486252" y="3801787"/>
                  <a:pt x="3479649" y="3804176"/>
                  <a:pt x="3472233" y="3805682"/>
                </a:cubicBezTo>
                <a:lnTo>
                  <a:pt x="3465921" y="3805814"/>
                </a:lnTo>
                <a:lnTo>
                  <a:pt x="3455541" y="3815505"/>
                </a:lnTo>
                <a:lnTo>
                  <a:pt x="3429027" y="3816906"/>
                </a:lnTo>
                <a:cubicBezTo>
                  <a:pt x="3408521" y="3817753"/>
                  <a:pt x="3388898" y="3819475"/>
                  <a:pt x="3369507" y="3825563"/>
                </a:cubicBezTo>
                <a:cubicBezTo>
                  <a:pt x="3353730" y="3819534"/>
                  <a:pt x="3338870" y="3818175"/>
                  <a:pt x="3324491" y="3832006"/>
                </a:cubicBezTo>
                <a:cubicBezTo>
                  <a:pt x="3281706" y="3833409"/>
                  <a:pt x="3271319" y="3817569"/>
                  <a:pt x="3244235" y="3834376"/>
                </a:cubicBezTo>
                <a:cubicBezTo>
                  <a:pt x="3236206" y="3826142"/>
                  <a:pt x="3230700" y="3821848"/>
                  <a:pt x="3226507" y="3820131"/>
                </a:cubicBezTo>
                <a:cubicBezTo>
                  <a:pt x="3213924" y="3814979"/>
                  <a:pt x="3213172" y="3833011"/>
                  <a:pt x="3191688" y="3837359"/>
                </a:cubicBezTo>
                <a:cubicBezTo>
                  <a:pt x="3168723" y="3844588"/>
                  <a:pt x="3175642" y="3846041"/>
                  <a:pt x="3153779" y="3848439"/>
                </a:cubicBezTo>
                <a:cubicBezTo>
                  <a:pt x="3136862" y="3851385"/>
                  <a:pt x="3115876" y="3855158"/>
                  <a:pt x="3090188" y="3855036"/>
                </a:cubicBezTo>
                <a:cubicBezTo>
                  <a:pt x="3066058" y="3880979"/>
                  <a:pt x="3059981" y="3849823"/>
                  <a:pt x="3031422" y="3858298"/>
                </a:cubicBezTo>
                <a:cubicBezTo>
                  <a:pt x="3017157" y="3868236"/>
                  <a:pt x="3007595" y="3870098"/>
                  <a:pt x="2996288" y="3860020"/>
                </a:cubicBezTo>
                <a:cubicBezTo>
                  <a:pt x="2930242" y="3908295"/>
                  <a:pt x="2959927" y="3862932"/>
                  <a:pt x="2901661" y="3882243"/>
                </a:cubicBezTo>
                <a:cubicBezTo>
                  <a:pt x="2863654" y="3897291"/>
                  <a:pt x="2822551" y="3908676"/>
                  <a:pt x="2782141" y="3932983"/>
                </a:cubicBezTo>
                <a:lnTo>
                  <a:pt x="2749597" y="3956746"/>
                </a:lnTo>
                <a:lnTo>
                  <a:pt x="2730493" y="3955236"/>
                </a:lnTo>
                <a:lnTo>
                  <a:pt x="2707507" y="3947771"/>
                </a:lnTo>
                <a:lnTo>
                  <a:pt x="2701937" y="3950565"/>
                </a:lnTo>
                <a:cubicBezTo>
                  <a:pt x="2691594" y="3948746"/>
                  <a:pt x="2676749" y="3934159"/>
                  <a:pt x="2679435" y="3949768"/>
                </a:cubicBezTo>
                <a:lnTo>
                  <a:pt x="2667352" y="3942821"/>
                </a:lnTo>
                <a:lnTo>
                  <a:pt x="2657096" y="3953571"/>
                </a:lnTo>
                <a:cubicBezTo>
                  <a:pt x="2656117" y="3956261"/>
                  <a:pt x="2655464" y="3959177"/>
                  <a:pt x="2655161" y="3962216"/>
                </a:cubicBezTo>
                <a:lnTo>
                  <a:pt x="2638604" y="3955936"/>
                </a:lnTo>
                <a:lnTo>
                  <a:pt x="2626185" y="3962937"/>
                </a:lnTo>
                <a:lnTo>
                  <a:pt x="2614077" y="3955576"/>
                </a:lnTo>
                <a:lnTo>
                  <a:pt x="2609403" y="3956215"/>
                </a:lnTo>
                <a:lnTo>
                  <a:pt x="2597896" y="3958939"/>
                </a:lnTo>
                <a:cubicBezTo>
                  <a:pt x="2592077" y="3961159"/>
                  <a:pt x="2585584" y="3963907"/>
                  <a:pt x="2578251" y="3965812"/>
                </a:cubicBezTo>
                <a:lnTo>
                  <a:pt x="2571961" y="3966278"/>
                </a:lnTo>
                <a:lnTo>
                  <a:pt x="2559399" y="3979193"/>
                </a:lnTo>
                <a:cubicBezTo>
                  <a:pt x="2550305" y="3989010"/>
                  <a:pt x="2543019" y="3995469"/>
                  <a:pt x="2533560" y="3988160"/>
                </a:cubicBezTo>
                <a:cubicBezTo>
                  <a:pt x="2526682" y="3994363"/>
                  <a:pt x="2521563" y="4007257"/>
                  <a:pt x="2515299" y="4016867"/>
                </a:cubicBezTo>
                <a:lnTo>
                  <a:pt x="2513423" y="4018759"/>
                </a:lnTo>
                <a:lnTo>
                  <a:pt x="2482991" y="4012935"/>
                </a:lnTo>
                <a:cubicBezTo>
                  <a:pt x="2469558" y="4010479"/>
                  <a:pt x="2456714" y="4010658"/>
                  <a:pt x="2446940" y="4021172"/>
                </a:cubicBezTo>
                <a:cubicBezTo>
                  <a:pt x="2445490" y="4004762"/>
                  <a:pt x="2418263" y="4035043"/>
                  <a:pt x="2404883" y="4024808"/>
                </a:cubicBezTo>
                <a:cubicBezTo>
                  <a:pt x="2395527" y="4015768"/>
                  <a:pt x="2385089" y="4022846"/>
                  <a:pt x="2373894" y="4023827"/>
                </a:cubicBezTo>
                <a:cubicBezTo>
                  <a:pt x="2360273" y="4016866"/>
                  <a:pt x="2310801" y="4031114"/>
                  <a:pt x="2297080" y="4040841"/>
                </a:cubicBezTo>
                <a:cubicBezTo>
                  <a:pt x="2262890" y="4074342"/>
                  <a:pt x="2198735" y="4051487"/>
                  <a:pt x="2170615" y="4077196"/>
                </a:cubicBezTo>
                <a:cubicBezTo>
                  <a:pt x="2161158" y="4081087"/>
                  <a:pt x="2152190" y="4082780"/>
                  <a:pt x="2143580" y="4083102"/>
                </a:cubicBezTo>
                <a:lnTo>
                  <a:pt x="2119893" y="4080874"/>
                </a:lnTo>
                <a:lnTo>
                  <a:pt x="2114008" y="4073996"/>
                </a:lnTo>
                <a:lnTo>
                  <a:pt x="2099067" y="4076068"/>
                </a:lnTo>
                <a:lnTo>
                  <a:pt x="2095000" y="4075096"/>
                </a:lnTo>
                <a:cubicBezTo>
                  <a:pt x="2087230" y="4073204"/>
                  <a:pt x="2079536" y="4071577"/>
                  <a:pt x="2071767" y="4071044"/>
                </a:cubicBezTo>
                <a:cubicBezTo>
                  <a:pt x="2077287" y="4106066"/>
                  <a:pt x="2006612" y="4072253"/>
                  <a:pt x="2024486" y="4100276"/>
                </a:cubicBezTo>
                <a:cubicBezTo>
                  <a:pt x="1982770" y="4103418"/>
                  <a:pt x="1990990" y="4145711"/>
                  <a:pt x="1944675" y="4121515"/>
                </a:cubicBezTo>
                <a:cubicBezTo>
                  <a:pt x="1876432" y="4151801"/>
                  <a:pt x="1796287" y="4126915"/>
                  <a:pt x="1739945" y="4171795"/>
                </a:cubicBezTo>
                <a:cubicBezTo>
                  <a:pt x="1680970" y="4182234"/>
                  <a:pt x="1693119" y="4173922"/>
                  <a:pt x="1662065" y="4184630"/>
                </a:cubicBezTo>
                <a:cubicBezTo>
                  <a:pt x="1658816" y="4205398"/>
                  <a:pt x="1624608" y="4174561"/>
                  <a:pt x="1595989" y="4193679"/>
                </a:cubicBezTo>
                <a:lnTo>
                  <a:pt x="1559231" y="4195932"/>
                </a:lnTo>
                <a:lnTo>
                  <a:pt x="1537197" y="4209468"/>
                </a:lnTo>
                <a:cubicBezTo>
                  <a:pt x="1524267" y="4212789"/>
                  <a:pt x="1508603" y="4203060"/>
                  <a:pt x="1508787" y="4230924"/>
                </a:cubicBezTo>
                <a:cubicBezTo>
                  <a:pt x="1500688" y="4227785"/>
                  <a:pt x="1493126" y="4234837"/>
                  <a:pt x="1488914" y="4241772"/>
                </a:cubicBezTo>
                <a:cubicBezTo>
                  <a:pt x="1483344" y="4244130"/>
                  <a:pt x="1472963" y="4244323"/>
                  <a:pt x="1465497" y="4245075"/>
                </a:cubicBezTo>
                <a:lnTo>
                  <a:pt x="1444118" y="4246285"/>
                </a:lnTo>
                <a:lnTo>
                  <a:pt x="1405326" y="4248391"/>
                </a:lnTo>
                <a:cubicBezTo>
                  <a:pt x="1362233" y="4238681"/>
                  <a:pt x="1386645" y="4253541"/>
                  <a:pt x="1344909" y="4237004"/>
                </a:cubicBezTo>
                <a:cubicBezTo>
                  <a:pt x="1319660" y="4278048"/>
                  <a:pt x="1328465" y="4235908"/>
                  <a:pt x="1298748" y="4241669"/>
                </a:cubicBezTo>
                <a:cubicBezTo>
                  <a:pt x="1303263" y="4202446"/>
                  <a:pt x="1257287" y="4277634"/>
                  <a:pt x="1251302" y="4232513"/>
                </a:cubicBezTo>
                <a:cubicBezTo>
                  <a:pt x="1246083" y="4234987"/>
                  <a:pt x="1221483" y="4225653"/>
                  <a:pt x="1216643" y="4229828"/>
                </a:cubicBezTo>
                <a:lnTo>
                  <a:pt x="1214101" y="4231991"/>
                </a:lnTo>
                <a:lnTo>
                  <a:pt x="1203193" y="4232867"/>
                </a:lnTo>
                <a:lnTo>
                  <a:pt x="1201049" y="4242842"/>
                </a:lnTo>
                <a:lnTo>
                  <a:pt x="1185298" y="4251133"/>
                </a:lnTo>
                <a:cubicBezTo>
                  <a:pt x="1179255" y="4252733"/>
                  <a:pt x="1172580" y="4252698"/>
                  <a:pt x="1164955" y="4250027"/>
                </a:cubicBezTo>
                <a:cubicBezTo>
                  <a:pt x="1138322" y="4224376"/>
                  <a:pt x="1100363" y="4267890"/>
                  <a:pt x="1067357" y="4233908"/>
                </a:cubicBezTo>
                <a:cubicBezTo>
                  <a:pt x="1055150" y="4224918"/>
                  <a:pt x="1016960" y="4218576"/>
                  <a:pt x="1009492" y="4230455"/>
                </a:cubicBezTo>
                <a:cubicBezTo>
                  <a:pt x="1001480" y="4231829"/>
                  <a:pt x="992281" y="4225396"/>
                  <a:pt x="988345" y="4238880"/>
                </a:cubicBezTo>
                <a:cubicBezTo>
                  <a:pt x="981958" y="4254801"/>
                  <a:pt x="954663" y="4223227"/>
                  <a:pt x="958251" y="4244100"/>
                </a:cubicBezTo>
                <a:cubicBezTo>
                  <a:pt x="938858" y="4222336"/>
                  <a:pt x="915951" y="4241975"/>
                  <a:pt x="899207" y="4247688"/>
                </a:cubicBezTo>
                <a:cubicBezTo>
                  <a:pt x="884002" y="4226854"/>
                  <a:pt x="873981" y="4247833"/>
                  <a:pt x="837706" y="4245528"/>
                </a:cubicBezTo>
                <a:cubicBezTo>
                  <a:pt x="821001" y="4221598"/>
                  <a:pt x="809746" y="4268977"/>
                  <a:pt x="778474" y="4235526"/>
                </a:cubicBezTo>
                <a:cubicBezTo>
                  <a:pt x="777421" y="4238161"/>
                  <a:pt x="776057" y="4240538"/>
                  <a:pt x="774418" y="4242583"/>
                </a:cubicBezTo>
                <a:cubicBezTo>
                  <a:pt x="764902" y="4254463"/>
                  <a:pt x="748468" y="4252810"/>
                  <a:pt x="737705" y="4238891"/>
                </a:cubicBezTo>
                <a:cubicBezTo>
                  <a:pt x="688302" y="4193107"/>
                  <a:pt x="682485" y="4224501"/>
                  <a:pt x="641839" y="4211160"/>
                </a:cubicBezTo>
                <a:cubicBezTo>
                  <a:pt x="596156" y="4200529"/>
                  <a:pt x="617273" y="4236299"/>
                  <a:pt x="558105" y="4191218"/>
                </a:cubicBezTo>
                <a:cubicBezTo>
                  <a:pt x="553107" y="4206459"/>
                  <a:pt x="528323" y="4202818"/>
                  <a:pt x="515682" y="4193696"/>
                </a:cubicBezTo>
                <a:cubicBezTo>
                  <a:pt x="493567" y="4189726"/>
                  <a:pt x="491022" y="4212483"/>
                  <a:pt x="467082" y="4185616"/>
                </a:cubicBezTo>
                <a:cubicBezTo>
                  <a:pt x="472585" y="4207692"/>
                  <a:pt x="425896" y="4188982"/>
                  <a:pt x="437646" y="4212658"/>
                </a:cubicBezTo>
                <a:cubicBezTo>
                  <a:pt x="424682" y="4230622"/>
                  <a:pt x="415313" y="4197369"/>
                  <a:pt x="402271" y="4212774"/>
                </a:cubicBezTo>
                <a:cubicBezTo>
                  <a:pt x="386486" y="4214846"/>
                  <a:pt x="402806" y="4204907"/>
                  <a:pt x="384907" y="4201195"/>
                </a:cubicBezTo>
                <a:cubicBezTo>
                  <a:pt x="363484" y="4200591"/>
                  <a:pt x="360732" y="4185695"/>
                  <a:pt x="337154" y="4206136"/>
                </a:cubicBezTo>
                <a:cubicBezTo>
                  <a:pt x="313728" y="4191390"/>
                  <a:pt x="328632" y="4203044"/>
                  <a:pt x="298662" y="4211227"/>
                </a:cubicBezTo>
                <a:cubicBezTo>
                  <a:pt x="284852" y="4197257"/>
                  <a:pt x="274958" y="4202411"/>
                  <a:pt x="265740" y="4213623"/>
                </a:cubicBezTo>
                <a:cubicBezTo>
                  <a:pt x="235520" y="4207388"/>
                  <a:pt x="209548" y="4223241"/>
                  <a:pt x="176403" y="4227393"/>
                </a:cubicBezTo>
                <a:cubicBezTo>
                  <a:pt x="138304" y="4239982"/>
                  <a:pt x="110954" y="4232182"/>
                  <a:pt x="82528" y="4243774"/>
                </a:cubicBezTo>
                <a:cubicBezTo>
                  <a:pt x="48751" y="4221865"/>
                  <a:pt x="39523" y="4251971"/>
                  <a:pt x="19464" y="4256103"/>
                </a:cubicBezTo>
                <a:lnTo>
                  <a:pt x="0" y="4221939"/>
                </a:lnTo>
                <a:lnTo>
                  <a:pt x="0" y="15850"/>
                </a:lnTo>
                <a:lnTo>
                  <a:pt x="3898347" y="0"/>
                </a:lnTo>
                <a:close/>
              </a:path>
            </a:pathLst>
          </a:custGeom>
          <a:solidFill>
            <a:srgbClr val="82766A">
              <a:alpha val="1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704665" y="1253925"/>
            <a:ext cx="3353466" cy="2068992"/>
          </a:xfrm>
        </p:spPr>
        <p:txBody>
          <a:bodyPr anchor="b">
            <a:normAutofit/>
          </a:bodyPr>
          <a:lstStyle/>
          <a:p>
            <a:r>
              <a:rPr lang="en-US" dirty="0">
                <a:cs typeface="Calibri Light"/>
              </a:rPr>
              <a:t>CAPITULO I</a:t>
            </a:r>
            <a:endParaRPr lang="en-US" dirty="0"/>
          </a:p>
        </p:txBody>
      </p:sp>
      <p:sp>
        <p:nvSpPr>
          <p:cNvPr id="3" name="Subtitle 2"/>
          <p:cNvSpPr>
            <a:spLocks noGrp="1"/>
          </p:cNvSpPr>
          <p:nvPr>
            <p:ph type="subTitle" idx="1"/>
          </p:nvPr>
        </p:nvSpPr>
        <p:spPr>
          <a:xfrm>
            <a:off x="1093694" y="3477169"/>
            <a:ext cx="2545977" cy="825890"/>
          </a:xfrm>
        </p:spPr>
        <p:txBody>
          <a:bodyPr vert="horz" lIns="91440" tIns="45720" rIns="91440" bIns="45720" rtlCol="0">
            <a:normAutofit/>
          </a:bodyPr>
          <a:lstStyle/>
          <a:p>
            <a:r>
              <a:rPr lang="en-US" sz="1800">
                <a:cs typeface="Calibri" panose="020F0502020204030204"/>
              </a:rPr>
              <a:t>Guillermo Santos</a:t>
            </a:r>
            <a:br>
              <a:rPr lang="en-US" sz="1800">
                <a:cs typeface="Calibri" panose="020F0502020204030204"/>
              </a:rPr>
            </a:br>
            <a:r>
              <a:rPr lang="en-US" sz="1800">
                <a:cs typeface="Calibri" panose="020F0502020204030204"/>
              </a:rPr>
              <a:t>2-18-0494</a:t>
            </a:r>
          </a:p>
        </p:txBody>
      </p:sp>
      <p:sp>
        <p:nvSpPr>
          <p:cNvPr id="26" name="Rectangle 6">
            <a:extLst>
              <a:ext uri="{FF2B5EF4-FFF2-40B4-BE49-F238E27FC236}">
                <a16:creationId xmlns:a16="http://schemas.microsoft.com/office/drawing/2014/main" id="{DDCE5572-4319-4D42-813F-C8C69C08C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94542">
            <a:off x="1791736" y="491177"/>
            <a:ext cx="1149890"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1">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3">
            <a:extLst>
              <a:ext uri="{FF2B5EF4-FFF2-40B4-BE49-F238E27FC236}">
                <a16:creationId xmlns:a16="http://schemas.microsoft.com/office/drawing/2014/main" id="{BAB0BC72-1C3A-421F-AB0A-D480DA93F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28763" cy="6858000"/>
          </a:xfrm>
          <a:custGeom>
            <a:avLst/>
            <a:gdLst>
              <a:gd name="connsiteX0" fmla="*/ 0 w 7228763"/>
              <a:gd name="connsiteY0" fmla="*/ 0 h 6858000"/>
              <a:gd name="connsiteX1" fmla="*/ 501961 w 7228763"/>
              <a:gd name="connsiteY1" fmla="*/ 0 h 6858000"/>
              <a:gd name="connsiteX2" fmla="*/ 723901 w 7228763"/>
              <a:gd name="connsiteY2" fmla="*/ 0 h 6858000"/>
              <a:gd name="connsiteX3" fmla="*/ 7228583 w 7228763"/>
              <a:gd name="connsiteY3" fmla="*/ 0 h 6858000"/>
              <a:gd name="connsiteX4" fmla="*/ 7228763 w 7228763"/>
              <a:gd name="connsiteY4" fmla="*/ 1 h 6858000"/>
              <a:gd name="connsiteX5" fmla="*/ 7221350 w 7228763"/>
              <a:gd name="connsiteY5" fmla="*/ 30700 h 6858000"/>
              <a:gd name="connsiteX6" fmla="*/ 7199900 w 7228763"/>
              <a:gd name="connsiteY6" fmla="*/ 310025 h 6858000"/>
              <a:gd name="connsiteX7" fmla="*/ 7214938 w 7228763"/>
              <a:gd name="connsiteY7" fmla="*/ 443960 h 6858000"/>
              <a:gd name="connsiteX8" fmla="*/ 7174238 w 7228763"/>
              <a:gd name="connsiteY8" fmla="*/ 642659 h 6858000"/>
              <a:gd name="connsiteX9" fmla="*/ 7166213 w 7228763"/>
              <a:gd name="connsiteY9" fmla="*/ 673307 h 6858000"/>
              <a:gd name="connsiteX10" fmla="*/ 7128963 w 7228763"/>
              <a:gd name="connsiteY10" fmla="*/ 839641 h 6858000"/>
              <a:gd name="connsiteX11" fmla="*/ 7066183 w 7228763"/>
              <a:gd name="connsiteY11" fmla="*/ 958357 h 6858000"/>
              <a:gd name="connsiteX12" fmla="*/ 7070620 w 7228763"/>
              <a:gd name="connsiteY12" fmla="*/ 963398 h 6858000"/>
              <a:gd name="connsiteX13" fmla="*/ 7022851 w 7228763"/>
              <a:gd name="connsiteY13" fmla="*/ 1117169 h 6858000"/>
              <a:gd name="connsiteX14" fmla="*/ 7019920 w 7228763"/>
              <a:gd name="connsiteY14" fmla="*/ 1144352 h 6858000"/>
              <a:gd name="connsiteX15" fmla="*/ 7021476 w 7228763"/>
              <a:gd name="connsiteY15" fmla="*/ 1164484 h 6858000"/>
              <a:gd name="connsiteX16" fmla="*/ 7005576 w 7228763"/>
              <a:gd name="connsiteY16" fmla="*/ 1213829 h 6858000"/>
              <a:gd name="connsiteX17" fmla="*/ 6970919 w 7228763"/>
              <a:gd name="connsiteY17" fmla="*/ 1294823 h 6858000"/>
              <a:gd name="connsiteX18" fmla="*/ 6965413 w 7228763"/>
              <a:gd name="connsiteY18" fmla="*/ 1312193 h 6858000"/>
              <a:gd name="connsiteX19" fmla="*/ 6968106 w 7228763"/>
              <a:gd name="connsiteY19" fmla="*/ 1327626 h 6858000"/>
              <a:gd name="connsiteX20" fmla="*/ 6975202 w 7228763"/>
              <a:gd name="connsiteY20" fmla="*/ 1331644 h 6858000"/>
              <a:gd name="connsiteX21" fmla="*/ 6973366 w 7228763"/>
              <a:gd name="connsiteY21" fmla="*/ 1341276 h 6858000"/>
              <a:gd name="connsiteX22" fmla="*/ 6974428 w 7228763"/>
              <a:gd name="connsiteY22" fmla="*/ 1343945 h 6858000"/>
              <a:gd name="connsiteX23" fmla="*/ 6978971 w 7228763"/>
              <a:gd name="connsiteY23" fmla="*/ 1359134 h 6858000"/>
              <a:gd name="connsiteX24" fmla="*/ 6946335 w 7228763"/>
              <a:gd name="connsiteY24" fmla="*/ 1427803 h 6858000"/>
              <a:gd name="connsiteX25" fmla="*/ 6907208 w 7228763"/>
              <a:gd name="connsiteY25" fmla="*/ 1540278 h 6858000"/>
              <a:gd name="connsiteX26" fmla="*/ 6901698 w 7228763"/>
              <a:gd name="connsiteY26" fmla="*/ 1547262 h 6858000"/>
              <a:gd name="connsiteX27" fmla="*/ 6902877 w 7228763"/>
              <a:gd name="connsiteY27" fmla="*/ 1577056 h 6858000"/>
              <a:gd name="connsiteX28" fmla="*/ 6904067 w 7228763"/>
              <a:gd name="connsiteY28" fmla="*/ 1595898 h 6858000"/>
              <a:gd name="connsiteX29" fmla="*/ 6891817 w 7228763"/>
              <a:gd name="connsiteY29" fmla="*/ 1703726 h 6858000"/>
              <a:gd name="connsiteX30" fmla="*/ 6898520 w 7228763"/>
              <a:gd name="connsiteY30" fmla="*/ 1809535 h 6858000"/>
              <a:gd name="connsiteX31" fmla="*/ 6897783 w 7228763"/>
              <a:gd name="connsiteY31" fmla="*/ 2018310 h 6858000"/>
              <a:gd name="connsiteX32" fmla="*/ 6887647 w 7228763"/>
              <a:gd name="connsiteY32" fmla="*/ 2071355 h 6858000"/>
              <a:gd name="connsiteX33" fmla="*/ 6888952 w 7228763"/>
              <a:gd name="connsiteY33" fmla="*/ 2141166 h 6858000"/>
              <a:gd name="connsiteX34" fmla="*/ 6887101 w 7228763"/>
              <a:gd name="connsiteY34" fmla="*/ 2154548 h 6858000"/>
              <a:gd name="connsiteX35" fmla="*/ 6880519 w 7228763"/>
              <a:gd name="connsiteY35" fmla="*/ 2158153 h 6858000"/>
              <a:gd name="connsiteX36" fmla="*/ 6873389 w 7228763"/>
              <a:gd name="connsiteY36" fmla="*/ 2178174 h 6858000"/>
              <a:gd name="connsiteX37" fmla="*/ 6871679 w 7228763"/>
              <a:gd name="connsiteY37" fmla="*/ 2202858 h 6858000"/>
              <a:gd name="connsiteX38" fmla="*/ 6870321 w 7228763"/>
              <a:gd name="connsiteY38" fmla="*/ 2320214 h 6858000"/>
              <a:gd name="connsiteX39" fmla="*/ 6857787 w 7228763"/>
              <a:gd name="connsiteY39" fmla="*/ 2417011 h 6858000"/>
              <a:gd name="connsiteX40" fmla="*/ 6850905 w 7228763"/>
              <a:gd name="connsiteY40" fmla="*/ 2454207 h 6858000"/>
              <a:gd name="connsiteX41" fmla="*/ 6848900 w 7228763"/>
              <a:gd name="connsiteY41" fmla="*/ 2487203 h 6858000"/>
              <a:gd name="connsiteX42" fmla="*/ 6837487 w 7228763"/>
              <a:gd name="connsiteY42" fmla="*/ 2512282 h 6858000"/>
              <a:gd name="connsiteX43" fmla="*/ 6838494 w 7228763"/>
              <a:gd name="connsiteY43" fmla="*/ 2514318 h 6858000"/>
              <a:gd name="connsiteX44" fmla="*/ 6863982 w 7228763"/>
              <a:gd name="connsiteY44" fmla="*/ 2574334 h 6858000"/>
              <a:gd name="connsiteX45" fmla="*/ 6862893 w 7228763"/>
              <a:gd name="connsiteY45" fmla="*/ 2579877 h 6858000"/>
              <a:gd name="connsiteX46" fmla="*/ 6863047 w 7228763"/>
              <a:gd name="connsiteY46" fmla="*/ 2608928 h 6858000"/>
              <a:gd name="connsiteX47" fmla="*/ 6862462 w 7228763"/>
              <a:gd name="connsiteY47" fmla="*/ 2613111 h 6858000"/>
              <a:gd name="connsiteX48" fmla="*/ 6854084 w 7228763"/>
              <a:gd name="connsiteY48" fmla="*/ 2621996 h 6858000"/>
              <a:gd name="connsiteX49" fmla="*/ 6856559 w 7228763"/>
              <a:gd name="connsiteY49" fmla="*/ 2634265 h 6858000"/>
              <a:gd name="connsiteX50" fmla="*/ 6847985 w 7228763"/>
              <a:gd name="connsiteY50" fmla="*/ 2647237 h 6858000"/>
              <a:gd name="connsiteX51" fmla="*/ 6854115 w 7228763"/>
              <a:gd name="connsiteY51" fmla="*/ 2650786 h 6858000"/>
              <a:gd name="connsiteX52" fmla="*/ 6859942 w 7228763"/>
              <a:gd name="connsiteY52" fmla="*/ 2661993 h 6858000"/>
              <a:gd name="connsiteX53" fmla="*/ 6851884 w 7228763"/>
              <a:gd name="connsiteY53" fmla="*/ 2670949 h 6858000"/>
              <a:gd name="connsiteX54" fmla="*/ 6846115 w 7228763"/>
              <a:gd name="connsiteY54" fmla="*/ 2690255 h 6858000"/>
              <a:gd name="connsiteX55" fmla="*/ 6846964 w 7228763"/>
              <a:gd name="connsiteY55" fmla="*/ 2695683 h 6858000"/>
              <a:gd name="connsiteX56" fmla="*/ 6836011 w 7228763"/>
              <a:gd name="connsiteY56" fmla="*/ 2713964 h 6858000"/>
              <a:gd name="connsiteX57" fmla="*/ 6830478 w 7228763"/>
              <a:gd name="connsiteY57" fmla="*/ 2730175 h 6858000"/>
              <a:gd name="connsiteX58" fmla="*/ 6841091 w 7228763"/>
              <a:gd name="connsiteY58" fmla="*/ 2763497 h 6858000"/>
              <a:gd name="connsiteX59" fmla="*/ 6803520 w 7228763"/>
              <a:gd name="connsiteY59" fmla="*/ 3051539 h 6858000"/>
              <a:gd name="connsiteX60" fmla="*/ 6733280 w 7228763"/>
              <a:gd name="connsiteY60" fmla="*/ 3335396 h 6858000"/>
              <a:gd name="connsiteX61" fmla="*/ 6735884 w 7228763"/>
              <a:gd name="connsiteY61" fmla="*/ 3456509 h 6858000"/>
              <a:gd name="connsiteX62" fmla="*/ 6715764 w 7228763"/>
              <a:gd name="connsiteY62" fmla="*/ 3531827 h 6858000"/>
              <a:gd name="connsiteX63" fmla="*/ 6730329 w 7228763"/>
              <a:gd name="connsiteY63" fmla="*/ 3570877 h 6858000"/>
              <a:gd name="connsiteX64" fmla="*/ 6727426 w 7228763"/>
              <a:gd name="connsiteY64" fmla="*/ 3583849 h 6858000"/>
              <a:gd name="connsiteX65" fmla="*/ 6718706 w 7228763"/>
              <a:gd name="connsiteY65" fmla="*/ 3592763 h 6858000"/>
              <a:gd name="connsiteX66" fmla="*/ 6693350 w 7228763"/>
              <a:gd name="connsiteY66" fmla="*/ 3653485 h 6858000"/>
              <a:gd name="connsiteX67" fmla="*/ 6685983 w 7228763"/>
              <a:gd name="connsiteY67" fmla="*/ 3670528 h 6858000"/>
              <a:gd name="connsiteX68" fmla="*/ 6687033 w 7228763"/>
              <a:gd name="connsiteY68" fmla="*/ 3685990 h 6858000"/>
              <a:gd name="connsiteX69" fmla="*/ 6693711 w 7228763"/>
              <a:gd name="connsiteY69" fmla="*/ 3690283 h 6858000"/>
              <a:gd name="connsiteX70" fmla="*/ 6690843 w 7228763"/>
              <a:gd name="connsiteY70" fmla="*/ 3699787 h 6858000"/>
              <a:gd name="connsiteX71" fmla="*/ 6691624 w 7228763"/>
              <a:gd name="connsiteY71" fmla="*/ 3702486 h 6858000"/>
              <a:gd name="connsiteX72" fmla="*/ 6694549 w 7228763"/>
              <a:gd name="connsiteY72" fmla="*/ 3717784 h 6858000"/>
              <a:gd name="connsiteX73" fmla="*/ 6662489 w 7228763"/>
              <a:gd name="connsiteY73" fmla="*/ 3746229 h 6858000"/>
              <a:gd name="connsiteX74" fmla="*/ 6575429 w 7228763"/>
              <a:gd name="connsiteY74" fmla="*/ 3924910 h 6858000"/>
              <a:gd name="connsiteX75" fmla="*/ 6538994 w 7228763"/>
              <a:gd name="connsiteY75" fmla="*/ 3989353 h 6858000"/>
              <a:gd name="connsiteX76" fmla="*/ 6535698 w 7228763"/>
              <a:gd name="connsiteY76" fmla="*/ 4033899 h 6858000"/>
              <a:gd name="connsiteX77" fmla="*/ 6527053 w 7228763"/>
              <a:gd name="connsiteY77" fmla="*/ 4142250 h 6858000"/>
              <a:gd name="connsiteX78" fmla="*/ 6501843 w 7228763"/>
              <a:gd name="connsiteY78" fmla="*/ 4329442 h 6858000"/>
              <a:gd name="connsiteX79" fmla="*/ 6489841 w 7228763"/>
              <a:gd name="connsiteY79" fmla="*/ 4456184 h 6858000"/>
              <a:gd name="connsiteX80" fmla="*/ 6482918 w 7228763"/>
              <a:gd name="connsiteY80" fmla="*/ 4468478 h 6858000"/>
              <a:gd name="connsiteX81" fmla="*/ 6484019 w 7228763"/>
              <a:gd name="connsiteY81" fmla="*/ 4469862 h 6858000"/>
              <a:gd name="connsiteX82" fmla="*/ 6481759 w 7228763"/>
              <a:gd name="connsiteY82" fmla="*/ 4483797 h 6858000"/>
              <a:gd name="connsiteX83" fmla="*/ 6477370 w 7228763"/>
              <a:gd name="connsiteY83" fmla="*/ 4487091 h 6858000"/>
              <a:gd name="connsiteX84" fmla="*/ 6474598 w 7228763"/>
              <a:gd name="connsiteY84" fmla="*/ 4496728 h 6858000"/>
              <a:gd name="connsiteX85" fmla="*/ 6465848 w 7228763"/>
              <a:gd name="connsiteY85" fmla="*/ 4515918 h 6858000"/>
              <a:gd name="connsiteX86" fmla="*/ 6467296 w 7228763"/>
              <a:gd name="connsiteY86" fmla="*/ 4519316 h 6858000"/>
              <a:gd name="connsiteX87" fmla="*/ 6458903 w 7228763"/>
              <a:gd name="connsiteY87" fmla="*/ 4547957 h 6858000"/>
              <a:gd name="connsiteX88" fmla="*/ 6460248 w 7228763"/>
              <a:gd name="connsiteY88" fmla="*/ 4548262 h 6858000"/>
              <a:gd name="connsiteX89" fmla="*/ 6464276 w 7228763"/>
              <a:gd name="connsiteY89" fmla="*/ 4555939 h 6858000"/>
              <a:gd name="connsiteX90" fmla="*/ 6468635 w 7228763"/>
              <a:gd name="connsiteY90" fmla="*/ 4570815 h 6858000"/>
              <a:gd name="connsiteX91" fmla="*/ 6488206 w 7228763"/>
              <a:gd name="connsiteY91" fmla="*/ 4633846 h 6858000"/>
              <a:gd name="connsiteX92" fmla="*/ 6487272 w 7228763"/>
              <a:gd name="connsiteY92" fmla="*/ 4639816 h 6858000"/>
              <a:gd name="connsiteX93" fmla="*/ 6487581 w 7228763"/>
              <a:gd name="connsiteY93" fmla="*/ 4639923 h 6858000"/>
              <a:gd name="connsiteX94" fmla="*/ 6487249 w 7228763"/>
              <a:gd name="connsiteY94" fmla="*/ 4646192 h 6858000"/>
              <a:gd name="connsiteX95" fmla="*/ 6485570 w 7228763"/>
              <a:gd name="connsiteY95" fmla="*/ 4650706 h 6858000"/>
              <a:gd name="connsiteX96" fmla="*/ 6483759 w 7228763"/>
              <a:gd name="connsiteY96" fmla="*/ 4662290 h 6858000"/>
              <a:gd name="connsiteX97" fmla="*/ 6485315 w 7228763"/>
              <a:gd name="connsiteY97" fmla="*/ 4666180 h 6858000"/>
              <a:gd name="connsiteX98" fmla="*/ 6489077 w 7228763"/>
              <a:gd name="connsiteY98" fmla="*/ 4667585 h 6858000"/>
              <a:gd name="connsiteX99" fmla="*/ 6488467 w 7228763"/>
              <a:gd name="connsiteY99" fmla="*/ 4668660 h 6858000"/>
              <a:gd name="connsiteX100" fmla="*/ 6496179 w 7228763"/>
              <a:gd name="connsiteY100" fmla="*/ 4689807 h 6858000"/>
              <a:gd name="connsiteX101" fmla="*/ 6500957 w 7228763"/>
              <a:gd name="connsiteY101" fmla="*/ 4737890 h 6858000"/>
              <a:gd name="connsiteX102" fmla="*/ 6498641 w 7228763"/>
              <a:gd name="connsiteY102" fmla="*/ 4765657 h 6858000"/>
              <a:gd name="connsiteX103" fmla="*/ 6497829 w 7228763"/>
              <a:gd name="connsiteY103" fmla="*/ 4841463 h 6858000"/>
              <a:gd name="connsiteX104" fmla="*/ 6521578 w 7228763"/>
              <a:gd name="connsiteY104" fmla="*/ 4969863 h 6858000"/>
              <a:gd name="connsiteX105" fmla="*/ 6518695 w 7228763"/>
              <a:gd name="connsiteY105" fmla="*/ 4974028 h 6858000"/>
              <a:gd name="connsiteX106" fmla="*/ 6516513 w 7228763"/>
              <a:gd name="connsiteY106" fmla="*/ 4980318 h 6858000"/>
              <a:gd name="connsiteX107" fmla="*/ 6516763 w 7228763"/>
              <a:gd name="connsiteY107" fmla="*/ 4980501 h 6858000"/>
              <a:gd name="connsiteX108" fmla="*/ 6514121 w 7228763"/>
              <a:gd name="connsiteY108" fmla="*/ 4986338 h 6858000"/>
              <a:gd name="connsiteX109" fmla="*/ 6511173 w 7228763"/>
              <a:gd name="connsiteY109" fmla="*/ 4991296 h 6858000"/>
              <a:gd name="connsiteX110" fmla="*/ 6546537 w 7228763"/>
              <a:gd name="connsiteY110" fmla="*/ 5076895 h 6858000"/>
              <a:gd name="connsiteX111" fmla="*/ 6544581 w 7228763"/>
              <a:gd name="connsiteY111" fmla="*/ 5081568 h 6858000"/>
              <a:gd name="connsiteX112" fmla="*/ 6543750 w 7228763"/>
              <a:gd name="connsiteY112" fmla="*/ 5088173 h 6858000"/>
              <a:gd name="connsiteX113" fmla="*/ 6544034 w 7228763"/>
              <a:gd name="connsiteY113" fmla="*/ 5088300 h 6858000"/>
              <a:gd name="connsiteX114" fmla="*/ 6542660 w 7228763"/>
              <a:gd name="connsiteY114" fmla="*/ 5094558 h 6858000"/>
              <a:gd name="connsiteX115" fmla="*/ 6532096 w 7228763"/>
              <a:gd name="connsiteY115" fmla="*/ 5125620 h 6858000"/>
              <a:gd name="connsiteX116" fmla="*/ 6533049 w 7228763"/>
              <a:gd name="connsiteY116" fmla="*/ 5268004 h 6858000"/>
              <a:gd name="connsiteX117" fmla="*/ 6533970 w 7228763"/>
              <a:gd name="connsiteY117" fmla="*/ 5269530 h 6858000"/>
              <a:gd name="connsiteX118" fmla="*/ 6502603 w 7228763"/>
              <a:gd name="connsiteY118" fmla="*/ 5390941 h 6858000"/>
              <a:gd name="connsiteX119" fmla="*/ 6477660 w 7228763"/>
              <a:gd name="connsiteY119" fmla="*/ 5539927 h 6858000"/>
              <a:gd name="connsiteX120" fmla="*/ 6456458 w 7228763"/>
              <a:gd name="connsiteY120" fmla="*/ 5791594 h 6858000"/>
              <a:gd name="connsiteX121" fmla="*/ 6434556 w 7228763"/>
              <a:gd name="connsiteY121" fmla="*/ 5855206 h 6858000"/>
              <a:gd name="connsiteX122" fmla="*/ 6418454 w 7228763"/>
              <a:gd name="connsiteY122" fmla="*/ 5873582 h 6858000"/>
              <a:gd name="connsiteX123" fmla="*/ 6419875 w 7228763"/>
              <a:gd name="connsiteY123" fmla="*/ 5876037 h 6858000"/>
              <a:gd name="connsiteX124" fmla="*/ 6419775 w 7228763"/>
              <a:gd name="connsiteY124" fmla="*/ 5886534 h 6858000"/>
              <a:gd name="connsiteX125" fmla="*/ 6426971 w 7228763"/>
              <a:gd name="connsiteY125" fmla="*/ 5888644 h 6858000"/>
              <a:gd name="connsiteX126" fmla="*/ 6431999 w 7228763"/>
              <a:gd name="connsiteY126" fmla="*/ 5903832 h 6858000"/>
              <a:gd name="connsiteX127" fmla="*/ 6429798 w 7228763"/>
              <a:gd name="connsiteY127" fmla="*/ 5923391 h 6858000"/>
              <a:gd name="connsiteX128" fmla="*/ 6434072 w 7228763"/>
              <a:gd name="connsiteY128" fmla="*/ 6013205 h 6858000"/>
              <a:gd name="connsiteX129" fmla="*/ 6439333 w 7228763"/>
              <a:gd name="connsiteY129" fmla="*/ 6074018 h 6858000"/>
              <a:gd name="connsiteX130" fmla="*/ 6463083 w 7228763"/>
              <a:gd name="connsiteY130" fmla="*/ 6130837 h 6858000"/>
              <a:gd name="connsiteX131" fmla="*/ 6457360 w 7228763"/>
              <a:gd name="connsiteY131" fmla="*/ 6152982 h 6858000"/>
              <a:gd name="connsiteX132" fmla="*/ 6495529 w 7228763"/>
              <a:gd name="connsiteY132" fmla="*/ 6221100 h 6858000"/>
              <a:gd name="connsiteX133" fmla="*/ 6514948 w 7228763"/>
              <a:gd name="connsiteY133" fmla="*/ 6287550 h 6858000"/>
              <a:gd name="connsiteX134" fmla="*/ 6545124 w 7228763"/>
              <a:gd name="connsiteY134" fmla="*/ 6401595 h 6858000"/>
              <a:gd name="connsiteX135" fmla="*/ 6525833 w 7228763"/>
              <a:gd name="connsiteY135" fmla="*/ 6487110 h 6858000"/>
              <a:gd name="connsiteX136" fmla="*/ 6554825 w 7228763"/>
              <a:gd name="connsiteY136" fmla="*/ 6588589 h 6858000"/>
              <a:gd name="connsiteX137" fmla="*/ 6601569 w 7228763"/>
              <a:gd name="connsiteY137" fmla="*/ 6769963 h 6858000"/>
              <a:gd name="connsiteX138" fmla="*/ 6620945 w 7228763"/>
              <a:gd name="connsiteY138" fmla="*/ 6835814 h 6858000"/>
              <a:gd name="connsiteX139" fmla="*/ 6625906 w 7228763"/>
              <a:gd name="connsiteY139" fmla="*/ 6858000 h 6858000"/>
              <a:gd name="connsiteX140" fmla="*/ 723901 w 7228763"/>
              <a:gd name="connsiteY140" fmla="*/ 6858000 h 6858000"/>
              <a:gd name="connsiteX141" fmla="*/ 501961 w 7228763"/>
              <a:gd name="connsiteY141" fmla="*/ 6858000 h 6858000"/>
              <a:gd name="connsiteX142" fmla="*/ 0 w 7228763"/>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7228763" h="6858000">
                <a:moveTo>
                  <a:pt x="0" y="0"/>
                </a:moveTo>
                <a:lnTo>
                  <a:pt x="501961" y="0"/>
                </a:lnTo>
                <a:lnTo>
                  <a:pt x="723901" y="0"/>
                </a:lnTo>
                <a:lnTo>
                  <a:pt x="7228583" y="0"/>
                </a:lnTo>
                <a:lnTo>
                  <a:pt x="7228763" y="1"/>
                </a:lnTo>
                <a:lnTo>
                  <a:pt x="7221350" y="30700"/>
                </a:lnTo>
                <a:cubicBezTo>
                  <a:pt x="7216059" y="84364"/>
                  <a:pt x="7200969" y="241149"/>
                  <a:pt x="7199900" y="310025"/>
                </a:cubicBezTo>
                <a:cubicBezTo>
                  <a:pt x="7203643" y="367544"/>
                  <a:pt x="7214102" y="408251"/>
                  <a:pt x="7214938" y="443960"/>
                </a:cubicBezTo>
                <a:cubicBezTo>
                  <a:pt x="7210660" y="499397"/>
                  <a:pt x="7182360" y="604434"/>
                  <a:pt x="7174238" y="642659"/>
                </a:cubicBezTo>
                <a:cubicBezTo>
                  <a:pt x="7182965" y="657287"/>
                  <a:pt x="7155519" y="658191"/>
                  <a:pt x="7166213" y="673307"/>
                </a:cubicBezTo>
                <a:cubicBezTo>
                  <a:pt x="7166618" y="693769"/>
                  <a:pt x="7143764" y="797295"/>
                  <a:pt x="7128963" y="839641"/>
                </a:cubicBezTo>
                <a:cubicBezTo>
                  <a:pt x="7112293" y="887148"/>
                  <a:pt x="7075906" y="937731"/>
                  <a:pt x="7066183" y="958357"/>
                </a:cubicBezTo>
                <a:cubicBezTo>
                  <a:pt x="7056459" y="978983"/>
                  <a:pt x="7077843" y="936930"/>
                  <a:pt x="7070620" y="963398"/>
                </a:cubicBezTo>
                <a:cubicBezTo>
                  <a:pt x="7063399" y="989867"/>
                  <a:pt x="7031301" y="1087010"/>
                  <a:pt x="7022851" y="1117169"/>
                </a:cubicBezTo>
                <a:cubicBezTo>
                  <a:pt x="7039554" y="1118586"/>
                  <a:pt x="7009272" y="1135372"/>
                  <a:pt x="7019920" y="1144352"/>
                </a:cubicBezTo>
                <a:cubicBezTo>
                  <a:pt x="7029274" y="1150681"/>
                  <a:pt x="7022270" y="1157251"/>
                  <a:pt x="7021476" y="1164484"/>
                </a:cubicBezTo>
                <a:cubicBezTo>
                  <a:pt x="7028800" y="1173524"/>
                  <a:pt x="7015215" y="1205209"/>
                  <a:pt x="7005576" y="1213829"/>
                </a:cubicBezTo>
                <a:cubicBezTo>
                  <a:pt x="6972150" y="1235037"/>
                  <a:pt x="6996546" y="1277327"/>
                  <a:pt x="6970919" y="1294823"/>
                </a:cubicBezTo>
                <a:cubicBezTo>
                  <a:pt x="6967139" y="1300845"/>
                  <a:pt x="6965581" y="1306615"/>
                  <a:pt x="6965413" y="1312193"/>
                </a:cubicBezTo>
                <a:lnTo>
                  <a:pt x="6968106" y="1327626"/>
                </a:lnTo>
                <a:lnTo>
                  <a:pt x="6975202" y="1331644"/>
                </a:lnTo>
                <a:lnTo>
                  <a:pt x="6973366" y="1341276"/>
                </a:lnTo>
                <a:cubicBezTo>
                  <a:pt x="6973720" y="1342166"/>
                  <a:pt x="6974074" y="1343055"/>
                  <a:pt x="6974428" y="1343945"/>
                </a:cubicBezTo>
                <a:cubicBezTo>
                  <a:pt x="6976493" y="1349040"/>
                  <a:pt x="6978286" y="1354080"/>
                  <a:pt x="6978971" y="1359134"/>
                </a:cubicBezTo>
                <a:cubicBezTo>
                  <a:pt x="6974288" y="1373109"/>
                  <a:pt x="6958295" y="1397612"/>
                  <a:pt x="6946335" y="1427803"/>
                </a:cubicBezTo>
                <a:cubicBezTo>
                  <a:pt x="6924178" y="1460349"/>
                  <a:pt x="6924483" y="1505076"/>
                  <a:pt x="6907208" y="1540278"/>
                </a:cubicBezTo>
                <a:lnTo>
                  <a:pt x="6901698" y="1547262"/>
                </a:lnTo>
                <a:lnTo>
                  <a:pt x="6902877" y="1577056"/>
                </a:lnTo>
                <a:cubicBezTo>
                  <a:pt x="6907187" y="1582205"/>
                  <a:pt x="6908314" y="1589568"/>
                  <a:pt x="6904067" y="1595898"/>
                </a:cubicBezTo>
                <a:lnTo>
                  <a:pt x="6891817" y="1703726"/>
                </a:lnTo>
                <a:cubicBezTo>
                  <a:pt x="6890892" y="1739332"/>
                  <a:pt x="6882506" y="1754453"/>
                  <a:pt x="6898520" y="1809535"/>
                </a:cubicBezTo>
                <a:cubicBezTo>
                  <a:pt x="6919736" y="1868036"/>
                  <a:pt x="6890400" y="1952670"/>
                  <a:pt x="6897783" y="2018310"/>
                </a:cubicBezTo>
                <a:cubicBezTo>
                  <a:pt x="6868750" y="2053162"/>
                  <a:pt x="6894827" y="2034561"/>
                  <a:pt x="6887647" y="2071355"/>
                </a:cubicBezTo>
                <a:lnTo>
                  <a:pt x="6888952" y="2141166"/>
                </a:lnTo>
                <a:lnTo>
                  <a:pt x="6887101" y="2154548"/>
                </a:lnTo>
                <a:lnTo>
                  <a:pt x="6880519" y="2158153"/>
                </a:lnTo>
                <a:lnTo>
                  <a:pt x="6873389" y="2178174"/>
                </a:lnTo>
                <a:cubicBezTo>
                  <a:pt x="6871658" y="2185696"/>
                  <a:pt x="6870890" y="2193828"/>
                  <a:pt x="6871679" y="2202858"/>
                </a:cubicBezTo>
                <a:cubicBezTo>
                  <a:pt x="6884787" y="2232772"/>
                  <a:pt x="6852680" y="2283357"/>
                  <a:pt x="6870321" y="2320214"/>
                </a:cubicBezTo>
                <a:cubicBezTo>
                  <a:pt x="6868006" y="2355906"/>
                  <a:pt x="6861023" y="2394678"/>
                  <a:pt x="6857787" y="2417011"/>
                </a:cubicBezTo>
                <a:cubicBezTo>
                  <a:pt x="6846931" y="2426377"/>
                  <a:pt x="6863720" y="2456509"/>
                  <a:pt x="6850905" y="2454207"/>
                </a:cubicBezTo>
                <a:cubicBezTo>
                  <a:pt x="6856659" y="2464947"/>
                  <a:pt x="6853850" y="2476105"/>
                  <a:pt x="6848900" y="2487203"/>
                </a:cubicBezTo>
                <a:lnTo>
                  <a:pt x="6837487" y="2512282"/>
                </a:lnTo>
                <a:cubicBezTo>
                  <a:pt x="6837823" y="2512961"/>
                  <a:pt x="6838158" y="2513640"/>
                  <a:pt x="6838494" y="2514318"/>
                </a:cubicBezTo>
                <a:cubicBezTo>
                  <a:pt x="6846991" y="2534324"/>
                  <a:pt x="6855486" y="2554328"/>
                  <a:pt x="6863982" y="2574334"/>
                </a:cubicBezTo>
                <a:lnTo>
                  <a:pt x="6862893" y="2579877"/>
                </a:lnTo>
                <a:cubicBezTo>
                  <a:pt x="6862738" y="2585644"/>
                  <a:pt x="6863120" y="2603388"/>
                  <a:pt x="6863047" y="2608928"/>
                </a:cubicBezTo>
                <a:lnTo>
                  <a:pt x="6862462" y="2613111"/>
                </a:lnTo>
                <a:lnTo>
                  <a:pt x="6854084" y="2621996"/>
                </a:lnTo>
                <a:lnTo>
                  <a:pt x="6856559" y="2634265"/>
                </a:lnTo>
                <a:lnTo>
                  <a:pt x="6847985" y="2647237"/>
                </a:lnTo>
                <a:cubicBezTo>
                  <a:pt x="6850226" y="2648158"/>
                  <a:pt x="6852294" y="2649356"/>
                  <a:pt x="6854115" y="2650786"/>
                </a:cubicBezTo>
                <a:lnTo>
                  <a:pt x="6859942" y="2661993"/>
                </a:lnTo>
                <a:lnTo>
                  <a:pt x="6851884" y="2670949"/>
                </a:lnTo>
                <a:cubicBezTo>
                  <a:pt x="6864376" y="2672007"/>
                  <a:pt x="6849871" y="2681695"/>
                  <a:pt x="6846115" y="2690255"/>
                </a:cubicBezTo>
                <a:lnTo>
                  <a:pt x="6846964" y="2695683"/>
                </a:lnTo>
                <a:lnTo>
                  <a:pt x="6836011" y="2713964"/>
                </a:lnTo>
                <a:lnTo>
                  <a:pt x="6830478" y="2730175"/>
                </a:lnTo>
                <a:lnTo>
                  <a:pt x="6841091" y="2763497"/>
                </a:lnTo>
                <a:lnTo>
                  <a:pt x="6803520" y="3051539"/>
                </a:lnTo>
                <a:cubicBezTo>
                  <a:pt x="6790420" y="3165645"/>
                  <a:pt x="6749912" y="3216611"/>
                  <a:pt x="6733280" y="3335396"/>
                </a:cubicBezTo>
                <a:lnTo>
                  <a:pt x="6735884" y="3456509"/>
                </a:lnTo>
                <a:lnTo>
                  <a:pt x="6715764" y="3531827"/>
                </a:lnTo>
                <a:lnTo>
                  <a:pt x="6730329" y="3570877"/>
                </a:lnTo>
                <a:lnTo>
                  <a:pt x="6727426" y="3583849"/>
                </a:lnTo>
                <a:lnTo>
                  <a:pt x="6718706" y="3592763"/>
                </a:lnTo>
                <a:cubicBezTo>
                  <a:pt x="6707946" y="3613948"/>
                  <a:pt x="6713985" y="3641245"/>
                  <a:pt x="6693350" y="3653485"/>
                </a:cubicBezTo>
                <a:cubicBezTo>
                  <a:pt x="6688922" y="3659316"/>
                  <a:pt x="6686748" y="3664985"/>
                  <a:pt x="6685983" y="3670528"/>
                </a:cubicBezTo>
                <a:lnTo>
                  <a:pt x="6687033" y="3685990"/>
                </a:lnTo>
                <a:lnTo>
                  <a:pt x="6693711" y="3690283"/>
                </a:lnTo>
                <a:lnTo>
                  <a:pt x="6690843" y="3699787"/>
                </a:lnTo>
                <a:cubicBezTo>
                  <a:pt x="6691104" y="3700686"/>
                  <a:pt x="6691364" y="3701586"/>
                  <a:pt x="6691624" y="3702486"/>
                </a:cubicBezTo>
                <a:cubicBezTo>
                  <a:pt x="6693145" y="3707637"/>
                  <a:pt x="6694400" y="3712728"/>
                  <a:pt x="6694549" y="3717784"/>
                </a:cubicBezTo>
                <a:cubicBezTo>
                  <a:pt x="6659304" y="3711701"/>
                  <a:pt x="6689997" y="3759789"/>
                  <a:pt x="6662489" y="3746229"/>
                </a:cubicBezTo>
                <a:cubicBezTo>
                  <a:pt x="6642637" y="3780750"/>
                  <a:pt x="6605132" y="3867558"/>
                  <a:pt x="6575429" y="3924910"/>
                </a:cubicBezTo>
                <a:lnTo>
                  <a:pt x="6538994" y="3989353"/>
                </a:lnTo>
                <a:lnTo>
                  <a:pt x="6535698" y="4033899"/>
                </a:lnTo>
                <a:cubicBezTo>
                  <a:pt x="6533175" y="4070470"/>
                  <a:pt x="6530536" y="4110146"/>
                  <a:pt x="6527053" y="4142250"/>
                </a:cubicBezTo>
                <a:cubicBezTo>
                  <a:pt x="6519001" y="4200007"/>
                  <a:pt x="6506061" y="4278998"/>
                  <a:pt x="6501843" y="4329442"/>
                </a:cubicBezTo>
                <a:cubicBezTo>
                  <a:pt x="6495642" y="4381764"/>
                  <a:pt x="6492993" y="4433012"/>
                  <a:pt x="6489841" y="4456184"/>
                </a:cubicBezTo>
                <a:lnTo>
                  <a:pt x="6482918" y="4468478"/>
                </a:lnTo>
                <a:lnTo>
                  <a:pt x="6484019" y="4469862"/>
                </a:lnTo>
                <a:cubicBezTo>
                  <a:pt x="6485835" y="4476321"/>
                  <a:pt x="6484493" y="4480555"/>
                  <a:pt x="6481759" y="4483797"/>
                </a:cubicBezTo>
                <a:lnTo>
                  <a:pt x="6477370" y="4487091"/>
                </a:lnTo>
                <a:lnTo>
                  <a:pt x="6474598" y="4496728"/>
                </a:lnTo>
                <a:lnTo>
                  <a:pt x="6465848" y="4515918"/>
                </a:lnTo>
                <a:cubicBezTo>
                  <a:pt x="6466332" y="4517049"/>
                  <a:pt x="6466814" y="4518182"/>
                  <a:pt x="6467296" y="4519316"/>
                </a:cubicBezTo>
                <a:lnTo>
                  <a:pt x="6458903" y="4547957"/>
                </a:lnTo>
                <a:lnTo>
                  <a:pt x="6460248" y="4548262"/>
                </a:lnTo>
                <a:cubicBezTo>
                  <a:pt x="6463078" y="4549595"/>
                  <a:pt x="6464808" y="4551811"/>
                  <a:pt x="6464276" y="4555939"/>
                </a:cubicBezTo>
                <a:cubicBezTo>
                  <a:pt x="6486531" y="4548276"/>
                  <a:pt x="6472165" y="4557977"/>
                  <a:pt x="6468635" y="4570815"/>
                </a:cubicBezTo>
                <a:cubicBezTo>
                  <a:pt x="6472622" y="4583801"/>
                  <a:pt x="6485098" y="4622347"/>
                  <a:pt x="6488206" y="4633846"/>
                </a:cubicBezTo>
                <a:lnTo>
                  <a:pt x="6487272" y="4639816"/>
                </a:lnTo>
                <a:lnTo>
                  <a:pt x="6487581" y="4639923"/>
                </a:lnTo>
                <a:cubicBezTo>
                  <a:pt x="6488082" y="4641190"/>
                  <a:pt x="6488037" y="4643141"/>
                  <a:pt x="6487249" y="4646192"/>
                </a:cubicBezTo>
                <a:lnTo>
                  <a:pt x="6485570" y="4650706"/>
                </a:lnTo>
                <a:lnTo>
                  <a:pt x="6483759" y="4662290"/>
                </a:lnTo>
                <a:cubicBezTo>
                  <a:pt x="6484278" y="4663587"/>
                  <a:pt x="6484797" y="4664883"/>
                  <a:pt x="6485315" y="4666180"/>
                </a:cubicBezTo>
                <a:lnTo>
                  <a:pt x="6489077" y="4667585"/>
                </a:lnTo>
                <a:lnTo>
                  <a:pt x="6488467" y="4668660"/>
                </a:lnTo>
                <a:cubicBezTo>
                  <a:pt x="6480300" y="4676831"/>
                  <a:pt x="6469898" y="4679345"/>
                  <a:pt x="6496179" y="4689807"/>
                </a:cubicBezTo>
                <a:cubicBezTo>
                  <a:pt x="6482141" y="4708535"/>
                  <a:pt x="6498545" y="4712235"/>
                  <a:pt x="6500957" y="4737890"/>
                </a:cubicBezTo>
                <a:cubicBezTo>
                  <a:pt x="6488706" y="4748600"/>
                  <a:pt x="6491350" y="4757223"/>
                  <a:pt x="6498641" y="4765657"/>
                </a:cubicBezTo>
                <a:cubicBezTo>
                  <a:pt x="6490164" y="4790618"/>
                  <a:pt x="6498852" y="4813399"/>
                  <a:pt x="6497829" y="4841463"/>
                </a:cubicBezTo>
                <a:lnTo>
                  <a:pt x="6521578" y="4969863"/>
                </a:lnTo>
                <a:lnTo>
                  <a:pt x="6518695" y="4974028"/>
                </a:lnTo>
                <a:cubicBezTo>
                  <a:pt x="6517064" y="4976933"/>
                  <a:pt x="6516439" y="4978909"/>
                  <a:pt x="6516513" y="4980318"/>
                </a:cubicBezTo>
                <a:lnTo>
                  <a:pt x="6516763" y="4980501"/>
                </a:lnTo>
                <a:lnTo>
                  <a:pt x="6514121" y="4986338"/>
                </a:lnTo>
                <a:lnTo>
                  <a:pt x="6511173" y="4991296"/>
                </a:lnTo>
                <a:cubicBezTo>
                  <a:pt x="6522961" y="5019829"/>
                  <a:pt x="6534748" y="5048361"/>
                  <a:pt x="6546537" y="5076895"/>
                </a:cubicBezTo>
                <a:lnTo>
                  <a:pt x="6544581" y="5081568"/>
                </a:lnTo>
                <a:cubicBezTo>
                  <a:pt x="6543589" y="5084748"/>
                  <a:pt x="6543387" y="5086810"/>
                  <a:pt x="6543750" y="5088173"/>
                </a:cubicBezTo>
                <a:lnTo>
                  <a:pt x="6544034" y="5088300"/>
                </a:lnTo>
                <a:lnTo>
                  <a:pt x="6542660" y="5094558"/>
                </a:lnTo>
                <a:cubicBezTo>
                  <a:pt x="6539647" y="5105196"/>
                  <a:pt x="6536055" y="5115626"/>
                  <a:pt x="6532096" y="5125620"/>
                </a:cubicBezTo>
                <a:cubicBezTo>
                  <a:pt x="6530494" y="5154527"/>
                  <a:pt x="6532737" y="5244020"/>
                  <a:pt x="6533049" y="5268004"/>
                </a:cubicBezTo>
                <a:cubicBezTo>
                  <a:pt x="6533356" y="5268513"/>
                  <a:pt x="6533664" y="5269021"/>
                  <a:pt x="6533970" y="5269530"/>
                </a:cubicBezTo>
                <a:lnTo>
                  <a:pt x="6502603" y="5390941"/>
                </a:lnTo>
                <a:cubicBezTo>
                  <a:pt x="6487576" y="5438194"/>
                  <a:pt x="6471524" y="5465286"/>
                  <a:pt x="6477660" y="5539927"/>
                </a:cubicBezTo>
                <a:cubicBezTo>
                  <a:pt x="6469926" y="5610775"/>
                  <a:pt x="6461800" y="5740573"/>
                  <a:pt x="6456458" y="5791594"/>
                </a:cubicBezTo>
                <a:cubicBezTo>
                  <a:pt x="6427890" y="5787060"/>
                  <a:pt x="6468179" y="5849672"/>
                  <a:pt x="6434556" y="5855206"/>
                </a:cubicBezTo>
                <a:cubicBezTo>
                  <a:pt x="6436026" y="5860240"/>
                  <a:pt x="6415712" y="5868910"/>
                  <a:pt x="6418454" y="5873582"/>
                </a:cubicBezTo>
                <a:cubicBezTo>
                  <a:pt x="6418927" y="5874401"/>
                  <a:pt x="6419401" y="5875218"/>
                  <a:pt x="6419875" y="5876037"/>
                </a:cubicBezTo>
                <a:lnTo>
                  <a:pt x="6419775" y="5886534"/>
                </a:lnTo>
                <a:lnTo>
                  <a:pt x="6426971" y="5888644"/>
                </a:lnTo>
                <a:cubicBezTo>
                  <a:pt x="6428647" y="5893707"/>
                  <a:pt x="6430322" y="5898769"/>
                  <a:pt x="6431999" y="5903832"/>
                </a:cubicBezTo>
                <a:cubicBezTo>
                  <a:pt x="6432764" y="5909651"/>
                  <a:pt x="6432285" y="5916068"/>
                  <a:pt x="6429798" y="5923391"/>
                </a:cubicBezTo>
                <a:cubicBezTo>
                  <a:pt x="6409104" y="5948880"/>
                  <a:pt x="6461339" y="5981626"/>
                  <a:pt x="6434072" y="6013205"/>
                </a:cubicBezTo>
                <a:cubicBezTo>
                  <a:pt x="6426624" y="6024901"/>
                  <a:pt x="6431095" y="6066777"/>
                  <a:pt x="6439333" y="6074018"/>
                </a:cubicBezTo>
                <a:cubicBezTo>
                  <a:pt x="6439795" y="6081731"/>
                  <a:pt x="6453428" y="6126985"/>
                  <a:pt x="6463083" y="6130837"/>
                </a:cubicBezTo>
                <a:cubicBezTo>
                  <a:pt x="6474368" y="6137057"/>
                  <a:pt x="6441750" y="6156330"/>
                  <a:pt x="6457360" y="6152982"/>
                </a:cubicBezTo>
                <a:cubicBezTo>
                  <a:pt x="6454563" y="6186619"/>
                  <a:pt x="6497804" y="6191636"/>
                  <a:pt x="6495529" y="6221100"/>
                </a:cubicBezTo>
                <a:cubicBezTo>
                  <a:pt x="6497396" y="6222126"/>
                  <a:pt x="6506682" y="6257468"/>
                  <a:pt x="6514948" y="6287550"/>
                </a:cubicBezTo>
                <a:cubicBezTo>
                  <a:pt x="6523215" y="6317632"/>
                  <a:pt x="6556102" y="6391312"/>
                  <a:pt x="6545124" y="6401595"/>
                </a:cubicBezTo>
                <a:cubicBezTo>
                  <a:pt x="6546214" y="6423902"/>
                  <a:pt x="6525024" y="6432919"/>
                  <a:pt x="6525833" y="6487110"/>
                </a:cubicBezTo>
                <a:cubicBezTo>
                  <a:pt x="6547115" y="6574474"/>
                  <a:pt x="6547900" y="6553611"/>
                  <a:pt x="6554825" y="6588589"/>
                </a:cubicBezTo>
                <a:cubicBezTo>
                  <a:pt x="6583783" y="6637976"/>
                  <a:pt x="6536155" y="6687723"/>
                  <a:pt x="6601569" y="6769963"/>
                </a:cubicBezTo>
                <a:cubicBezTo>
                  <a:pt x="6623036" y="6819284"/>
                  <a:pt x="6607516" y="6817955"/>
                  <a:pt x="6620945" y="6835814"/>
                </a:cubicBezTo>
                <a:lnTo>
                  <a:pt x="6625906" y="6858000"/>
                </a:lnTo>
                <a:lnTo>
                  <a:pt x="723901" y="6858000"/>
                </a:lnTo>
                <a:lnTo>
                  <a:pt x="50196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73A973A-F27D-3DB0-824D-3FC03B087A4E}"/>
              </a:ext>
            </a:extLst>
          </p:cNvPr>
          <p:cNvSpPr>
            <a:spLocks noGrp="1"/>
          </p:cNvSpPr>
          <p:nvPr>
            <p:ph type="title"/>
          </p:nvPr>
        </p:nvSpPr>
        <p:spPr>
          <a:xfrm>
            <a:off x="1050879" y="609600"/>
            <a:ext cx="5562706" cy="1426234"/>
          </a:xfrm>
        </p:spPr>
        <p:txBody>
          <a:bodyPr vert="horz" lIns="91440" tIns="45720" rIns="91440" bIns="45720" rtlCol="0">
            <a:normAutofit/>
          </a:bodyPr>
          <a:lstStyle/>
          <a:p>
            <a:r>
              <a:rPr lang="en-US"/>
              <a:t>Menu principal</a:t>
            </a:r>
          </a:p>
        </p:txBody>
      </p:sp>
      <p:pic>
        <p:nvPicPr>
          <p:cNvPr id="4" name="Picture 4" descr="Diagram&#10;&#10;Description automatically generated">
            <a:extLst>
              <a:ext uri="{FF2B5EF4-FFF2-40B4-BE49-F238E27FC236}">
                <a16:creationId xmlns:a16="http://schemas.microsoft.com/office/drawing/2014/main" id="{467C34F2-C7FB-700B-62F7-EC36CF27F1BB}"/>
              </a:ext>
            </a:extLst>
          </p:cNvPr>
          <p:cNvPicPr>
            <a:picLocks noChangeAspect="1"/>
          </p:cNvPicPr>
          <p:nvPr/>
        </p:nvPicPr>
        <p:blipFill>
          <a:blip r:embed="rId2"/>
          <a:stretch>
            <a:fillRect/>
          </a:stretch>
        </p:blipFill>
        <p:spPr>
          <a:xfrm>
            <a:off x="2284219" y="2060242"/>
            <a:ext cx="7982606" cy="4497807"/>
          </a:xfrm>
          <a:prstGeom prst="rect">
            <a:avLst/>
          </a:prstGeom>
        </p:spPr>
      </p:pic>
    </p:spTree>
    <p:extLst>
      <p:ext uri="{BB962C8B-B14F-4D97-AF65-F5344CB8AC3E}">
        <p14:creationId xmlns:p14="http://schemas.microsoft.com/office/powerpoint/2010/main" val="2248293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98B09-1BEC-C8EA-BA52-1E7B97C3E344}"/>
              </a:ext>
            </a:extLst>
          </p:cNvPr>
          <p:cNvSpPr>
            <a:spLocks noGrp="1"/>
          </p:cNvSpPr>
          <p:nvPr>
            <p:ph type="title"/>
          </p:nvPr>
        </p:nvSpPr>
        <p:spPr/>
        <p:txBody>
          <a:bodyPr/>
          <a:lstStyle/>
          <a:p>
            <a:r>
              <a:rPr lang="en-US" dirty="0">
                <a:ea typeface="Batang"/>
              </a:rPr>
              <a:t>Selector de </a:t>
            </a:r>
            <a:r>
              <a:rPr lang="en-US" dirty="0" err="1">
                <a:ea typeface="Batang"/>
              </a:rPr>
              <a:t>niveles</a:t>
            </a:r>
            <a:endParaRPr lang="en-US" dirty="0" err="1"/>
          </a:p>
        </p:txBody>
      </p:sp>
      <p:pic>
        <p:nvPicPr>
          <p:cNvPr id="4" name="Picture 4" descr="Graphical user interface, application&#10;&#10;Description automatically generated">
            <a:extLst>
              <a:ext uri="{FF2B5EF4-FFF2-40B4-BE49-F238E27FC236}">
                <a16:creationId xmlns:a16="http://schemas.microsoft.com/office/drawing/2014/main" id="{0A92E758-80CA-0718-8E77-36FCA5812923}"/>
              </a:ext>
            </a:extLst>
          </p:cNvPr>
          <p:cNvPicPr>
            <a:picLocks noGrp="1" noChangeAspect="1"/>
          </p:cNvPicPr>
          <p:nvPr>
            <p:ph idx="1"/>
          </p:nvPr>
        </p:nvPicPr>
        <p:blipFill>
          <a:blip r:embed="rId2"/>
          <a:stretch>
            <a:fillRect/>
          </a:stretch>
        </p:blipFill>
        <p:spPr>
          <a:xfrm>
            <a:off x="1489424" y="1615798"/>
            <a:ext cx="8933512" cy="5036144"/>
          </a:xfrm>
        </p:spPr>
      </p:pic>
    </p:spTree>
    <p:extLst>
      <p:ext uri="{BB962C8B-B14F-4D97-AF65-F5344CB8AC3E}">
        <p14:creationId xmlns:p14="http://schemas.microsoft.com/office/powerpoint/2010/main" val="451911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F512D-29D5-4612-B3D3-EA776842A955}"/>
              </a:ext>
            </a:extLst>
          </p:cNvPr>
          <p:cNvSpPr>
            <a:spLocks noGrp="1"/>
          </p:cNvSpPr>
          <p:nvPr>
            <p:ph type="title"/>
          </p:nvPr>
        </p:nvSpPr>
        <p:spPr/>
        <p:txBody>
          <a:bodyPr/>
          <a:lstStyle/>
          <a:p>
            <a:r>
              <a:rPr lang="en-US" dirty="0">
                <a:ea typeface="Batang"/>
              </a:rPr>
              <a:t>Plantilla de </a:t>
            </a:r>
            <a:r>
              <a:rPr lang="en-US" dirty="0" err="1">
                <a:ea typeface="Batang"/>
              </a:rPr>
              <a:t>escenario</a:t>
            </a:r>
            <a:r>
              <a:rPr lang="en-US" dirty="0">
                <a:ea typeface="Batang"/>
              </a:rPr>
              <a:t> de </a:t>
            </a:r>
            <a:r>
              <a:rPr lang="en-US" dirty="0" err="1">
                <a:ea typeface="Batang"/>
              </a:rPr>
              <a:t>niveles</a:t>
            </a:r>
            <a:endParaRPr lang="en-US" dirty="0" err="1"/>
          </a:p>
        </p:txBody>
      </p:sp>
      <p:pic>
        <p:nvPicPr>
          <p:cNvPr id="4" name="Picture 4" descr="A screenshot of a video game&#10;&#10;Description automatically generated">
            <a:extLst>
              <a:ext uri="{FF2B5EF4-FFF2-40B4-BE49-F238E27FC236}">
                <a16:creationId xmlns:a16="http://schemas.microsoft.com/office/drawing/2014/main" id="{C711764A-89F1-F919-B0F2-3B2B1B9C4F83}"/>
              </a:ext>
            </a:extLst>
          </p:cNvPr>
          <p:cNvPicPr>
            <a:picLocks noGrp="1" noChangeAspect="1"/>
          </p:cNvPicPr>
          <p:nvPr>
            <p:ph idx="1"/>
          </p:nvPr>
        </p:nvPicPr>
        <p:blipFill>
          <a:blip r:embed="rId2"/>
          <a:stretch>
            <a:fillRect/>
          </a:stretch>
        </p:blipFill>
        <p:spPr>
          <a:xfrm>
            <a:off x="2019511" y="1825624"/>
            <a:ext cx="7873339" cy="4428753"/>
          </a:xfrm>
        </p:spPr>
      </p:pic>
    </p:spTree>
    <p:extLst>
      <p:ext uri="{BB962C8B-B14F-4D97-AF65-F5344CB8AC3E}">
        <p14:creationId xmlns:p14="http://schemas.microsoft.com/office/powerpoint/2010/main" val="1028838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10" name="Ink 9">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2" name="Rectangle 11">
            <a:extLst>
              <a:ext uri="{FF2B5EF4-FFF2-40B4-BE49-F238E27FC236}">
                <a16:creationId xmlns:a16="http://schemas.microsoft.com/office/drawing/2014/main" id="{EC3FE92E-FF21-46DB-BE36-B3A5D4149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E9DFFEE-526A-4D56-A70C-EADE7289B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446C87-0643-90FD-340A-A4E20DAD0AA1}"/>
              </a:ext>
            </a:extLst>
          </p:cNvPr>
          <p:cNvSpPr>
            <a:spLocks noGrp="1"/>
          </p:cNvSpPr>
          <p:nvPr>
            <p:ph type="title"/>
          </p:nvPr>
        </p:nvSpPr>
        <p:spPr>
          <a:xfrm>
            <a:off x="1191126" y="979714"/>
            <a:ext cx="5320206" cy="2807540"/>
          </a:xfrm>
        </p:spPr>
        <p:txBody>
          <a:bodyPr vert="horz" lIns="91440" tIns="45720" rIns="91440" bIns="45720" rtlCol="0" anchor="b">
            <a:normAutofit/>
          </a:bodyPr>
          <a:lstStyle/>
          <a:p>
            <a:pPr algn="ctr"/>
            <a:r>
              <a:rPr lang="en-US"/>
              <a:t>Contenidos</a:t>
            </a:r>
          </a:p>
        </p:txBody>
      </p:sp>
      <p:pic>
        <p:nvPicPr>
          <p:cNvPr id="4" name="Picture 3" descr="Persona escribiendo en un bloc de notas">
            <a:extLst>
              <a:ext uri="{FF2B5EF4-FFF2-40B4-BE49-F238E27FC236}">
                <a16:creationId xmlns:a16="http://schemas.microsoft.com/office/drawing/2014/main" id="{DADFA08A-73D6-2346-FD5C-FCB553D5C281}"/>
              </a:ext>
            </a:extLst>
          </p:cNvPr>
          <p:cNvPicPr>
            <a:picLocks noChangeAspect="1"/>
          </p:cNvPicPr>
          <p:nvPr/>
        </p:nvPicPr>
        <p:blipFill rotWithShape="1">
          <a:blip r:embed="rId5"/>
          <a:srcRect l="26514" r="20815" b="7"/>
          <a:stretch/>
        </p:blipFill>
        <p:spPr>
          <a:xfrm>
            <a:off x="7616215" y="-23854"/>
            <a:ext cx="4575785" cy="6892740"/>
          </a:xfrm>
          <a:custGeom>
            <a:avLst/>
            <a:gdLst/>
            <a:ahLst/>
            <a:cxnLst/>
            <a:rect l="l" t="t" r="r" b="b"/>
            <a:pathLst>
              <a:path w="4575785" h="6857999">
                <a:moveTo>
                  <a:pt x="517468" y="0"/>
                </a:moveTo>
                <a:lnTo>
                  <a:pt x="4575785" y="0"/>
                </a:lnTo>
                <a:lnTo>
                  <a:pt x="4575785" y="6857999"/>
                </a:lnTo>
                <a:lnTo>
                  <a:pt x="960511" y="6857999"/>
                </a:lnTo>
                <a:lnTo>
                  <a:pt x="942694" y="6843617"/>
                </a:lnTo>
                <a:cubicBezTo>
                  <a:pt x="964945" y="6792705"/>
                  <a:pt x="892574" y="6836929"/>
                  <a:pt x="865960" y="6827318"/>
                </a:cubicBezTo>
                <a:lnTo>
                  <a:pt x="861487" y="6823037"/>
                </a:lnTo>
                <a:lnTo>
                  <a:pt x="859513" y="6806858"/>
                </a:lnTo>
                <a:lnTo>
                  <a:pt x="860461" y="6800037"/>
                </a:lnTo>
                <a:cubicBezTo>
                  <a:pt x="860484" y="6795612"/>
                  <a:pt x="859691" y="6793024"/>
                  <a:pt x="858251" y="6791626"/>
                </a:cubicBezTo>
                <a:lnTo>
                  <a:pt x="857660" y="6791654"/>
                </a:lnTo>
                <a:lnTo>
                  <a:pt x="856643" y="6783314"/>
                </a:lnTo>
                <a:cubicBezTo>
                  <a:pt x="856157" y="6768705"/>
                  <a:pt x="856848" y="6753980"/>
                  <a:pt x="858459" y="6739543"/>
                </a:cubicBezTo>
                <a:cubicBezTo>
                  <a:pt x="825704" y="6742272"/>
                  <a:pt x="849542" y="6681110"/>
                  <a:pt x="794118" y="6710916"/>
                </a:cubicBezTo>
                <a:cubicBezTo>
                  <a:pt x="794610" y="6692179"/>
                  <a:pt x="815573" y="6671806"/>
                  <a:pt x="779817" y="6693690"/>
                </a:cubicBezTo>
                <a:cubicBezTo>
                  <a:pt x="778915" y="6687990"/>
                  <a:pt x="774885" y="6685995"/>
                  <a:pt x="769310" y="6685745"/>
                </a:cubicBezTo>
                <a:lnTo>
                  <a:pt x="766802" y="6686064"/>
                </a:lnTo>
                <a:cubicBezTo>
                  <a:pt x="767473" y="6672038"/>
                  <a:pt x="768145" y="6658011"/>
                  <a:pt x="768816" y="6643985"/>
                </a:cubicBezTo>
                <a:lnTo>
                  <a:pt x="764758" y="6640288"/>
                </a:lnTo>
                <a:lnTo>
                  <a:pt x="771603" y="6610439"/>
                </a:lnTo>
                <a:cubicBezTo>
                  <a:pt x="771799" y="6605729"/>
                  <a:pt x="776328" y="6505678"/>
                  <a:pt x="776524" y="6500968"/>
                </a:cubicBezTo>
                <a:lnTo>
                  <a:pt x="716862" y="6252242"/>
                </a:lnTo>
                <a:cubicBezTo>
                  <a:pt x="710358" y="6209033"/>
                  <a:pt x="712158" y="6177416"/>
                  <a:pt x="706006" y="6116988"/>
                </a:cubicBezTo>
                <a:cubicBezTo>
                  <a:pt x="664744" y="6009788"/>
                  <a:pt x="669134" y="5997889"/>
                  <a:pt x="675681" y="5921438"/>
                </a:cubicBezTo>
                <a:cubicBezTo>
                  <a:pt x="609567" y="5910253"/>
                  <a:pt x="667197" y="5880778"/>
                  <a:pt x="646967" y="5848021"/>
                </a:cubicBezTo>
                <a:cubicBezTo>
                  <a:pt x="633539" y="5819166"/>
                  <a:pt x="610193" y="5775630"/>
                  <a:pt x="595120" y="5722308"/>
                </a:cubicBezTo>
                <a:cubicBezTo>
                  <a:pt x="587517" y="5685814"/>
                  <a:pt x="566330" y="5564010"/>
                  <a:pt x="556522" y="5528087"/>
                </a:cubicBezTo>
                <a:cubicBezTo>
                  <a:pt x="551310" y="5519174"/>
                  <a:pt x="556171" y="5505252"/>
                  <a:pt x="536270" y="5506770"/>
                </a:cubicBezTo>
                <a:cubicBezTo>
                  <a:pt x="512052" y="5506489"/>
                  <a:pt x="543356" y="5459435"/>
                  <a:pt x="516612" y="5473320"/>
                </a:cubicBezTo>
                <a:cubicBezTo>
                  <a:pt x="537947" y="5440196"/>
                  <a:pt x="486731" y="5435838"/>
                  <a:pt x="471989" y="5418523"/>
                </a:cubicBezTo>
                <a:cubicBezTo>
                  <a:pt x="493820" y="5390817"/>
                  <a:pt x="454363" y="5377479"/>
                  <a:pt x="442299" y="5333204"/>
                </a:cubicBezTo>
                <a:cubicBezTo>
                  <a:pt x="467689" y="5302287"/>
                  <a:pt x="420786" y="5307848"/>
                  <a:pt x="452960" y="5255192"/>
                </a:cubicBezTo>
                <a:cubicBezTo>
                  <a:pt x="453300" y="5233631"/>
                  <a:pt x="429983" y="5195187"/>
                  <a:pt x="431339" y="5156169"/>
                </a:cubicBezTo>
                <a:cubicBezTo>
                  <a:pt x="398945" y="5067566"/>
                  <a:pt x="403718" y="5079988"/>
                  <a:pt x="404757" y="5025421"/>
                </a:cubicBezTo>
                <a:cubicBezTo>
                  <a:pt x="400018" y="4966103"/>
                  <a:pt x="402758" y="4976631"/>
                  <a:pt x="395660" y="4924394"/>
                </a:cubicBezTo>
                <a:cubicBezTo>
                  <a:pt x="383838" y="4897752"/>
                  <a:pt x="406451" y="4876973"/>
                  <a:pt x="390158" y="4861232"/>
                </a:cubicBezTo>
                <a:cubicBezTo>
                  <a:pt x="362582" y="4877952"/>
                  <a:pt x="368360" y="4813711"/>
                  <a:pt x="341238" y="4838615"/>
                </a:cubicBezTo>
                <a:cubicBezTo>
                  <a:pt x="311503" y="4831441"/>
                  <a:pt x="352577" y="4804970"/>
                  <a:pt x="326273" y="4796524"/>
                </a:cubicBezTo>
                <a:lnTo>
                  <a:pt x="284996" y="4672372"/>
                </a:lnTo>
                <a:cubicBezTo>
                  <a:pt x="298118" y="4649489"/>
                  <a:pt x="287003" y="4640074"/>
                  <a:pt x="267970" y="4634255"/>
                </a:cubicBezTo>
                <a:cubicBezTo>
                  <a:pt x="263754" y="4595383"/>
                  <a:pt x="222766" y="4593405"/>
                  <a:pt x="203275" y="4555830"/>
                </a:cubicBezTo>
                <a:cubicBezTo>
                  <a:pt x="181514" y="4524570"/>
                  <a:pt x="154438" y="4520149"/>
                  <a:pt x="133797" y="4479914"/>
                </a:cubicBezTo>
                <a:cubicBezTo>
                  <a:pt x="124082" y="4457346"/>
                  <a:pt x="105185" y="4427564"/>
                  <a:pt x="84156" y="4415916"/>
                </a:cubicBezTo>
                <a:lnTo>
                  <a:pt x="83303" y="4414752"/>
                </a:lnTo>
                <a:lnTo>
                  <a:pt x="72062" y="4388525"/>
                </a:lnTo>
                <a:lnTo>
                  <a:pt x="75315" y="4375182"/>
                </a:lnTo>
                <a:cubicBezTo>
                  <a:pt x="75941" y="4370194"/>
                  <a:pt x="75530" y="4367154"/>
                  <a:pt x="74333" y="4365355"/>
                </a:cubicBezTo>
                <a:lnTo>
                  <a:pt x="68893" y="4364787"/>
                </a:lnTo>
                <a:cubicBezTo>
                  <a:pt x="68887" y="4364737"/>
                  <a:pt x="68881" y="4364686"/>
                  <a:pt x="68875" y="4364636"/>
                </a:cubicBezTo>
                <a:cubicBezTo>
                  <a:pt x="68620" y="4351507"/>
                  <a:pt x="69309" y="4337030"/>
                  <a:pt x="58168" y="4323582"/>
                </a:cubicBezTo>
                <a:cubicBezTo>
                  <a:pt x="61811" y="4263350"/>
                  <a:pt x="99263" y="4233013"/>
                  <a:pt x="79972" y="4208494"/>
                </a:cubicBezTo>
                <a:cubicBezTo>
                  <a:pt x="88758" y="4180446"/>
                  <a:pt x="125844" y="4152085"/>
                  <a:pt x="106280" y="4120638"/>
                </a:cubicBezTo>
                <a:cubicBezTo>
                  <a:pt x="111598" y="4121936"/>
                  <a:pt x="113804" y="4120147"/>
                  <a:pt x="114398" y="4116558"/>
                </a:cubicBezTo>
                <a:cubicBezTo>
                  <a:pt x="114157" y="4114248"/>
                  <a:pt x="113917" y="4111937"/>
                  <a:pt x="113677" y="4109627"/>
                </a:cubicBezTo>
                <a:lnTo>
                  <a:pt x="105699" y="4105626"/>
                </a:lnTo>
                <a:cubicBezTo>
                  <a:pt x="77890" y="4088880"/>
                  <a:pt x="108987" y="4082598"/>
                  <a:pt x="106408" y="4051443"/>
                </a:cubicBezTo>
                <a:cubicBezTo>
                  <a:pt x="106858" y="4036630"/>
                  <a:pt x="97032" y="3985550"/>
                  <a:pt x="103822" y="3988496"/>
                </a:cubicBezTo>
                <a:lnTo>
                  <a:pt x="75372" y="3857059"/>
                </a:lnTo>
                <a:cubicBezTo>
                  <a:pt x="82817" y="3836376"/>
                  <a:pt x="81742" y="3824520"/>
                  <a:pt x="64937" y="3815652"/>
                </a:cubicBezTo>
                <a:cubicBezTo>
                  <a:pt x="102287" y="3718925"/>
                  <a:pt x="55573" y="3772320"/>
                  <a:pt x="59080" y="3696747"/>
                </a:cubicBezTo>
                <a:cubicBezTo>
                  <a:pt x="66269" y="3629648"/>
                  <a:pt x="63240" y="3571908"/>
                  <a:pt x="85623" y="3491441"/>
                </a:cubicBezTo>
                <a:cubicBezTo>
                  <a:pt x="98410" y="3474059"/>
                  <a:pt x="99525" y="3431012"/>
                  <a:pt x="100691" y="3417526"/>
                </a:cubicBezTo>
                <a:cubicBezTo>
                  <a:pt x="101857" y="3404040"/>
                  <a:pt x="95556" y="3412369"/>
                  <a:pt x="92620" y="3410525"/>
                </a:cubicBezTo>
                <a:cubicBezTo>
                  <a:pt x="92153" y="3374230"/>
                  <a:pt x="83244" y="3285268"/>
                  <a:pt x="79737" y="3235496"/>
                </a:cubicBezTo>
                <a:cubicBezTo>
                  <a:pt x="70953" y="3207448"/>
                  <a:pt x="52012" y="3143347"/>
                  <a:pt x="71576" y="3111898"/>
                </a:cubicBezTo>
                <a:cubicBezTo>
                  <a:pt x="66408" y="3077014"/>
                  <a:pt x="53542" y="3056489"/>
                  <a:pt x="48725" y="3026189"/>
                </a:cubicBezTo>
                <a:cubicBezTo>
                  <a:pt x="35029" y="3013335"/>
                  <a:pt x="35295" y="2950066"/>
                  <a:pt x="42673" y="2930099"/>
                </a:cubicBezTo>
                <a:cubicBezTo>
                  <a:pt x="72765" y="2876461"/>
                  <a:pt x="20837" y="2811743"/>
                  <a:pt x="43260" y="2768401"/>
                </a:cubicBezTo>
                <a:cubicBezTo>
                  <a:pt x="44784" y="2755816"/>
                  <a:pt x="43709" y="2744724"/>
                  <a:pt x="41022" y="2734617"/>
                </a:cubicBezTo>
                <a:lnTo>
                  <a:pt x="29707" y="2708118"/>
                </a:lnTo>
                <a:lnTo>
                  <a:pt x="18896" y="2704187"/>
                </a:lnTo>
                <a:lnTo>
                  <a:pt x="16157" y="2686013"/>
                </a:lnTo>
                <a:lnTo>
                  <a:pt x="0" y="2656506"/>
                </a:lnTo>
                <a:cubicBezTo>
                  <a:pt x="46275" y="2648213"/>
                  <a:pt x="-21852" y="2580542"/>
                  <a:pt x="20000" y="2589495"/>
                </a:cubicBezTo>
                <a:cubicBezTo>
                  <a:pt x="9004" y="2539865"/>
                  <a:pt x="51725" y="2561406"/>
                  <a:pt x="4503" y="2517909"/>
                </a:cubicBezTo>
                <a:cubicBezTo>
                  <a:pt x="18312" y="2426183"/>
                  <a:pt x="2043" y="2320005"/>
                  <a:pt x="38580" y="2235940"/>
                </a:cubicBezTo>
                <a:cubicBezTo>
                  <a:pt x="39530" y="2131535"/>
                  <a:pt x="31342" y="1983035"/>
                  <a:pt x="28357" y="1891475"/>
                </a:cubicBezTo>
                <a:cubicBezTo>
                  <a:pt x="18536" y="1816240"/>
                  <a:pt x="53985" y="1820215"/>
                  <a:pt x="16422" y="1754299"/>
                </a:cubicBezTo>
                <a:cubicBezTo>
                  <a:pt x="22523" y="1748800"/>
                  <a:pt x="14115" y="1712020"/>
                  <a:pt x="17619" y="1704948"/>
                </a:cubicBezTo>
                <a:lnTo>
                  <a:pt x="11875" y="1640075"/>
                </a:lnTo>
                <a:lnTo>
                  <a:pt x="10148" y="1637400"/>
                </a:lnTo>
                <a:cubicBezTo>
                  <a:pt x="6571" y="1625366"/>
                  <a:pt x="7662" y="1617809"/>
                  <a:pt x="10809" y="1612250"/>
                </a:cubicBezTo>
                <a:lnTo>
                  <a:pt x="30710" y="1498099"/>
                </a:lnTo>
                <a:lnTo>
                  <a:pt x="28832" y="1497366"/>
                </a:lnTo>
                <a:lnTo>
                  <a:pt x="25420" y="1490044"/>
                </a:lnTo>
                <a:lnTo>
                  <a:pt x="36357" y="1429750"/>
                </a:lnTo>
                <a:cubicBezTo>
                  <a:pt x="56105" y="1395764"/>
                  <a:pt x="51096" y="1348657"/>
                  <a:pt x="63323" y="1316453"/>
                </a:cubicBezTo>
                <a:cubicBezTo>
                  <a:pt x="113953" y="1206017"/>
                  <a:pt x="97314" y="1160971"/>
                  <a:pt x="167299" y="1100758"/>
                </a:cubicBezTo>
                <a:cubicBezTo>
                  <a:pt x="183322" y="1066821"/>
                  <a:pt x="207320" y="1013057"/>
                  <a:pt x="218971" y="997428"/>
                </a:cubicBezTo>
                <a:cubicBezTo>
                  <a:pt x="225661" y="983599"/>
                  <a:pt x="245059" y="996998"/>
                  <a:pt x="249304" y="969068"/>
                </a:cubicBezTo>
                <a:cubicBezTo>
                  <a:pt x="273910" y="912445"/>
                  <a:pt x="257335" y="876944"/>
                  <a:pt x="307518" y="815816"/>
                </a:cubicBezTo>
                <a:cubicBezTo>
                  <a:pt x="319844" y="734499"/>
                  <a:pt x="427269" y="648257"/>
                  <a:pt x="438631" y="588216"/>
                </a:cubicBezTo>
                <a:cubicBezTo>
                  <a:pt x="468336" y="534577"/>
                  <a:pt x="480025" y="521047"/>
                  <a:pt x="494548" y="466832"/>
                </a:cubicBezTo>
                <a:cubicBezTo>
                  <a:pt x="513994" y="444023"/>
                  <a:pt x="469014" y="421695"/>
                  <a:pt x="512985" y="406165"/>
                </a:cubicBezTo>
                <a:cubicBezTo>
                  <a:pt x="519819" y="312467"/>
                  <a:pt x="496295" y="285415"/>
                  <a:pt x="499246" y="226337"/>
                </a:cubicBezTo>
                <a:cubicBezTo>
                  <a:pt x="511217" y="180655"/>
                  <a:pt x="525793" y="85726"/>
                  <a:pt x="530694" y="51692"/>
                </a:cubicBezTo>
                <a:cubicBezTo>
                  <a:pt x="512001" y="39736"/>
                  <a:pt x="522977" y="34428"/>
                  <a:pt x="528655" y="22135"/>
                </a:cubicBezTo>
                <a:cubicBezTo>
                  <a:pt x="511506" y="14446"/>
                  <a:pt x="513258" y="7722"/>
                  <a:pt x="516964" y="1039"/>
                </a:cubicBezTo>
                <a:close/>
              </a:path>
            </a:pathLst>
          </a:custGeom>
        </p:spPr>
      </p:pic>
    </p:spTree>
    <p:extLst>
      <p:ext uri="{BB962C8B-B14F-4D97-AF65-F5344CB8AC3E}">
        <p14:creationId xmlns:p14="http://schemas.microsoft.com/office/powerpoint/2010/main" val="584444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08304E7-27B9-4B32-B734-39819455A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B6D278F6-3BB7-495D-ACAC-035E55A3F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3150" cy="6858000"/>
          </a:xfrm>
          <a:custGeom>
            <a:avLst/>
            <a:gdLst>
              <a:gd name="connsiteX0" fmla="*/ 0 w 5773150"/>
              <a:gd name="connsiteY0" fmla="*/ 0 h 6858000"/>
              <a:gd name="connsiteX1" fmla="*/ 5743678 w 5773150"/>
              <a:gd name="connsiteY1" fmla="*/ 0 h 6858000"/>
              <a:gd name="connsiteX2" fmla="*/ 5751391 w 5773150"/>
              <a:gd name="connsiteY2" fmla="*/ 30573 h 6858000"/>
              <a:gd name="connsiteX3" fmla="*/ 5766902 w 5773150"/>
              <a:gd name="connsiteY3" fmla="*/ 64019 h 6858000"/>
              <a:gd name="connsiteX4" fmla="*/ 5766384 w 5773150"/>
              <a:gd name="connsiteY4" fmla="*/ 102070 h 6858000"/>
              <a:gd name="connsiteX5" fmla="*/ 5761277 w 5773150"/>
              <a:gd name="connsiteY5" fmla="*/ 107443 h 6858000"/>
              <a:gd name="connsiteX6" fmla="*/ 5752316 w 5773150"/>
              <a:gd name="connsiteY6" fmla="*/ 295258 h 6858000"/>
              <a:gd name="connsiteX7" fmla="*/ 5746314 w 5773150"/>
              <a:gd name="connsiteY7" fmla="*/ 327740 h 6858000"/>
              <a:gd name="connsiteX8" fmla="*/ 5738881 w 5773150"/>
              <a:gd name="connsiteY8" fmla="*/ 351315 h 6858000"/>
              <a:gd name="connsiteX9" fmla="*/ 5736461 w 5773150"/>
              <a:gd name="connsiteY9" fmla="*/ 411657 h 6858000"/>
              <a:gd name="connsiteX10" fmla="*/ 5739349 w 5773150"/>
              <a:gd name="connsiteY10" fmla="*/ 511819 h 6858000"/>
              <a:gd name="connsiteX11" fmla="*/ 5738426 w 5773150"/>
              <a:gd name="connsiteY11" fmla="*/ 533052 h 6858000"/>
              <a:gd name="connsiteX12" fmla="*/ 5731528 w 5773150"/>
              <a:gd name="connsiteY12" fmla="*/ 550926 h 6858000"/>
              <a:gd name="connsiteX13" fmla="*/ 5724607 w 5773150"/>
              <a:gd name="connsiteY13" fmla="*/ 554743 h 6858000"/>
              <a:gd name="connsiteX14" fmla="*/ 5723119 w 5773150"/>
              <a:gd name="connsiteY14" fmla="*/ 566363 h 6858000"/>
              <a:gd name="connsiteX15" fmla="*/ 5721446 w 5773150"/>
              <a:gd name="connsiteY15" fmla="*/ 569374 h 6858000"/>
              <a:gd name="connsiteX16" fmla="*/ 5727098 w 5773150"/>
              <a:gd name="connsiteY16" fmla="*/ 625703 h 6858000"/>
              <a:gd name="connsiteX17" fmla="*/ 5718199 w 5773150"/>
              <a:gd name="connsiteY17" fmla="*/ 672062 h 6858000"/>
              <a:gd name="connsiteX18" fmla="*/ 5721559 w 5773150"/>
              <a:gd name="connsiteY18" fmla="*/ 799708 h 6858000"/>
              <a:gd name="connsiteX19" fmla="*/ 5706600 w 5773150"/>
              <a:gd name="connsiteY19" fmla="*/ 996786 h 6858000"/>
              <a:gd name="connsiteX20" fmla="*/ 5698779 w 5773150"/>
              <a:gd name="connsiteY20" fmla="*/ 1123394 h 6858000"/>
              <a:gd name="connsiteX21" fmla="*/ 5731557 w 5773150"/>
              <a:gd name="connsiteY21" fmla="*/ 1202870 h 6858000"/>
              <a:gd name="connsiteX22" fmla="*/ 5736580 w 5773150"/>
              <a:gd name="connsiteY22" fmla="*/ 1215292 h 6858000"/>
              <a:gd name="connsiteX23" fmla="*/ 5735505 w 5773150"/>
              <a:gd name="connsiteY23" fmla="*/ 1217172 h 6858000"/>
              <a:gd name="connsiteX24" fmla="*/ 5736321 w 5773150"/>
              <a:gd name="connsiteY24" fmla="*/ 1232680 h 6858000"/>
              <a:gd name="connsiteX25" fmla="*/ 5739880 w 5773150"/>
              <a:gd name="connsiteY25" fmla="*/ 1235358 h 6858000"/>
              <a:gd name="connsiteX26" fmla="*/ 5741500 w 5773150"/>
              <a:gd name="connsiteY26" fmla="*/ 1245773 h 6858000"/>
              <a:gd name="connsiteX27" fmla="*/ 5747543 w 5773150"/>
              <a:gd name="connsiteY27" fmla="*/ 1265687 h 6858000"/>
              <a:gd name="connsiteX28" fmla="*/ 5746000 w 5773150"/>
              <a:gd name="connsiteY28" fmla="*/ 1269978 h 6858000"/>
              <a:gd name="connsiteX29" fmla="*/ 5713210 w 5773150"/>
              <a:gd name="connsiteY29" fmla="*/ 1375228 h 6858000"/>
              <a:gd name="connsiteX30" fmla="*/ 5718231 w 5773150"/>
              <a:gd name="connsiteY30" fmla="*/ 1407489 h 6858000"/>
              <a:gd name="connsiteX31" fmla="*/ 5718549 w 5773150"/>
              <a:gd name="connsiteY31" fmla="*/ 1414144 h 6858000"/>
              <a:gd name="connsiteX32" fmla="*/ 5718270 w 5773150"/>
              <a:gd name="connsiteY32" fmla="*/ 1414342 h 6858000"/>
              <a:gd name="connsiteX33" fmla="*/ 5718039 w 5773150"/>
              <a:gd name="connsiteY33" fmla="*/ 1421494 h 6858000"/>
              <a:gd name="connsiteX34" fmla="*/ 5719130 w 5773150"/>
              <a:gd name="connsiteY34" fmla="*/ 1426276 h 6858000"/>
              <a:gd name="connsiteX35" fmla="*/ 5719749 w 5773150"/>
              <a:gd name="connsiteY35" fmla="*/ 1439183 h 6858000"/>
              <a:gd name="connsiteX36" fmla="*/ 5718068 w 5773150"/>
              <a:gd name="connsiteY36" fmla="*/ 1444070 h 6858000"/>
              <a:gd name="connsiteX37" fmla="*/ 5683760 w 5773150"/>
              <a:gd name="connsiteY37" fmla="*/ 1484872 h 6858000"/>
              <a:gd name="connsiteX38" fmla="*/ 5655213 w 5773150"/>
              <a:gd name="connsiteY38" fmla="*/ 1570335 h 6858000"/>
              <a:gd name="connsiteX39" fmla="*/ 5630336 w 5773150"/>
              <a:gd name="connsiteY39" fmla="*/ 1655809 h 6858000"/>
              <a:gd name="connsiteX40" fmla="*/ 5622971 w 5773150"/>
              <a:gd name="connsiteY40" fmla="*/ 1687176 h 6858000"/>
              <a:gd name="connsiteX41" fmla="*/ 5602601 w 5773150"/>
              <a:gd name="connsiteY41" fmla="*/ 1741240 h 6858000"/>
              <a:gd name="connsiteX42" fmla="*/ 5588781 w 5773150"/>
              <a:gd name="connsiteY42" fmla="*/ 1764858 h 6858000"/>
              <a:gd name="connsiteX43" fmla="*/ 5588947 w 5773150"/>
              <a:gd name="connsiteY43" fmla="*/ 1766091 h 6858000"/>
              <a:gd name="connsiteX44" fmla="*/ 5585214 w 5773150"/>
              <a:gd name="connsiteY44" fmla="*/ 1767564 h 6858000"/>
              <a:gd name="connsiteX45" fmla="*/ 5582552 w 5773150"/>
              <a:gd name="connsiteY45" fmla="*/ 1771907 h 6858000"/>
              <a:gd name="connsiteX46" fmla="*/ 5580211 w 5773150"/>
              <a:gd name="connsiteY46" fmla="*/ 1785016 h 6858000"/>
              <a:gd name="connsiteX47" fmla="*/ 5580144 w 5773150"/>
              <a:gd name="connsiteY47" fmla="*/ 1790155 h 6858000"/>
              <a:gd name="connsiteX48" fmla="*/ 5578316 w 5773150"/>
              <a:gd name="connsiteY48" fmla="*/ 1797230 h 6858000"/>
              <a:gd name="connsiteX49" fmla="*/ 5578012 w 5773150"/>
              <a:gd name="connsiteY49" fmla="*/ 1797341 h 6858000"/>
              <a:gd name="connsiteX50" fmla="*/ 5576805 w 5773150"/>
              <a:gd name="connsiteY50" fmla="*/ 1804097 h 6858000"/>
              <a:gd name="connsiteX51" fmla="*/ 5574175 w 5773150"/>
              <a:gd name="connsiteY51" fmla="*/ 1837992 h 6858000"/>
              <a:gd name="connsiteX52" fmla="*/ 5538573 w 5773150"/>
              <a:gd name="connsiteY52" fmla="*/ 1874590 h 6858000"/>
              <a:gd name="connsiteX53" fmla="*/ 5529775 w 5773150"/>
              <a:gd name="connsiteY53" fmla="*/ 1891237 h 6858000"/>
              <a:gd name="connsiteX54" fmla="*/ 5523694 w 5773150"/>
              <a:gd name="connsiteY54" fmla="*/ 1899776 h 6858000"/>
              <a:gd name="connsiteX55" fmla="*/ 5522424 w 5773150"/>
              <a:gd name="connsiteY55" fmla="*/ 1900078 h 6858000"/>
              <a:gd name="connsiteX56" fmla="*/ 5520031 w 5773150"/>
              <a:gd name="connsiteY56" fmla="*/ 1932606 h 6858000"/>
              <a:gd name="connsiteX57" fmla="*/ 5517631 w 5773150"/>
              <a:gd name="connsiteY57" fmla="*/ 1936394 h 6858000"/>
              <a:gd name="connsiteX58" fmla="*/ 5518736 w 5773150"/>
              <a:gd name="connsiteY58" fmla="*/ 1958275 h 6858000"/>
              <a:gd name="connsiteX59" fmla="*/ 5520575 w 5773150"/>
              <a:gd name="connsiteY59" fmla="*/ 1973057 h 6858000"/>
              <a:gd name="connsiteX60" fmla="*/ 5494788 w 5773150"/>
              <a:gd name="connsiteY60" fmla="*/ 2160875 h 6858000"/>
              <a:gd name="connsiteX61" fmla="*/ 5495547 w 5773150"/>
              <a:gd name="connsiteY61" fmla="*/ 2270995 h 6858000"/>
              <a:gd name="connsiteX62" fmla="*/ 5473327 w 5773150"/>
              <a:gd name="connsiteY62" fmla="*/ 2341361 h 6858000"/>
              <a:gd name="connsiteX63" fmla="*/ 5444557 w 5773150"/>
              <a:gd name="connsiteY63" fmla="*/ 2359357 h 6858000"/>
              <a:gd name="connsiteX64" fmla="*/ 5410799 w 5773150"/>
              <a:gd name="connsiteY64" fmla="*/ 2539631 h 6858000"/>
              <a:gd name="connsiteX65" fmla="*/ 5392086 w 5773150"/>
              <a:gd name="connsiteY65" fmla="*/ 2583107 h 6858000"/>
              <a:gd name="connsiteX66" fmla="*/ 5396221 w 5773150"/>
              <a:gd name="connsiteY66" fmla="*/ 2626625 h 6858000"/>
              <a:gd name="connsiteX67" fmla="*/ 5384605 w 5773150"/>
              <a:gd name="connsiteY67" fmla="*/ 2641276 h 6858000"/>
              <a:gd name="connsiteX68" fmla="*/ 5382375 w 5773150"/>
              <a:gd name="connsiteY68" fmla="*/ 2643748 h 6858000"/>
              <a:gd name="connsiteX69" fmla="*/ 5378376 w 5773150"/>
              <a:gd name="connsiteY69" fmla="*/ 2654882 h 6858000"/>
              <a:gd name="connsiteX70" fmla="*/ 5371098 w 5773150"/>
              <a:gd name="connsiteY70" fmla="*/ 2656453 h 6858000"/>
              <a:gd name="connsiteX71" fmla="*/ 5360670 w 5773150"/>
              <a:gd name="connsiteY71" fmla="*/ 2672090 h 6858000"/>
              <a:gd name="connsiteX72" fmla="*/ 5355023 w 5773150"/>
              <a:gd name="connsiteY72" fmla="*/ 2693024 h 6858000"/>
              <a:gd name="connsiteX73" fmla="*/ 5334290 w 5773150"/>
              <a:gd name="connsiteY73" fmla="*/ 2767224 h 6858000"/>
              <a:gd name="connsiteX74" fmla="*/ 5334675 w 5773150"/>
              <a:gd name="connsiteY74" fmla="*/ 2780287 h 6858000"/>
              <a:gd name="connsiteX75" fmla="*/ 5318729 w 5773150"/>
              <a:gd name="connsiteY75" fmla="*/ 2818533 h 6858000"/>
              <a:gd name="connsiteX76" fmla="*/ 5308395 w 5773150"/>
              <a:gd name="connsiteY76" fmla="*/ 2853605 h 6858000"/>
              <a:gd name="connsiteX77" fmla="*/ 5305322 w 5773150"/>
              <a:gd name="connsiteY77" fmla="*/ 2877253 h 6858000"/>
              <a:gd name="connsiteX78" fmla="*/ 5301489 w 5773150"/>
              <a:gd name="connsiteY78" fmla="*/ 2882681 h 6858000"/>
              <a:gd name="connsiteX79" fmla="*/ 5294118 w 5773150"/>
              <a:gd name="connsiteY79" fmla="*/ 2905402 h 6858000"/>
              <a:gd name="connsiteX80" fmla="*/ 5294526 w 5773150"/>
              <a:gd name="connsiteY80" fmla="*/ 2918038 h 6858000"/>
              <a:gd name="connsiteX81" fmla="*/ 5283716 w 5773150"/>
              <a:gd name="connsiteY81" fmla="*/ 2927650 h 6858000"/>
              <a:gd name="connsiteX82" fmla="*/ 5277240 w 5773150"/>
              <a:gd name="connsiteY82" fmla="*/ 2929023 h 6858000"/>
              <a:gd name="connsiteX83" fmla="*/ 5275633 w 5773150"/>
              <a:gd name="connsiteY83" fmla="*/ 2946120 h 6858000"/>
              <a:gd name="connsiteX84" fmla="*/ 5266576 w 5773150"/>
              <a:gd name="connsiteY84" fmla="*/ 2958163 h 6858000"/>
              <a:gd name="connsiteX85" fmla="*/ 5267255 w 5773150"/>
              <a:gd name="connsiteY85" fmla="*/ 2970848 h 6858000"/>
              <a:gd name="connsiteX86" fmla="*/ 5265185 w 5773150"/>
              <a:gd name="connsiteY86" fmla="*/ 2975513 h 6858000"/>
              <a:gd name="connsiteX87" fmla="*/ 5259313 w 5773150"/>
              <a:gd name="connsiteY87" fmla="*/ 2986924 h 6858000"/>
              <a:gd name="connsiteX88" fmla="*/ 5247802 w 5773150"/>
              <a:gd name="connsiteY88" fmla="*/ 3006258 h 6858000"/>
              <a:gd name="connsiteX89" fmla="*/ 5245279 w 5773150"/>
              <a:gd name="connsiteY89" fmla="*/ 3012562 h 6858000"/>
              <a:gd name="connsiteX90" fmla="*/ 5232206 w 5773150"/>
              <a:gd name="connsiteY90" fmla="*/ 3024355 h 6858000"/>
              <a:gd name="connsiteX91" fmla="*/ 5217115 w 5773150"/>
              <a:gd name="connsiteY91" fmla="*/ 3049786 h 6858000"/>
              <a:gd name="connsiteX92" fmla="*/ 5176572 w 5773150"/>
              <a:gd name="connsiteY92" fmla="*/ 3090998 h 6858000"/>
              <a:gd name="connsiteX93" fmla="*/ 5155861 w 5773150"/>
              <a:gd name="connsiteY93" fmla="*/ 3116019 h 6858000"/>
              <a:gd name="connsiteX94" fmla="*/ 5138549 w 5773150"/>
              <a:gd name="connsiteY94" fmla="*/ 3132106 h 6858000"/>
              <a:gd name="connsiteX95" fmla="*/ 5106546 w 5773150"/>
              <a:gd name="connsiteY95" fmla="*/ 3184456 h 6858000"/>
              <a:gd name="connsiteX96" fmla="*/ 5058542 w 5773150"/>
              <a:gd name="connsiteY96" fmla="*/ 3275999 h 6858000"/>
              <a:gd name="connsiteX97" fmla="*/ 5047232 w 5773150"/>
              <a:gd name="connsiteY97" fmla="*/ 3294370 h 6858000"/>
              <a:gd name="connsiteX98" fmla="*/ 5033169 w 5773150"/>
              <a:gd name="connsiteY98" fmla="*/ 3305717 h 6858000"/>
              <a:gd name="connsiteX99" fmla="*/ 5026122 w 5773150"/>
              <a:gd name="connsiteY99" fmla="*/ 3304478 h 6858000"/>
              <a:gd name="connsiteX100" fmla="*/ 5019204 w 5773150"/>
              <a:gd name="connsiteY100" fmla="*/ 3313868 h 6858000"/>
              <a:gd name="connsiteX101" fmla="*/ 5016458 w 5773150"/>
              <a:gd name="connsiteY101" fmla="*/ 3315437 h 6858000"/>
              <a:gd name="connsiteX102" fmla="*/ 5001612 w 5773150"/>
              <a:gd name="connsiteY102" fmla="*/ 3325366 h 6858000"/>
              <a:gd name="connsiteX103" fmla="*/ 4992447 w 5773150"/>
              <a:gd name="connsiteY103" fmla="*/ 3369627 h 6858000"/>
              <a:gd name="connsiteX104" fmla="*/ 4962640 w 5773150"/>
              <a:gd name="connsiteY104" fmla="*/ 3405111 h 6858000"/>
              <a:gd name="connsiteX105" fmla="*/ 4885437 w 5773150"/>
              <a:gd name="connsiteY105" fmla="*/ 3542476 h 6858000"/>
              <a:gd name="connsiteX106" fmla="*/ 4847328 w 5773150"/>
              <a:gd name="connsiteY106" fmla="*/ 3575653 h 6858000"/>
              <a:gd name="connsiteX107" fmla="*/ 4767104 w 5773150"/>
              <a:gd name="connsiteY107" fmla="*/ 3661469 h 6858000"/>
              <a:gd name="connsiteX108" fmla="*/ 4704780 w 5773150"/>
              <a:gd name="connsiteY108" fmla="*/ 3873639 h 6858000"/>
              <a:gd name="connsiteX109" fmla="*/ 4706808 w 5773150"/>
              <a:gd name="connsiteY109" fmla="*/ 3888925 h 6858000"/>
              <a:gd name="connsiteX110" fmla="*/ 4704311 w 5773150"/>
              <a:gd name="connsiteY110" fmla="*/ 3903419 h 6858000"/>
              <a:gd name="connsiteX111" fmla="*/ 4702575 w 5773150"/>
              <a:gd name="connsiteY111" fmla="*/ 3904376 h 6858000"/>
              <a:gd name="connsiteX112" fmla="*/ 4695419 w 5773150"/>
              <a:gd name="connsiteY112" fmla="*/ 3918796 h 6858000"/>
              <a:gd name="connsiteX113" fmla="*/ 4696713 w 5773150"/>
              <a:gd name="connsiteY113" fmla="*/ 3923588 h 6858000"/>
              <a:gd name="connsiteX114" fmla="*/ 4692700 w 5773150"/>
              <a:gd name="connsiteY114" fmla="*/ 3933994 h 6858000"/>
              <a:gd name="connsiteX115" fmla="*/ 4687213 w 5773150"/>
              <a:gd name="connsiteY115" fmla="*/ 3955874 h 6858000"/>
              <a:gd name="connsiteX116" fmla="*/ 4683919 w 5773150"/>
              <a:gd name="connsiteY116" fmla="*/ 3958674 h 6858000"/>
              <a:gd name="connsiteX117" fmla="*/ 4606919 w 5773150"/>
              <a:gd name="connsiteY117" fmla="*/ 4030764 h 6858000"/>
              <a:gd name="connsiteX118" fmla="*/ 4591395 w 5773150"/>
              <a:gd name="connsiteY118" fmla="*/ 4069165 h 6858000"/>
              <a:gd name="connsiteX119" fmla="*/ 4591089 w 5773150"/>
              <a:gd name="connsiteY119" fmla="*/ 4069157 h 6858000"/>
              <a:gd name="connsiteX120" fmla="*/ 4587337 w 5773150"/>
              <a:gd name="connsiteY120" fmla="*/ 4075398 h 6858000"/>
              <a:gd name="connsiteX121" fmla="*/ 4585754 w 5773150"/>
              <a:gd name="connsiteY121" fmla="*/ 4080409 h 6858000"/>
              <a:gd name="connsiteX122" fmla="*/ 4576058 w 5773150"/>
              <a:gd name="connsiteY122" fmla="*/ 4095613 h 6858000"/>
              <a:gd name="connsiteX123" fmla="*/ 4572245 w 5773150"/>
              <a:gd name="connsiteY123" fmla="*/ 4095632 h 6858000"/>
              <a:gd name="connsiteX124" fmla="*/ 4572030 w 5773150"/>
              <a:gd name="connsiteY124" fmla="*/ 4096903 h 6858000"/>
              <a:gd name="connsiteX125" fmla="*/ 4454298 w 5773150"/>
              <a:gd name="connsiteY125" fmla="*/ 4262280 h 6858000"/>
              <a:gd name="connsiteX126" fmla="*/ 4403153 w 5773150"/>
              <a:gd name="connsiteY126" fmla="*/ 4335179 h 6858000"/>
              <a:gd name="connsiteX127" fmla="*/ 4360039 w 5773150"/>
              <a:gd name="connsiteY127" fmla="*/ 4362080 h 6858000"/>
              <a:gd name="connsiteX128" fmla="*/ 4357068 w 5773150"/>
              <a:gd name="connsiteY128" fmla="*/ 4366231 h 6858000"/>
              <a:gd name="connsiteX129" fmla="*/ 4353801 w 5773150"/>
              <a:gd name="connsiteY129" fmla="*/ 4379126 h 6858000"/>
              <a:gd name="connsiteX130" fmla="*/ 4353370 w 5773150"/>
              <a:gd name="connsiteY130" fmla="*/ 4384233 h 6858000"/>
              <a:gd name="connsiteX131" fmla="*/ 4351043 w 5773150"/>
              <a:gd name="connsiteY131" fmla="*/ 4391157 h 6858000"/>
              <a:gd name="connsiteX132" fmla="*/ 4350731 w 5773150"/>
              <a:gd name="connsiteY132" fmla="*/ 4391247 h 6858000"/>
              <a:gd name="connsiteX133" fmla="*/ 4349047 w 5773150"/>
              <a:gd name="connsiteY133" fmla="*/ 4397893 h 6858000"/>
              <a:gd name="connsiteX134" fmla="*/ 4344022 w 5773150"/>
              <a:gd name="connsiteY134" fmla="*/ 4431453 h 6858000"/>
              <a:gd name="connsiteX135" fmla="*/ 4305819 w 5773150"/>
              <a:gd name="connsiteY135" fmla="*/ 4465595 h 6858000"/>
              <a:gd name="connsiteX136" fmla="*/ 4295842 w 5773150"/>
              <a:gd name="connsiteY136" fmla="*/ 4481597 h 6858000"/>
              <a:gd name="connsiteX137" fmla="*/ 4289154 w 5773150"/>
              <a:gd name="connsiteY137" fmla="*/ 4489703 h 6858000"/>
              <a:gd name="connsiteX138" fmla="*/ 4287862 w 5773150"/>
              <a:gd name="connsiteY138" fmla="*/ 4489926 h 6858000"/>
              <a:gd name="connsiteX139" fmla="*/ 4283172 w 5773150"/>
              <a:gd name="connsiteY139" fmla="*/ 4522137 h 6858000"/>
              <a:gd name="connsiteX140" fmla="*/ 4280503 w 5773150"/>
              <a:gd name="connsiteY140" fmla="*/ 4525754 h 6858000"/>
              <a:gd name="connsiteX141" fmla="*/ 4280064 w 5773150"/>
              <a:gd name="connsiteY141" fmla="*/ 4547595 h 6858000"/>
              <a:gd name="connsiteX142" fmla="*/ 4278441 w 5773150"/>
              <a:gd name="connsiteY142" fmla="*/ 4558429 h 6858000"/>
              <a:gd name="connsiteX143" fmla="*/ 4280863 w 5773150"/>
              <a:gd name="connsiteY143" fmla="*/ 4562417 h 6858000"/>
              <a:gd name="connsiteX144" fmla="*/ 4277004 w 5773150"/>
              <a:gd name="connsiteY144" fmla="*/ 4577939 h 6858000"/>
              <a:gd name="connsiteX145" fmla="*/ 4275476 w 5773150"/>
              <a:gd name="connsiteY145" fmla="*/ 4579371 h 6858000"/>
              <a:gd name="connsiteX146" fmla="*/ 4276334 w 5773150"/>
              <a:gd name="connsiteY146" fmla="*/ 4593473 h 6858000"/>
              <a:gd name="connsiteX147" fmla="*/ 4281939 w 5773150"/>
              <a:gd name="connsiteY147" fmla="*/ 4606870 h 6858000"/>
              <a:gd name="connsiteX148" fmla="*/ 4233839 w 5773150"/>
              <a:gd name="connsiteY148" fmla="*/ 4733904 h 6858000"/>
              <a:gd name="connsiteX149" fmla="*/ 4234794 w 5773150"/>
              <a:gd name="connsiteY149" fmla="*/ 4857271 h 6858000"/>
              <a:gd name="connsiteX150" fmla="*/ 4207596 w 5773150"/>
              <a:gd name="connsiteY150" fmla="*/ 4925868 h 6858000"/>
              <a:gd name="connsiteX151" fmla="*/ 4177540 w 5773150"/>
              <a:gd name="connsiteY151" fmla="*/ 4941939 h 6858000"/>
              <a:gd name="connsiteX152" fmla="*/ 4131041 w 5773150"/>
              <a:gd name="connsiteY152" fmla="*/ 5119156 h 6858000"/>
              <a:gd name="connsiteX153" fmla="*/ 4109250 w 5773150"/>
              <a:gd name="connsiteY153" fmla="*/ 5161219 h 6858000"/>
              <a:gd name="connsiteX154" fmla="*/ 4110314 w 5773150"/>
              <a:gd name="connsiteY154" fmla="*/ 5204785 h 6858000"/>
              <a:gd name="connsiteX155" fmla="*/ 4097659 w 5773150"/>
              <a:gd name="connsiteY155" fmla="*/ 5218622 h 6858000"/>
              <a:gd name="connsiteX156" fmla="*/ 4095256 w 5773150"/>
              <a:gd name="connsiteY156" fmla="*/ 5220937 h 6858000"/>
              <a:gd name="connsiteX157" fmla="*/ 4090467 w 5773150"/>
              <a:gd name="connsiteY157" fmla="*/ 5231761 h 6858000"/>
              <a:gd name="connsiteX158" fmla="*/ 4083075 w 5773150"/>
              <a:gd name="connsiteY158" fmla="*/ 5232862 h 6858000"/>
              <a:gd name="connsiteX159" fmla="*/ 4037326 w 5773150"/>
              <a:gd name="connsiteY159" fmla="*/ 5367558 h 6858000"/>
              <a:gd name="connsiteX160" fmla="*/ 4017249 w 5773150"/>
              <a:gd name="connsiteY160" fmla="*/ 5425813 h 6858000"/>
              <a:gd name="connsiteX161" fmla="*/ 4003539 w 5773150"/>
              <a:gd name="connsiteY161" fmla="*/ 5446090 h 6858000"/>
              <a:gd name="connsiteX162" fmla="*/ 3957205 w 5773150"/>
              <a:gd name="connsiteY162" fmla="*/ 5526392 h 6858000"/>
              <a:gd name="connsiteX163" fmla="*/ 3923369 w 5773150"/>
              <a:gd name="connsiteY163" fmla="*/ 5597055 h 6858000"/>
              <a:gd name="connsiteX164" fmla="*/ 3924699 w 5773150"/>
              <a:gd name="connsiteY164" fmla="*/ 5656420 h 6858000"/>
              <a:gd name="connsiteX165" fmla="*/ 3918490 w 5773150"/>
              <a:gd name="connsiteY165" fmla="*/ 5659739 h 6858000"/>
              <a:gd name="connsiteX166" fmla="*/ 3906741 w 5773150"/>
              <a:gd name="connsiteY166" fmla="*/ 5696859 h 6858000"/>
              <a:gd name="connsiteX167" fmla="*/ 3896975 w 5773150"/>
              <a:gd name="connsiteY167" fmla="*/ 5836200 h 6858000"/>
              <a:gd name="connsiteX168" fmla="*/ 3873147 w 5773150"/>
              <a:gd name="connsiteY168" fmla="*/ 5908482 h 6858000"/>
              <a:gd name="connsiteX169" fmla="*/ 3859627 w 5773150"/>
              <a:gd name="connsiteY169" fmla="*/ 5932636 h 6858000"/>
              <a:gd name="connsiteX170" fmla="*/ 3837289 w 5773150"/>
              <a:gd name="connsiteY170" fmla="*/ 5973195 h 6858000"/>
              <a:gd name="connsiteX171" fmla="*/ 3808128 w 5773150"/>
              <a:gd name="connsiteY171" fmla="*/ 5999815 h 6858000"/>
              <a:gd name="connsiteX172" fmla="*/ 3794389 w 5773150"/>
              <a:gd name="connsiteY172" fmla="*/ 6035197 h 6858000"/>
              <a:gd name="connsiteX173" fmla="*/ 3807321 w 5773150"/>
              <a:gd name="connsiteY173" fmla="*/ 6048196 h 6858000"/>
              <a:gd name="connsiteX174" fmla="*/ 3755396 w 5773150"/>
              <a:gd name="connsiteY174" fmla="*/ 6139024 h 6858000"/>
              <a:gd name="connsiteX175" fmla="*/ 3741103 w 5773150"/>
              <a:gd name="connsiteY175" fmla="*/ 6171711 h 6858000"/>
              <a:gd name="connsiteX176" fmla="*/ 3697544 w 5773150"/>
              <a:gd name="connsiteY176" fmla="*/ 6259653 h 6858000"/>
              <a:gd name="connsiteX177" fmla="*/ 3650470 w 5773150"/>
              <a:gd name="connsiteY177" fmla="*/ 6346715 h 6858000"/>
              <a:gd name="connsiteX178" fmla="*/ 3603128 w 5773150"/>
              <a:gd name="connsiteY178" fmla="*/ 6392515 h 6858000"/>
              <a:gd name="connsiteX179" fmla="*/ 3566534 w 5773150"/>
              <a:gd name="connsiteY179" fmla="*/ 6464704 h 6858000"/>
              <a:gd name="connsiteX180" fmla="*/ 3557558 w 5773150"/>
              <a:gd name="connsiteY180" fmla="*/ 6475940 h 6858000"/>
              <a:gd name="connsiteX181" fmla="*/ 3467778 w 5773150"/>
              <a:gd name="connsiteY181" fmla="*/ 6598594 h 6858000"/>
              <a:gd name="connsiteX182" fmla="*/ 3406680 w 5773150"/>
              <a:gd name="connsiteY182" fmla="*/ 6665163 h 6858000"/>
              <a:gd name="connsiteX183" fmla="*/ 3298660 w 5773150"/>
              <a:gd name="connsiteY183" fmla="*/ 6829172 h 6858000"/>
              <a:gd name="connsiteX184" fmla="*/ 3279359 w 5773150"/>
              <a:gd name="connsiteY184" fmla="*/ 6858000 h 6858000"/>
              <a:gd name="connsiteX185" fmla="*/ 0 w 5773150"/>
              <a:gd name="connsiteY18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5773150" h="6858000">
                <a:moveTo>
                  <a:pt x="0" y="0"/>
                </a:moveTo>
                <a:lnTo>
                  <a:pt x="5743678" y="0"/>
                </a:lnTo>
                <a:lnTo>
                  <a:pt x="5751391" y="30573"/>
                </a:lnTo>
                <a:cubicBezTo>
                  <a:pt x="5755183" y="41656"/>
                  <a:pt x="5760175" y="52820"/>
                  <a:pt x="5766902" y="64019"/>
                </a:cubicBezTo>
                <a:cubicBezTo>
                  <a:pt x="5775432" y="73156"/>
                  <a:pt x="5775199" y="90194"/>
                  <a:pt x="5766384" y="102070"/>
                </a:cubicBezTo>
                <a:cubicBezTo>
                  <a:pt x="5764867" y="104110"/>
                  <a:pt x="5763145" y="105922"/>
                  <a:pt x="5761277" y="107443"/>
                </a:cubicBezTo>
                <a:cubicBezTo>
                  <a:pt x="5758933" y="139641"/>
                  <a:pt x="5754809" y="258542"/>
                  <a:pt x="5752316" y="295258"/>
                </a:cubicBezTo>
                <a:cubicBezTo>
                  <a:pt x="5738492" y="294758"/>
                  <a:pt x="5757608" y="318519"/>
                  <a:pt x="5746314" y="327740"/>
                </a:cubicBezTo>
                <a:cubicBezTo>
                  <a:pt x="5736871" y="333999"/>
                  <a:pt x="5740467" y="342667"/>
                  <a:pt x="5738881" y="351315"/>
                </a:cubicBezTo>
                <a:cubicBezTo>
                  <a:pt x="5730234" y="361036"/>
                  <a:pt x="5731385" y="400223"/>
                  <a:pt x="5736461" y="411657"/>
                </a:cubicBezTo>
                <a:cubicBezTo>
                  <a:pt x="5756734" y="441057"/>
                  <a:pt x="5724191" y="487822"/>
                  <a:pt x="5739349" y="511819"/>
                </a:cubicBezTo>
                <a:cubicBezTo>
                  <a:pt x="5740531" y="519425"/>
                  <a:pt x="5740006" y="526440"/>
                  <a:pt x="5738426" y="533052"/>
                </a:cubicBezTo>
                <a:lnTo>
                  <a:pt x="5731528" y="550926"/>
                </a:lnTo>
                <a:lnTo>
                  <a:pt x="5724607" y="554743"/>
                </a:lnTo>
                <a:lnTo>
                  <a:pt x="5723119" y="566363"/>
                </a:lnTo>
                <a:lnTo>
                  <a:pt x="5721446" y="569374"/>
                </a:lnTo>
                <a:cubicBezTo>
                  <a:pt x="5722109" y="579264"/>
                  <a:pt x="5727640" y="608589"/>
                  <a:pt x="5727098" y="625703"/>
                </a:cubicBezTo>
                <a:cubicBezTo>
                  <a:pt x="5720765" y="657876"/>
                  <a:pt x="5748028" y="639054"/>
                  <a:pt x="5718199" y="672062"/>
                </a:cubicBezTo>
                <a:cubicBezTo>
                  <a:pt x="5728541" y="727155"/>
                  <a:pt x="5696651" y="752273"/>
                  <a:pt x="5721559" y="799708"/>
                </a:cubicBezTo>
                <a:cubicBezTo>
                  <a:pt x="5723793" y="864308"/>
                  <a:pt x="5706512" y="931254"/>
                  <a:pt x="5706600" y="996786"/>
                </a:cubicBezTo>
                <a:cubicBezTo>
                  <a:pt x="5701422" y="1044681"/>
                  <a:pt x="5722027" y="1077722"/>
                  <a:pt x="5698779" y="1123394"/>
                </a:cubicBezTo>
                <a:cubicBezTo>
                  <a:pt x="5702808" y="1126021"/>
                  <a:pt x="5729183" y="1198935"/>
                  <a:pt x="5731557" y="1202870"/>
                </a:cubicBezTo>
                <a:lnTo>
                  <a:pt x="5736580" y="1215292"/>
                </a:lnTo>
                <a:lnTo>
                  <a:pt x="5735505" y="1217172"/>
                </a:lnTo>
                <a:cubicBezTo>
                  <a:pt x="5733380" y="1225092"/>
                  <a:pt x="5734203" y="1229635"/>
                  <a:pt x="5736321" y="1232680"/>
                </a:cubicBezTo>
                <a:lnTo>
                  <a:pt x="5739880" y="1235358"/>
                </a:lnTo>
                <a:lnTo>
                  <a:pt x="5741500" y="1245773"/>
                </a:lnTo>
                <a:lnTo>
                  <a:pt x="5747543" y="1265687"/>
                </a:lnTo>
                <a:lnTo>
                  <a:pt x="5746000" y="1269978"/>
                </a:lnTo>
                <a:lnTo>
                  <a:pt x="5713210" y="1375228"/>
                </a:lnTo>
                <a:cubicBezTo>
                  <a:pt x="5715338" y="1385493"/>
                  <a:pt x="5717065" y="1396315"/>
                  <a:pt x="5718231" y="1407489"/>
                </a:cubicBezTo>
                <a:lnTo>
                  <a:pt x="5718549" y="1414144"/>
                </a:lnTo>
                <a:lnTo>
                  <a:pt x="5718270" y="1414342"/>
                </a:lnTo>
                <a:cubicBezTo>
                  <a:pt x="5717731" y="1415932"/>
                  <a:pt x="5717607" y="1418173"/>
                  <a:pt x="5718039" y="1421494"/>
                </a:cubicBezTo>
                <a:lnTo>
                  <a:pt x="5719130" y="1426276"/>
                </a:lnTo>
                <a:lnTo>
                  <a:pt x="5719749" y="1439183"/>
                </a:lnTo>
                <a:lnTo>
                  <a:pt x="5718068" y="1444070"/>
                </a:lnTo>
                <a:cubicBezTo>
                  <a:pt x="5706546" y="1461201"/>
                  <a:pt x="5668509" y="1454838"/>
                  <a:pt x="5683760" y="1484872"/>
                </a:cubicBezTo>
                <a:cubicBezTo>
                  <a:pt x="5674680" y="1518718"/>
                  <a:pt x="5649677" y="1535628"/>
                  <a:pt x="5655213" y="1570335"/>
                </a:cubicBezTo>
                <a:cubicBezTo>
                  <a:pt x="5646629" y="1601999"/>
                  <a:pt x="5631412" y="1627433"/>
                  <a:pt x="5630336" y="1655809"/>
                </a:cubicBezTo>
                <a:cubicBezTo>
                  <a:pt x="5621171" y="1665112"/>
                  <a:pt x="5615969" y="1674755"/>
                  <a:pt x="5622971" y="1687176"/>
                </a:cubicBezTo>
                <a:cubicBezTo>
                  <a:pt x="5612223" y="1716027"/>
                  <a:pt x="5596756" y="1719733"/>
                  <a:pt x="5602601" y="1741240"/>
                </a:cubicBezTo>
                <a:cubicBezTo>
                  <a:pt x="5576295" y="1752284"/>
                  <a:pt x="5584462" y="1755416"/>
                  <a:pt x="5588781" y="1764858"/>
                </a:cubicBezTo>
                <a:lnTo>
                  <a:pt x="5588947" y="1766091"/>
                </a:lnTo>
                <a:lnTo>
                  <a:pt x="5585214" y="1767564"/>
                </a:lnTo>
                <a:lnTo>
                  <a:pt x="5582552" y="1771907"/>
                </a:lnTo>
                <a:lnTo>
                  <a:pt x="5580211" y="1785016"/>
                </a:lnTo>
                <a:lnTo>
                  <a:pt x="5580144" y="1790155"/>
                </a:lnTo>
                <a:cubicBezTo>
                  <a:pt x="5579795" y="1793615"/>
                  <a:pt x="5579174" y="1795816"/>
                  <a:pt x="5578316" y="1797230"/>
                </a:cubicBezTo>
                <a:lnTo>
                  <a:pt x="5578012" y="1797341"/>
                </a:lnTo>
                <a:lnTo>
                  <a:pt x="5576805" y="1804097"/>
                </a:lnTo>
                <a:cubicBezTo>
                  <a:pt x="5575363" y="1815650"/>
                  <a:pt x="5574518" y="1827037"/>
                  <a:pt x="5574175" y="1837992"/>
                </a:cubicBezTo>
                <a:cubicBezTo>
                  <a:pt x="5557462" y="1843069"/>
                  <a:pt x="5564796" y="1885741"/>
                  <a:pt x="5538573" y="1874590"/>
                </a:cubicBezTo>
                <a:cubicBezTo>
                  <a:pt x="5537299" y="1889161"/>
                  <a:pt x="5546475" y="1900511"/>
                  <a:pt x="5529775" y="1891237"/>
                </a:cubicBezTo>
                <a:cubicBezTo>
                  <a:pt x="5528841" y="1895903"/>
                  <a:pt x="5526597" y="1898352"/>
                  <a:pt x="5523694" y="1899776"/>
                </a:cubicBezTo>
                <a:lnTo>
                  <a:pt x="5522424" y="1900078"/>
                </a:lnTo>
                <a:lnTo>
                  <a:pt x="5520031" y="1932606"/>
                </a:lnTo>
                <a:lnTo>
                  <a:pt x="5517631" y="1936394"/>
                </a:lnTo>
                <a:lnTo>
                  <a:pt x="5518736" y="1958275"/>
                </a:lnTo>
                <a:lnTo>
                  <a:pt x="5520575" y="1973057"/>
                </a:lnTo>
                <a:lnTo>
                  <a:pt x="5494788" y="2160875"/>
                </a:lnTo>
                <a:cubicBezTo>
                  <a:pt x="5491310" y="2207647"/>
                  <a:pt x="5503036" y="2214838"/>
                  <a:pt x="5495547" y="2270995"/>
                </a:cubicBezTo>
                <a:cubicBezTo>
                  <a:pt x="5458835" y="2262012"/>
                  <a:pt x="5510792" y="2386959"/>
                  <a:pt x="5473327" y="2341361"/>
                </a:cubicBezTo>
                <a:cubicBezTo>
                  <a:pt x="5472407" y="2358369"/>
                  <a:pt x="5453871" y="2371442"/>
                  <a:pt x="5444557" y="2359357"/>
                </a:cubicBezTo>
                <a:cubicBezTo>
                  <a:pt x="5456929" y="2414891"/>
                  <a:pt x="5413654" y="2481170"/>
                  <a:pt x="5410799" y="2539631"/>
                </a:cubicBezTo>
                <a:cubicBezTo>
                  <a:pt x="5375706" y="2562954"/>
                  <a:pt x="5405218" y="2552984"/>
                  <a:pt x="5392086" y="2583107"/>
                </a:cubicBezTo>
                <a:cubicBezTo>
                  <a:pt x="5419473" y="2580934"/>
                  <a:pt x="5368223" y="2617657"/>
                  <a:pt x="5396221" y="2626625"/>
                </a:cubicBezTo>
                <a:cubicBezTo>
                  <a:pt x="5392944" y="2631822"/>
                  <a:pt x="5388887" y="2636576"/>
                  <a:pt x="5384605" y="2641276"/>
                </a:cubicBezTo>
                <a:lnTo>
                  <a:pt x="5382375" y="2643748"/>
                </a:lnTo>
                <a:lnTo>
                  <a:pt x="5378376" y="2654882"/>
                </a:lnTo>
                <a:lnTo>
                  <a:pt x="5371098" y="2656453"/>
                </a:lnTo>
                <a:lnTo>
                  <a:pt x="5360670" y="2672090"/>
                </a:lnTo>
                <a:cubicBezTo>
                  <a:pt x="5357715" y="2678188"/>
                  <a:pt x="5355645" y="2685034"/>
                  <a:pt x="5355023" y="2693024"/>
                </a:cubicBezTo>
                <a:cubicBezTo>
                  <a:pt x="5361493" y="2714719"/>
                  <a:pt x="5340211" y="2740505"/>
                  <a:pt x="5334290" y="2767224"/>
                </a:cubicBezTo>
                <a:lnTo>
                  <a:pt x="5334675" y="2780287"/>
                </a:lnTo>
                <a:lnTo>
                  <a:pt x="5318729" y="2818533"/>
                </a:lnTo>
                <a:cubicBezTo>
                  <a:pt x="5314717" y="2829555"/>
                  <a:pt x="5311133" y="2841142"/>
                  <a:pt x="5308395" y="2853605"/>
                </a:cubicBezTo>
                <a:lnTo>
                  <a:pt x="5305322" y="2877253"/>
                </a:lnTo>
                <a:lnTo>
                  <a:pt x="5301489" y="2882681"/>
                </a:lnTo>
                <a:cubicBezTo>
                  <a:pt x="5299075" y="2893219"/>
                  <a:pt x="5303638" y="2909145"/>
                  <a:pt x="5294118" y="2905402"/>
                </a:cubicBezTo>
                <a:lnTo>
                  <a:pt x="5294526" y="2918038"/>
                </a:lnTo>
                <a:lnTo>
                  <a:pt x="5283716" y="2927650"/>
                </a:lnTo>
                <a:cubicBezTo>
                  <a:pt x="5281569" y="2928458"/>
                  <a:pt x="5279386" y="2928919"/>
                  <a:pt x="5277240" y="2929023"/>
                </a:cubicBezTo>
                <a:lnTo>
                  <a:pt x="5275633" y="2946120"/>
                </a:lnTo>
                <a:lnTo>
                  <a:pt x="5266576" y="2958163"/>
                </a:lnTo>
                <a:lnTo>
                  <a:pt x="5267255" y="2970848"/>
                </a:lnTo>
                <a:lnTo>
                  <a:pt x="5265185" y="2975513"/>
                </a:lnTo>
                <a:lnTo>
                  <a:pt x="5259313" y="2986924"/>
                </a:lnTo>
                <a:cubicBezTo>
                  <a:pt x="5255780" y="2992640"/>
                  <a:pt x="5251658" y="2998994"/>
                  <a:pt x="5247802" y="3006258"/>
                </a:cubicBezTo>
                <a:lnTo>
                  <a:pt x="5245279" y="3012562"/>
                </a:lnTo>
                <a:lnTo>
                  <a:pt x="5232206" y="3024355"/>
                </a:lnTo>
                <a:cubicBezTo>
                  <a:pt x="5222427" y="3032866"/>
                  <a:pt x="5215538" y="3039771"/>
                  <a:pt x="5217115" y="3049786"/>
                </a:cubicBezTo>
                <a:cubicBezTo>
                  <a:pt x="5203961" y="3062817"/>
                  <a:pt x="5175346" y="3066969"/>
                  <a:pt x="5176572" y="3090998"/>
                </a:cubicBezTo>
                <a:cubicBezTo>
                  <a:pt x="5166573" y="3081252"/>
                  <a:pt x="5168849" y="3115369"/>
                  <a:pt x="5155861" y="3116019"/>
                </a:cubicBezTo>
                <a:cubicBezTo>
                  <a:pt x="5145726" y="3115265"/>
                  <a:pt x="5144054" y="3125438"/>
                  <a:pt x="5138549" y="3132106"/>
                </a:cubicBezTo>
                <a:cubicBezTo>
                  <a:pt x="5127269" y="3134983"/>
                  <a:pt x="5108506" y="3170815"/>
                  <a:pt x="5106546" y="3184456"/>
                </a:cubicBezTo>
                <a:cubicBezTo>
                  <a:pt x="5106861" y="3224391"/>
                  <a:pt x="5059318" y="3244332"/>
                  <a:pt x="5058542" y="3275999"/>
                </a:cubicBezTo>
                <a:cubicBezTo>
                  <a:pt x="5055611" y="3283596"/>
                  <a:pt x="5051712" y="3289520"/>
                  <a:pt x="5047232" y="3294370"/>
                </a:cubicBezTo>
                <a:lnTo>
                  <a:pt x="5033169" y="3305717"/>
                </a:lnTo>
                <a:cubicBezTo>
                  <a:pt x="5030820" y="3305304"/>
                  <a:pt x="5028471" y="3304890"/>
                  <a:pt x="5026122" y="3304478"/>
                </a:cubicBezTo>
                <a:lnTo>
                  <a:pt x="5019204" y="3313868"/>
                </a:lnTo>
                <a:lnTo>
                  <a:pt x="5016458" y="3315437"/>
                </a:lnTo>
                <a:cubicBezTo>
                  <a:pt x="5011193" y="3318413"/>
                  <a:pt x="5006115" y="3321522"/>
                  <a:pt x="5001612" y="3325366"/>
                </a:cubicBezTo>
                <a:cubicBezTo>
                  <a:pt x="5024263" y="3344866"/>
                  <a:pt x="4967044" y="3361287"/>
                  <a:pt x="4992447" y="3369627"/>
                </a:cubicBezTo>
                <a:cubicBezTo>
                  <a:pt x="4971645" y="3394149"/>
                  <a:pt x="5001283" y="3395653"/>
                  <a:pt x="4962640" y="3405111"/>
                </a:cubicBezTo>
                <a:cubicBezTo>
                  <a:pt x="4942726" y="3461354"/>
                  <a:pt x="4890717" y="3483285"/>
                  <a:pt x="4885437" y="3542476"/>
                </a:cubicBezTo>
                <a:cubicBezTo>
                  <a:pt x="4880600" y="3527061"/>
                  <a:pt x="4853204" y="3559326"/>
                  <a:pt x="4847328" y="3575653"/>
                </a:cubicBezTo>
                <a:cubicBezTo>
                  <a:pt x="4826975" y="3516612"/>
                  <a:pt x="4797633" y="3684316"/>
                  <a:pt x="4767104" y="3661469"/>
                </a:cubicBezTo>
                <a:cubicBezTo>
                  <a:pt x="4743347" y="3711133"/>
                  <a:pt x="4721374" y="3831513"/>
                  <a:pt x="4704780" y="3873639"/>
                </a:cubicBezTo>
                <a:cubicBezTo>
                  <a:pt x="4706450" y="3878699"/>
                  <a:pt x="4707018" y="3883808"/>
                  <a:pt x="4706808" y="3888925"/>
                </a:cubicBezTo>
                <a:lnTo>
                  <a:pt x="4704311" y="3903419"/>
                </a:lnTo>
                <a:lnTo>
                  <a:pt x="4702575" y="3904376"/>
                </a:lnTo>
                <a:cubicBezTo>
                  <a:pt x="4697037" y="3910030"/>
                  <a:pt x="4695370" y="3914647"/>
                  <a:pt x="4695419" y="3918796"/>
                </a:cubicBezTo>
                <a:lnTo>
                  <a:pt x="4696713" y="3923588"/>
                </a:lnTo>
                <a:lnTo>
                  <a:pt x="4692700" y="3933994"/>
                </a:lnTo>
                <a:lnTo>
                  <a:pt x="4687213" y="3955874"/>
                </a:lnTo>
                <a:lnTo>
                  <a:pt x="4683919" y="3958674"/>
                </a:lnTo>
                <a:cubicBezTo>
                  <a:pt x="4670537" y="3971156"/>
                  <a:pt x="4621823" y="4013377"/>
                  <a:pt x="4606919" y="4030764"/>
                </a:cubicBezTo>
                <a:lnTo>
                  <a:pt x="4591395" y="4069165"/>
                </a:lnTo>
                <a:cubicBezTo>
                  <a:pt x="4591293" y="4069162"/>
                  <a:pt x="4591190" y="4069159"/>
                  <a:pt x="4591089" y="4069157"/>
                </a:cubicBezTo>
                <a:cubicBezTo>
                  <a:pt x="4589894" y="4070214"/>
                  <a:pt x="4588680" y="4072136"/>
                  <a:pt x="4587337" y="4075398"/>
                </a:cubicBezTo>
                <a:lnTo>
                  <a:pt x="4585754" y="4080409"/>
                </a:lnTo>
                <a:lnTo>
                  <a:pt x="4576058" y="4095613"/>
                </a:lnTo>
                <a:lnTo>
                  <a:pt x="4572245" y="4095632"/>
                </a:lnTo>
                <a:lnTo>
                  <a:pt x="4572030" y="4096903"/>
                </a:lnTo>
                <a:lnTo>
                  <a:pt x="4454298" y="4262280"/>
                </a:lnTo>
                <a:cubicBezTo>
                  <a:pt x="4449015" y="4298433"/>
                  <a:pt x="4421396" y="4305460"/>
                  <a:pt x="4403153" y="4335179"/>
                </a:cubicBezTo>
                <a:cubicBezTo>
                  <a:pt x="4408038" y="4370465"/>
                  <a:pt x="4375534" y="4349684"/>
                  <a:pt x="4360039" y="4362080"/>
                </a:cubicBezTo>
                <a:lnTo>
                  <a:pt x="4357068" y="4366231"/>
                </a:lnTo>
                <a:lnTo>
                  <a:pt x="4353801" y="4379126"/>
                </a:lnTo>
                <a:lnTo>
                  <a:pt x="4353370" y="4384233"/>
                </a:lnTo>
                <a:cubicBezTo>
                  <a:pt x="4352777" y="4387655"/>
                  <a:pt x="4352001" y="4389806"/>
                  <a:pt x="4351043" y="4391157"/>
                </a:cubicBezTo>
                <a:cubicBezTo>
                  <a:pt x="4350939" y="4391187"/>
                  <a:pt x="4350835" y="4391216"/>
                  <a:pt x="4350731" y="4391247"/>
                </a:cubicBezTo>
                <a:lnTo>
                  <a:pt x="4349047" y="4397893"/>
                </a:lnTo>
                <a:cubicBezTo>
                  <a:pt x="4346788" y="4409298"/>
                  <a:pt x="4345141" y="4420572"/>
                  <a:pt x="4344022" y="4431453"/>
                </a:cubicBezTo>
                <a:cubicBezTo>
                  <a:pt x="4326944" y="4435435"/>
                  <a:pt x="4331268" y="4478362"/>
                  <a:pt x="4305819" y="4465595"/>
                </a:cubicBezTo>
                <a:cubicBezTo>
                  <a:pt x="4303516" y="4480014"/>
                  <a:pt x="4311896" y="4491890"/>
                  <a:pt x="4295842" y="4481597"/>
                </a:cubicBezTo>
                <a:cubicBezTo>
                  <a:pt x="4294579" y="4486180"/>
                  <a:pt x="4292159" y="4488473"/>
                  <a:pt x="4289154" y="4489703"/>
                </a:cubicBezTo>
                <a:lnTo>
                  <a:pt x="4287862" y="4489926"/>
                </a:lnTo>
                <a:lnTo>
                  <a:pt x="4283172" y="4522137"/>
                </a:lnTo>
                <a:lnTo>
                  <a:pt x="4280503" y="4525754"/>
                </a:lnTo>
                <a:lnTo>
                  <a:pt x="4280064" y="4547595"/>
                </a:lnTo>
                <a:lnTo>
                  <a:pt x="4278441" y="4558429"/>
                </a:lnTo>
                <a:lnTo>
                  <a:pt x="4280863" y="4562417"/>
                </a:lnTo>
                <a:cubicBezTo>
                  <a:pt x="4281877" y="4566212"/>
                  <a:pt x="4281272" y="4570986"/>
                  <a:pt x="4277004" y="4577939"/>
                </a:cubicBezTo>
                <a:lnTo>
                  <a:pt x="4275476" y="4579371"/>
                </a:lnTo>
                <a:lnTo>
                  <a:pt x="4276334" y="4593473"/>
                </a:lnTo>
                <a:cubicBezTo>
                  <a:pt x="4277315" y="4598241"/>
                  <a:pt x="4279075" y="4602753"/>
                  <a:pt x="4281939" y="4606870"/>
                </a:cubicBezTo>
                <a:cubicBezTo>
                  <a:pt x="4247382" y="4642774"/>
                  <a:pt x="4252718" y="4688912"/>
                  <a:pt x="4233839" y="4733904"/>
                </a:cubicBezTo>
                <a:cubicBezTo>
                  <a:pt x="4195436" y="4743589"/>
                  <a:pt x="4207804" y="4835870"/>
                  <a:pt x="4234794" y="4857271"/>
                </a:cubicBezTo>
                <a:cubicBezTo>
                  <a:pt x="4198696" y="4845991"/>
                  <a:pt x="4241862" y="4973625"/>
                  <a:pt x="4207596" y="4925868"/>
                </a:cubicBezTo>
                <a:cubicBezTo>
                  <a:pt x="4205472" y="4942730"/>
                  <a:pt x="4186007" y="4954558"/>
                  <a:pt x="4177540" y="4941939"/>
                </a:cubicBezTo>
                <a:cubicBezTo>
                  <a:pt x="4185998" y="4997982"/>
                  <a:pt x="4138024" y="5061170"/>
                  <a:pt x="4131041" y="5119156"/>
                </a:cubicBezTo>
                <a:cubicBezTo>
                  <a:pt x="4094285" y="5140124"/>
                  <a:pt x="4124516" y="5132087"/>
                  <a:pt x="4109250" y="5161219"/>
                </a:cubicBezTo>
                <a:cubicBezTo>
                  <a:pt x="4136804" y="5160804"/>
                  <a:pt x="4082938" y="5194076"/>
                  <a:pt x="4110314" y="5204785"/>
                </a:cubicBezTo>
                <a:cubicBezTo>
                  <a:pt x="4106672" y="5209749"/>
                  <a:pt x="4102276" y="5214217"/>
                  <a:pt x="4097659" y="5218622"/>
                </a:cubicBezTo>
                <a:lnTo>
                  <a:pt x="4095256" y="5220937"/>
                </a:lnTo>
                <a:lnTo>
                  <a:pt x="4090467" y="5231761"/>
                </a:lnTo>
                <a:lnTo>
                  <a:pt x="4083075" y="5232862"/>
                </a:lnTo>
                <a:lnTo>
                  <a:pt x="4037326" y="5367558"/>
                </a:lnTo>
                <a:cubicBezTo>
                  <a:pt x="4038526" y="5380711"/>
                  <a:pt x="4027950" y="5419583"/>
                  <a:pt x="4017249" y="5425813"/>
                </a:cubicBezTo>
                <a:cubicBezTo>
                  <a:pt x="4013252" y="5433685"/>
                  <a:pt x="4013934" y="5443563"/>
                  <a:pt x="4003539" y="5446090"/>
                </a:cubicBezTo>
                <a:cubicBezTo>
                  <a:pt x="3993532" y="5462854"/>
                  <a:pt x="3970565" y="5501232"/>
                  <a:pt x="3957205" y="5526392"/>
                </a:cubicBezTo>
                <a:cubicBezTo>
                  <a:pt x="3965043" y="5543786"/>
                  <a:pt x="3935859" y="5560520"/>
                  <a:pt x="3923369" y="5597055"/>
                </a:cubicBezTo>
                <a:cubicBezTo>
                  <a:pt x="3932664" y="5616273"/>
                  <a:pt x="3914767" y="5621631"/>
                  <a:pt x="3924699" y="5656420"/>
                </a:cubicBezTo>
                <a:cubicBezTo>
                  <a:pt x="3922559" y="5657197"/>
                  <a:pt x="3920468" y="5658315"/>
                  <a:pt x="3918490" y="5659739"/>
                </a:cubicBezTo>
                <a:cubicBezTo>
                  <a:pt x="3906998" y="5668014"/>
                  <a:pt x="3901738" y="5684633"/>
                  <a:pt x="3906741" y="5696859"/>
                </a:cubicBezTo>
                <a:cubicBezTo>
                  <a:pt x="3917787" y="5751077"/>
                  <a:pt x="3903894" y="5794137"/>
                  <a:pt x="3896975" y="5836200"/>
                </a:cubicBezTo>
                <a:cubicBezTo>
                  <a:pt x="3886327" y="5883020"/>
                  <a:pt x="3866333" y="5844567"/>
                  <a:pt x="3873147" y="5908482"/>
                </a:cubicBezTo>
                <a:cubicBezTo>
                  <a:pt x="3861187" y="5911886"/>
                  <a:pt x="3858506" y="5919033"/>
                  <a:pt x="3859627" y="5932636"/>
                </a:cubicBezTo>
                <a:cubicBezTo>
                  <a:pt x="3853699" y="5955178"/>
                  <a:pt x="3828855" y="5946431"/>
                  <a:pt x="3837289" y="5973195"/>
                </a:cubicBezTo>
                <a:cubicBezTo>
                  <a:pt x="3824885" y="5965382"/>
                  <a:pt x="3819167" y="6014054"/>
                  <a:pt x="3808128" y="5999815"/>
                </a:cubicBezTo>
                <a:cubicBezTo>
                  <a:pt x="3791300" y="6010907"/>
                  <a:pt x="3809561" y="6023761"/>
                  <a:pt x="3794389" y="6035197"/>
                </a:cubicBezTo>
                <a:cubicBezTo>
                  <a:pt x="3786929" y="6050774"/>
                  <a:pt x="3811790" y="6029898"/>
                  <a:pt x="3807321" y="6048196"/>
                </a:cubicBezTo>
                <a:lnTo>
                  <a:pt x="3755396" y="6139024"/>
                </a:lnTo>
                <a:cubicBezTo>
                  <a:pt x="3759254" y="6154301"/>
                  <a:pt x="3752042" y="6163661"/>
                  <a:pt x="3741103" y="6171711"/>
                </a:cubicBezTo>
                <a:cubicBezTo>
                  <a:pt x="3733535" y="6202598"/>
                  <a:pt x="3713075" y="6226925"/>
                  <a:pt x="3697544" y="6259653"/>
                </a:cubicBezTo>
                <a:cubicBezTo>
                  <a:pt x="3694865" y="6299045"/>
                  <a:pt x="3666977" y="6311715"/>
                  <a:pt x="3650470" y="6346715"/>
                </a:cubicBezTo>
                <a:cubicBezTo>
                  <a:pt x="3659289" y="6388489"/>
                  <a:pt x="3612267" y="6361702"/>
                  <a:pt x="3603128" y="6392515"/>
                </a:cubicBezTo>
                <a:cubicBezTo>
                  <a:pt x="3605217" y="6447506"/>
                  <a:pt x="3586565" y="6386444"/>
                  <a:pt x="3566534" y="6464704"/>
                </a:cubicBezTo>
                <a:cubicBezTo>
                  <a:pt x="3568262" y="6469951"/>
                  <a:pt x="3561663" y="6478219"/>
                  <a:pt x="3557558" y="6475940"/>
                </a:cubicBezTo>
                <a:cubicBezTo>
                  <a:pt x="3553344" y="6493136"/>
                  <a:pt x="3470845" y="6573200"/>
                  <a:pt x="3467778" y="6598594"/>
                </a:cubicBezTo>
                <a:cubicBezTo>
                  <a:pt x="3438927" y="6641625"/>
                  <a:pt x="3422129" y="6632408"/>
                  <a:pt x="3406680" y="6665163"/>
                </a:cubicBezTo>
                <a:cubicBezTo>
                  <a:pt x="3378055" y="6699949"/>
                  <a:pt x="3355790" y="6770233"/>
                  <a:pt x="3298660" y="6829172"/>
                </a:cubicBezTo>
                <a:lnTo>
                  <a:pt x="3279359" y="6858000"/>
                </a:lnTo>
                <a:lnTo>
                  <a:pt x="0" y="685800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A9EBB3D-3DFA-320A-9857-EDAB20562B90}"/>
              </a:ext>
            </a:extLst>
          </p:cNvPr>
          <p:cNvSpPr>
            <a:spLocks noGrp="1"/>
          </p:cNvSpPr>
          <p:nvPr>
            <p:ph type="title"/>
          </p:nvPr>
        </p:nvSpPr>
        <p:spPr>
          <a:xfrm>
            <a:off x="818866" y="609600"/>
            <a:ext cx="4603739" cy="3244702"/>
          </a:xfrm>
        </p:spPr>
        <p:txBody>
          <a:bodyPr anchor="t">
            <a:normAutofit/>
          </a:bodyPr>
          <a:lstStyle/>
          <a:p>
            <a:r>
              <a:rPr lang="es-ES" dirty="0">
                <a:ea typeface="+mj-lt"/>
                <a:cs typeface="+mj-lt"/>
              </a:rPr>
              <a:t>Ambiente</a:t>
            </a:r>
            <a:endParaRPr lang="en-US" dirty="0">
              <a:ea typeface="+mj-lt"/>
              <a:cs typeface="+mj-lt"/>
            </a:endParaRPr>
          </a:p>
        </p:txBody>
      </p:sp>
      <p:sp>
        <p:nvSpPr>
          <p:cNvPr id="3" name="Content Placeholder 2">
            <a:extLst>
              <a:ext uri="{FF2B5EF4-FFF2-40B4-BE49-F238E27FC236}">
                <a16:creationId xmlns:a16="http://schemas.microsoft.com/office/drawing/2014/main" id="{8BFCD8F0-8475-A3A0-DDB8-0388DD72206B}"/>
              </a:ext>
            </a:extLst>
          </p:cNvPr>
          <p:cNvSpPr>
            <a:spLocks noGrp="1"/>
          </p:cNvSpPr>
          <p:nvPr>
            <p:ph idx="1"/>
          </p:nvPr>
        </p:nvSpPr>
        <p:spPr>
          <a:xfrm>
            <a:off x="6411433" y="609600"/>
            <a:ext cx="4450050" cy="5644777"/>
          </a:xfrm>
        </p:spPr>
        <p:txBody>
          <a:bodyPr vert="horz" lIns="91440" tIns="45720" rIns="91440" bIns="45720" rtlCol="0">
            <a:normAutofit/>
          </a:bodyPr>
          <a:lstStyle/>
          <a:p>
            <a:pPr marL="0" indent="0">
              <a:lnSpc>
                <a:spcPct val="90000"/>
              </a:lnSpc>
              <a:buNone/>
            </a:pPr>
            <a:r>
              <a:rPr lang="es-ES" sz="1700">
                <a:ea typeface="+mn-lt"/>
                <a:cs typeface="+mn-lt"/>
              </a:rPr>
              <a:t>El ambiente está compuesto por 4 elementos principales, el fondo del nivel, que por lo general es un gris cercano a negro, el camino a seguir de los enemigos, el CORE, el </a:t>
            </a:r>
            <a:r>
              <a:rPr lang="es-ES" sz="1700" err="1">
                <a:ea typeface="+mn-lt"/>
                <a:cs typeface="+mn-lt"/>
              </a:rPr>
              <a:t>EnemySpawner</a:t>
            </a:r>
            <a:r>
              <a:rPr lang="es-ES" sz="1700">
                <a:ea typeface="+mn-lt"/>
                <a:cs typeface="+mn-lt"/>
              </a:rPr>
              <a:t> de donde se originan los enemigos y finalmente los nodos.</a:t>
            </a:r>
            <a:endParaRPr lang="en-US" sz="1700">
              <a:ea typeface="+mn-lt"/>
              <a:cs typeface="+mn-lt"/>
            </a:endParaRPr>
          </a:p>
          <a:p>
            <a:pPr marL="0" indent="0">
              <a:lnSpc>
                <a:spcPct val="90000"/>
              </a:lnSpc>
              <a:buNone/>
            </a:pPr>
            <a:r>
              <a:rPr lang="es-ES" sz="1700">
                <a:ea typeface="+mn-lt"/>
                <a:cs typeface="+mn-lt"/>
              </a:rPr>
              <a:t>Existen 2 tipos de nodos: </a:t>
            </a:r>
            <a:endParaRPr lang="en-US" sz="1700">
              <a:ea typeface="+mn-lt"/>
              <a:cs typeface="+mn-lt"/>
            </a:endParaRPr>
          </a:p>
          <a:p>
            <a:pPr>
              <a:lnSpc>
                <a:spcPct val="90000"/>
              </a:lnSpc>
            </a:pPr>
            <a:r>
              <a:rPr lang="es-ES" sz="1700" b="1">
                <a:ea typeface="+mn-lt"/>
                <a:cs typeface="+mn-lt"/>
              </a:rPr>
              <a:t>Los construibles:</a:t>
            </a:r>
            <a:r>
              <a:rPr lang="es-ES" sz="1700">
                <a:ea typeface="+mn-lt"/>
                <a:cs typeface="+mn-lt"/>
              </a:rPr>
              <a:t> que son aquellos donde podrás colocar las torres, estos tienen una mecánica única que incrementa el rango de las torres según su altura.</a:t>
            </a:r>
            <a:endParaRPr lang="en-US" sz="1700">
              <a:ea typeface="+mn-lt"/>
              <a:cs typeface="+mn-lt"/>
            </a:endParaRPr>
          </a:p>
          <a:p>
            <a:pPr>
              <a:lnSpc>
                <a:spcPct val="90000"/>
              </a:lnSpc>
            </a:pPr>
            <a:r>
              <a:rPr lang="es-ES" sz="1700" b="1">
                <a:ea typeface="+mn-lt"/>
                <a:cs typeface="+mn-lt"/>
              </a:rPr>
              <a:t>Los no construibles:</a:t>
            </a:r>
            <a:r>
              <a:rPr lang="es-ES" sz="1700">
                <a:ea typeface="+mn-lt"/>
                <a:cs typeface="+mn-lt"/>
              </a:rPr>
              <a:t> son los nodos donde no podrás colocar torres, sirven de obstáculos en ciertos niveles para reducir el área en que tus torres son capaces de disparar y son el lugar donde se posicionan los recursos que deberás recolectar en el mapa.</a:t>
            </a:r>
            <a:endParaRPr lang="en-US" sz="1700">
              <a:ea typeface="+mn-lt"/>
              <a:cs typeface="+mn-lt"/>
            </a:endParaRPr>
          </a:p>
          <a:p>
            <a:pPr>
              <a:lnSpc>
                <a:spcPct val="90000"/>
              </a:lnSpc>
            </a:pPr>
            <a:endParaRPr lang="en-US" sz="1700"/>
          </a:p>
        </p:txBody>
      </p:sp>
    </p:spTree>
    <p:extLst>
      <p:ext uri="{BB962C8B-B14F-4D97-AF65-F5344CB8AC3E}">
        <p14:creationId xmlns:p14="http://schemas.microsoft.com/office/powerpoint/2010/main" val="925548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F584D22-CD28-4363-A679-ACA953A2A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B0E491B-5098-4794-9326-BC6DB4755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2992"/>
            <a:ext cx="12193149" cy="2344739"/>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2344739">
                <a:moveTo>
                  <a:pt x="1148" y="0"/>
                </a:moveTo>
                <a:lnTo>
                  <a:pt x="12193148" y="0"/>
                </a:lnTo>
                <a:cubicBezTo>
                  <a:pt x="12193148" y="193246"/>
                  <a:pt x="12193149" y="386493"/>
                  <a:pt x="12193149" y="579739"/>
                </a:cubicBezTo>
                <a:lnTo>
                  <a:pt x="12185986" y="584189"/>
                </a:lnTo>
                <a:cubicBezTo>
                  <a:pt x="12156393" y="577430"/>
                  <a:pt x="12176978" y="588328"/>
                  <a:pt x="12156363" y="597366"/>
                </a:cubicBezTo>
                <a:cubicBezTo>
                  <a:pt x="12172308" y="611308"/>
                  <a:pt x="12127905" y="602876"/>
                  <a:pt x="12139215" y="623179"/>
                </a:cubicBezTo>
                <a:cubicBezTo>
                  <a:pt x="12135103" y="624180"/>
                  <a:pt x="12130766" y="624512"/>
                  <a:pt x="12126327" y="624690"/>
                </a:cubicBezTo>
                <a:lnTo>
                  <a:pt x="12124007" y="624794"/>
                </a:lnTo>
                <a:lnTo>
                  <a:pt x="12116854" y="628608"/>
                </a:lnTo>
                <a:lnTo>
                  <a:pt x="12099497" y="628139"/>
                </a:lnTo>
                <a:cubicBezTo>
                  <a:pt x="12095162" y="629804"/>
                  <a:pt x="12090978" y="632365"/>
                  <a:pt x="12087073" y="636341"/>
                </a:cubicBezTo>
                <a:cubicBezTo>
                  <a:pt x="12078890" y="656743"/>
                  <a:pt x="12040481" y="653846"/>
                  <a:pt x="12031073" y="680009"/>
                </a:cubicBezTo>
                <a:cubicBezTo>
                  <a:pt x="12026399" y="688254"/>
                  <a:pt x="12004497" y="705355"/>
                  <a:pt x="11995833" y="703458"/>
                </a:cubicBezTo>
                <a:cubicBezTo>
                  <a:pt x="11990333" y="705967"/>
                  <a:pt x="11986699" y="712045"/>
                  <a:pt x="11979717" y="708161"/>
                </a:cubicBezTo>
                <a:cubicBezTo>
                  <a:pt x="11970382" y="704240"/>
                  <a:pt x="11963763" y="727262"/>
                  <a:pt x="11959046" y="717558"/>
                </a:cubicBezTo>
                <a:lnTo>
                  <a:pt x="11920454" y="730883"/>
                </a:lnTo>
                <a:cubicBezTo>
                  <a:pt x="11919152" y="737943"/>
                  <a:pt x="11912619" y="740145"/>
                  <a:pt x="11903656" y="742426"/>
                </a:cubicBezTo>
                <a:lnTo>
                  <a:pt x="11895048" y="744791"/>
                </a:lnTo>
                <a:lnTo>
                  <a:pt x="11891968" y="755729"/>
                </a:lnTo>
                <a:cubicBezTo>
                  <a:pt x="11881074" y="746401"/>
                  <a:pt x="11884523" y="777742"/>
                  <a:pt x="11870776" y="777816"/>
                </a:cubicBezTo>
                <a:lnTo>
                  <a:pt x="11813376" y="797659"/>
                </a:lnTo>
                <a:lnTo>
                  <a:pt x="11590693" y="963777"/>
                </a:lnTo>
                <a:cubicBezTo>
                  <a:pt x="11550201" y="990714"/>
                  <a:pt x="11542649" y="940770"/>
                  <a:pt x="11506817" y="1033623"/>
                </a:cubicBezTo>
                <a:cubicBezTo>
                  <a:pt x="11450023" y="1089460"/>
                  <a:pt x="11337127" y="1190174"/>
                  <a:pt x="11280332" y="1223571"/>
                </a:cubicBezTo>
                <a:cubicBezTo>
                  <a:pt x="11267547" y="1231171"/>
                  <a:pt x="11229147" y="1296589"/>
                  <a:pt x="11228309" y="1276236"/>
                </a:cubicBezTo>
                <a:cubicBezTo>
                  <a:pt x="11223950" y="1278203"/>
                  <a:pt x="11220761" y="1277680"/>
                  <a:pt x="11218087" y="1275961"/>
                </a:cubicBezTo>
                <a:lnTo>
                  <a:pt x="11217184" y="1275018"/>
                </a:lnTo>
                <a:lnTo>
                  <a:pt x="11188885" y="1292383"/>
                </a:lnTo>
                <a:lnTo>
                  <a:pt x="11184501" y="1292525"/>
                </a:lnTo>
                <a:lnTo>
                  <a:pt x="11166854" y="1306612"/>
                </a:lnTo>
                <a:lnTo>
                  <a:pt x="11157311" y="1312414"/>
                </a:lnTo>
                <a:lnTo>
                  <a:pt x="11155496" y="1317097"/>
                </a:lnTo>
                <a:cubicBezTo>
                  <a:pt x="11153045" y="1320465"/>
                  <a:pt x="11148902" y="1323112"/>
                  <a:pt x="11140961" y="1324115"/>
                </a:cubicBezTo>
                <a:lnTo>
                  <a:pt x="11138961" y="1323772"/>
                </a:lnTo>
                <a:lnTo>
                  <a:pt x="11128208" y="1333832"/>
                </a:lnTo>
                <a:cubicBezTo>
                  <a:pt x="11124962" y="1337814"/>
                  <a:pt x="11122359" y="1342287"/>
                  <a:pt x="11120691" y="1347424"/>
                </a:cubicBezTo>
                <a:cubicBezTo>
                  <a:pt x="11081770" y="1370685"/>
                  <a:pt x="10952581" y="1444106"/>
                  <a:pt x="10894683" y="1473399"/>
                </a:cubicBezTo>
                <a:cubicBezTo>
                  <a:pt x="10861781" y="1488434"/>
                  <a:pt x="10817803" y="1508886"/>
                  <a:pt x="10773300" y="1523191"/>
                </a:cubicBezTo>
                <a:cubicBezTo>
                  <a:pt x="10733414" y="1567419"/>
                  <a:pt x="10677791" y="1526735"/>
                  <a:pt x="10627668" y="1559229"/>
                </a:cubicBezTo>
                <a:cubicBezTo>
                  <a:pt x="10590276" y="1542103"/>
                  <a:pt x="10613693" y="1562282"/>
                  <a:pt x="10581895" y="1568689"/>
                </a:cubicBezTo>
                <a:cubicBezTo>
                  <a:pt x="10597733" y="1591656"/>
                  <a:pt x="10540912" y="1568241"/>
                  <a:pt x="10547790" y="1598423"/>
                </a:cubicBezTo>
                <a:cubicBezTo>
                  <a:pt x="10541784" y="1598632"/>
                  <a:pt x="10535750" y="1597886"/>
                  <a:pt x="10529643" y="1596907"/>
                </a:cubicBezTo>
                <a:lnTo>
                  <a:pt x="10526446" y="1596411"/>
                </a:lnTo>
                <a:lnTo>
                  <a:pt x="10515129" y="1599537"/>
                </a:lnTo>
                <a:lnTo>
                  <a:pt x="10491735" y="1594156"/>
                </a:lnTo>
                <a:cubicBezTo>
                  <a:pt x="10485147" y="1595190"/>
                  <a:pt x="10478389" y="1597459"/>
                  <a:pt x="10471418" y="1601693"/>
                </a:cubicBezTo>
                <a:cubicBezTo>
                  <a:pt x="10451763" y="1626665"/>
                  <a:pt x="10400774" y="1612276"/>
                  <a:pt x="10377042" y="1644598"/>
                </a:cubicBezTo>
                <a:cubicBezTo>
                  <a:pt x="10367240" y="1654315"/>
                  <a:pt x="10330319" y="1671126"/>
                  <a:pt x="10319338" y="1666221"/>
                </a:cubicBezTo>
                <a:cubicBezTo>
                  <a:pt x="10310813" y="1668060"/>
                  <a:pt x="10303331" y="1675173"/>
                  <a:pt x="10295467" y="1668079"/>
                </a:cubicBezTo>
                <a:cubicBezTo>
                  <a:pt x="10284420" y="1660290"/>
                  <a:pt x="10265794" y="1689186"/>
                  <a:pt x="10263443" y="1674948"/>
                </a:cubicBezTo>
                <a:lnTo>
                  <a:pt x="10205418" y="1682149"/>
                </a:lnTo>
                <a:cubicBezTo>
                  <a:pt x="10200696" y="1691209"/>
                  <a:pt x="10190895" y="1692356"/>
                  <a:pt x="10177759" y="1692943"/>
                </a:cubicBezTo>
                <a:lnTo>
                  <a:pt x="10165070" y="1693739"/>
                </a:lnTo>
                <a:lnTo>
                  <a:pt x="10156308" y="1707487"/>
                </a:lnTo>
                <a:cubicBezTo>
                  <a:pt x="10145406" y="1692057"/>
                  <a:pt x="10136981" y="1734810"/>
                  <a:pt x="10118267" y="1731142"/>
                </a:cubicBezTo>
                <a:lnTo>
                  <a:pt x="10083317" y="1743296"/>
                </a:lnTo>
                <a:cubicBezTo>
                  <a:pt x="10075718" y="1741227"/>
                  <a:pt x="10048011" y="1742555"/>
                  <a:pt x="10040388" y="1741632"/>
                </a:cubicBezTo>
                <a:cubicBezTo>
                  <a:pt x="9999609" y="1751733"/>
                  <a:pt x="9985545" y="1752223"/>
                  <a:pt x="9961167" y="1757147"/>
                </a:cubicBezTo>
                <a:cubicBezTo>
                  <a:pt x="9920131" y="1757289"/>
                  <a:pt x="9889892" y="1754090"/>
                  <a:pt x="9848940" y="1763915"/>
                </a:cubicBezTo>
                <a:lnTo>
                  <a:pt x="9729457" y="1784122"/>
                </a:lnTo>
                <a:cubicBezTo>
                  <a:pt x="9676207" y="1774536"/>
                  <a:pt x="9631235" y="1799759"/>
                  <a:pt x="9613704" y="1812371"/>
                </a:cubicBezTo>
                <a:cubicBezTo>
                  <a:pt x="9548152" y="1826647"/>
                  <a:pt x="9410970" y="1863993"/>
                  <a:pt x="9338590" y="1869293"/>
                </a:cubicBezTo>
                <a:lnTo>
                  <a:pt x="9232518" y="1893149"/>
                </a:lnTo>
                <a:lnTo>
                  <a:pt x="9156690" y="1903228"/>
                </a:lnTo>
                <a:lnTo>
                  <a:pt x="9054601" y="1910755"/>
                </a:lnTo>
                <a:lnTo>
                  <a:pt x="9006634" y="1914040"/>
                </a:lnTo>
                <a:lnTo>
                  <a:pt x="9006349" y="1913800"/>
                </a:lnTo>
                <a:cubicBezTo>
                  <a:pt x="9004294" y="1913580"/>
                  <a:pt x="9001475" y="1913908"/>
                  <a:pt x="8997380" y="1915011"/>
                </a:cubicBezTo>
                <a:lnTo>
                  <a:pt x="8991542" y="1917072"/>
                </a:lnTo>
                <a:lnTo>
                  <a:pt x="8975485" y="1920298"/>
                </a:lnTo>
                <a:lnTo>
                  <a:pt x="8969159" y="1919598"/>
                </a:lnTo>
                <a:lnTo>
                  <a:pt x="8964196" y="1917373"/>
                </a:lnTo>
                <a:cubicBezTo>
                  <a:pt x="8955841" y="1925324"/>
                  <a:pt x="8956668" y="1934272"/>
                  <a:pt x="8930136" y="1914185"/>
                </a:cubicBezTo>
                <a:cubicBezTo>
                  <a:pt x="8899182" y="1915205"/>
                  <a:pt x="8790451" y="1929860"/>
                  <a:pt x="8753592" y="1933417"/>
                </a:cubicBezTo>
                <a:cubicBezTo>
                  <a:pt x="8720970" y="1944137"/>
                  <a:pt x="8749345" y="1930476"/>
                  <a:pt x="8708995" y="1935518"/>
                </a:cubicBezTo>
                <a:cubicBezTo>
                  <a:pt x="8672757" y="1955053"/>
                  <a:pt x="8640293" y="1938613"/>
                  <a:pt x="8597219" y="1944090"/>
                </a:cubicBezTo>
                <a:lnTo>
                  <a:pt x="8526378" y="1929248"/>
                </a:lnTo>
                <a:lnTo>
                  <a:pt x="8512131" y="1935163"/>
                </a:lnTo>
                <a:lnTo>
                  <a:pt x="8507315" y="1938164"/>
                </a:lnTo>
                <a:cubicBezTo>
                  <a:pt x="8503797" y="1939941"/>
                  <a:pt x="8501196" y="1940752"/>
                  <a:pt x="8499116" y="1940902"/>
                </a:cubicBezTo>
                <a:lnTo>
                  <a:pt x="8498742" y="1940723"/>
                </a:lnTo>
                <a:lnTo>
                  <a:pt x="8491397" y="1943773"/>
                </a:lnTo>
                <a:lnTo>
                  <a:pt x="8368330" y="1957815"/>
                </a:lnTo>
                <a:cubicBezTo>
                  <a:pt x="8363173" y="1959840"/>
                  <a:pt x="8358881" y="1959492"/>
                  <a:pt x="8354947" y="1958009"/>
                </a:cubicBezTo>
                <a:lnTo>
                  <a:pt x="8321252" y="1974587"/>
                </a:lnTo>
                <a:lnTo>
                  <a:pt x="8315581" y="1974913"/>
                </a:lnTo>
                <a:lnTo>
                  <a:pt x="8296322" y="1988808"/>
                </a:lnTo>
                <a:lnTo>
                  <a:pt x="8285424" y="1994631"/>
                </a:lnTo>
                <a:lnTo>
                  <a:pt x="8284298" y="1999074"/>
                </a:lnTo>
                <a:cubicBezTo>
                  <a:pt x="8281994" y="2002319"/>
                  <a:pt x="8277300" y="2004967"/>
                  <a:pt x="8267224" y="2006249"/>
                </a:cubicBezTo>
                <a:lnTo>
                  <a:pt x="8264525" y="2006019"/>
                </a:lnTo>
                <a:lnTo>
                  <a:pt x="8253181" y="2015862"/>
                </a:lnTo>
                <a:cubicBezTo>
                  <a:pt x="8250007" y="2019712"/>
                  <a:pt x="8247795" y="2023994"/>
                  <a:pt x="8246982" y="2028854"/>
                </a:cubicBezTo>
                <a:cubicBezTo>
                  <a:pt x="8182975" y="2025947"/>
                  <a:pt x="8148279" y="2060069"/>
                  <a:pt x="8091420" y="2075015"/>
                </a:cubicBezTo>
                <a:cubicBezTo>
                  <a:pt x="8026616" y="2098157"/>
                  <a:pt x="7968218" y="2119393"/>
                  <a:pt x="7906555" y="2116988"/>
                </a:cubicBezTo>
                <a:cubicBezTo>
                  <a:pt x="7836267" y="2131900"/>
                  <a:pt x="7782114" y="2134131"/>
                  <a:pt x="7719893" y="2142703"/>
                </a:cubicBezTo>
                <a:lnTo>
                  <a:pt x="7615495" y="2139232"/>
                </a:lnTo>
                <a:lnTo>
                  <a:pt x="7528691" y="2145060"/>
                </a:lnTo>
                <a:lnTo>
                  <a:pt x="7520719" y="2147613"/>
                </a:lnTo>
                <a:cubicBezTo>
                  <a:pt x="7515141" y="2148952"/>
                  <a:pt x="7511320" y="2149302"/>
                  <a:pt x="7508559" y="2148948"/>
                </a:cubicBezTo>
                <a:lnTo>
                  <a:pt x="7508188" y="2148621"/>
                </a:lnTo>
                <a:lnTo>
                  <a:pt x="7496943" y="2150573"/>
                </a:lnTo>
                <a:lnTo>
                  <a:pt x="7219707" y="2156680"/>
                </a:lnTo>
                <a:lnTo>
                  <a:pt x="7202249" y="2161230"/>
                </a:lnTo>
                <a:lnTo>
                  <a:pt x="7198152" y="2166588"/>
                </a:lnTo>
                <a:cubicBezTo>
                  <a:pt x="7193259" y="2170111"/>
                  <a:pt x="7185654" y="2172250"/>
                  <a:pt x="7171956" y="2171236"/>
                </a:cubicBezTo>
                <a:lnTo>
                  <a:pt x="7098136" y="2183464"/>
                </a:lnTo>
                <a:cubicBezTo>
                  <a:pt x="7062296" y="2184442"/>
                  <a:pt x="7051336" y="2185419"/>
                  <a:pt x="7019644" y="2183090"/>
                </a:cubicBezTo>
                <a:cubicBezTo>
                  <a:pt x="6938675" y="2194028"/>
                  <a:pt x="6944793" y="2218194"/>
                  <a:pt x="6905294" y="2212596"/>
                </a:cubicBezTo>
                <a:cubicBezTo>
                  <a:pt x="6873070" y="2207388"/>
                  <a:pt x="6789137" y="2226462"/>
                  <a:pt x="6709370" y="2240551"/>
                </a:cubicBezTo>
                <a:cubicBezTo>
                  <a:pt x="6650254" y="2250006"/>
                  <a:pt x="6629253" y="2264107"/>
                  <a:pt x="6550602" y="2269327"/>
                </a:cubicBezTo>
                <a:cubicBezTo>
                  <a:pt x="6473302" y="2313417"/>
                  <a:pt x="6410843" y="2289694"/>
                  <a:pt x="6318708" y="2316127"/>
                </a:cubicBezTo>
                <a:cubicBezTo>
                  <a:pt x="6298698" y="2331649"/>
                  <a:pt x="6210439" y="2314456"/>
                  <a:pt x="6169822" y="2318214"/>
                </a:cubicBezTo>
                <a:cubicBezTo>
                  <a:pt x="6129203" y="2321972"/>
                  <a:pt x="6091688" y="2335520"/>
                  <a:pt x="6074996" y="2338676"/>
                </a:cubicBezTo>
                <a:lnTo>
                  <a:pt x="6069677" y="2337139"/>
                </a:lnTo>
                <a:lnTo>
                  <a:pt x="6049786" y="2337822"/>
                </a:lnTo>
                <a:lnTo>
                  <a:pt x="6042433" y="2329473"/>
                </a:lnTo>
                <a:lnTo>
                  <a:pt x="6011238" y="2324380"/>
                </a:lnTo>
                <a:cubicBezTo>
                  <a:pt x="5999830" y="2323793"/>
                  <a:pt x="5971276" y="2324706"/>
                  <a:pt x="5958523" y="2328024"/>
                </a:cubicBezTo>
                <a:lnTo>
                  <a:pt x="5760067" y="2343716"/>
                </a:lnTo>
                <a:lnTo>
                  <a:pt x="5628108" y="2344739"/>
                </a:lnTo>
                <a:lnTo>
                  <a:pt x="5472054" y="2330719"/>
                </a:lnTo>
                <a:cubicBezTo>
                  <a:pt x="5479284" y="2317691"/>
                  <a:pt x="5440157" y="2331757"/>
                  <a:pt x="5433909" y="2319466"/>
                </a:cubicBezTo>
                <a:cubicBezTo>
                  <a:pt x="5430517" y="2309434"/>
                  <a:pt x="5392976" y="2304750"/>
                  <a:pt x="5382817" y="2301764"/>
                </a:cubicBezTo>
                <a:lnTo>
                  <a:pt x="5262912" y="2281347"/>
                </a:lnTo>
                <a:cubicBezTo>
                  <a:pt x="5252746" y="2281163"/>
                  <a:pt x="5231699" y="2272853"/>
                  <a:pt x="5224109" y="2270223"/>
                </a:cubicBezTo>
                <a:lnTo>
                  <a:pt x="5175808" y="2267233"/>
                </a:lnTo>
                <a:lnTo>
                  <a:pt x="5157702" y="2260010"/>
                </a:lnTo>
                <a:lnTo>
                  <a:pt x="5143747" y="2256610"/>
                </a:lnTo>
                <a:lnTo>
                  <a:pt x="5140744" y="2254509"/>
                </a:lnTo>
                <a:cubicBezTo>
                  <a:pt x="5135026" y="2250469"/>
                  <a:pt x="5129229" y="2246658"/>
                  <a:pt x="5122807" y="2243656"/>
                </a:cubicBezTo>
                <a:cubicBezTo>
                  <a:pt x="5109467" y="2272275"/>
                  <a:pt x="5066004" y="2222839"/>
                  <a:pt x="5066938" y="2250227"/>
                </a:cubicBezTo>
                <a:cubicBezTo>
                  <a:pt x="5029345" y="2238711"/>
                  <a:pt x="5040096" y="2267800"/>
                  <a:pt x="5012662" y="2233846"/>
                </a:cubicBezTo>
                <a:cubicBezTo>
                  <a:pt x="4938174" y="2234229"/>
                  <a:pt x="4917504" y="2247236"/>
                  <a:pt x="4841589" y="2209829"/>
                </a:cubicBezTo>
                <a:cubicBezTo>
                  <a:pt x="4807890" y="2193187"/>
                  <a:pt x="4785258" y="2182041"/>
                  <a:pt x="4763595" y="2182061"/>
                </a:cubicBezTo>
                <a:cubicBezTo>
                  <a:pt x="4742475" y="2177561"/>
                  <a:pt x="4730631" y="2174738"/>
                  <a:pt x="4724334" y="2173047"/>
                </a:cubicBezTo>
                <a:lnTo>
                  <a:pt x="4722324" y="2172298"/>
                </a:lnTo>
                <a:lnTo>
                  <a:pt x="4723259" y="2172087"/>
                </a:lnTo>
                <a:cubicBezTo>
                  <a:pt x="4722296" y="2171445"/>
                  <a:pt x="4719415" y="2170839"/>
                  <a:pt x="4718350" y="2170817"/>
                </a:cubicBezTo>
                <a:lnTo>
                  <a:pt x="4722324" y="2172298"/>
                </a:lnTo>
                <a:lnTo>
                  <a:pt x="4716674" y="2173573"/>
                </a:lnTo>
                <a:cubicBezTo>
                  <a:pt x="4681300" y="2166617"/>
                  <a:pt x="4525895" y="2165809"/>
                  <a:pt x="4516962" y="2163671"/>
                </a:cubicBezTo>
                <a:cubicBezTo>
                  <a:pt x="4458971" y="2150559"/>
                  <a:pt x="4463810" y="2149818"/>
                  <a:pt x="4429691" y="2153020"/>
                </a:cubicBezTo>
                <a:cubicBezTo>
                  <a:pt x="4424455" y="2156391"/>
                  <a:pt x="4370126" y="2150097"/>
                  <a:pt x="4364023" y="2151674"/>
                </a:cubicBezTo>
                <a:lnTo>
                  <a:pt x="4318114" y="2158289"/>
                </a:lnTo>
                <a:lnTo>
                  <a:pt x="4316258" y="2156948"/>
                </a:lnTo>
                <a:cubicBezTo>
                  <a:pt x="4307275" y="2153577"/>
                  <a:pt x="4301145" y="2153578"/>
                  <a:pt x="4296292" y="2155069"/>
                </a:cubicBezTo>
                <a:lnTo>
                  <a:pt x="4291212" y="2157986"/>
                </a:lnTo>
                <a:lnTo>
                  <a:pt x="4277290" y="2157740"/>
                </a:lnTo>
                <a:lnTo>
                  <a:pt x="4249265" y="2160064"/>
                </a:lnTo>
                <a:lnTo>
                  <a:pt x="4203199" y="2157269"/>
                </a:lnTo>
                <a:cubicBezTo>
                  <a:pt x="4203096" y="2156849"/>
                  <a:pt x="4202995" y="2156430"/>
                  <a:pt x="4202893" y="2156010"/>
                </a:cubicBezTo>
                <a:cubicBezTo>
                  <a:pt x="4201267" y="2153173"/>
                  <a:pt x="4198292" y="2151054"/>
                  <a:pt x="4192396" y="2150376"/>
                </a:cubicBezTo>
                <a:cubicBezTo>
                  <a:pt x="4205365" y="2133087"/>
                  <a:pt x="4162425" y="2134982"/>
                  <a:pt x="4143893" y="2134511"/>
                </a:cubicBezTo>
                <a:cubicBezTo>
                  <a:pt x="4125868" y="2127445"/>
                  <a:pt x="4100250" y="2113865"/>
                  <a:pt x="4084245" y="2107978"/>
                </a:cubicBezTo>
                <a:lnTo>
                  <a:pt x="4075694" y="2107143"/>
                </a:lnTo>
                <a:cubicBezTo>
                  <a:pt x="4075655" y="2107042"/>
                  <a:pt x="4075614" y="2106943"/>
                  <a:pt x="4075575" y="2106844"/>
                </a:cubicBezTo>
                <a:cubicBezTo>
                  <a:pt x="4073829" y="2106060"/>
                  <a:pt x="4071057" y="2105559"/>
                  <a:pt x="4066658" y="2105400"/>
                </a:cubicBezTo>
                <a:lnTo>
                  <a:pt x="4060102" y="2105618"/>
                </a:lnTo>
                <a:lnTo>
                  <a:pt x="4043512" y="2103997"/>
                </a:lnTo>
                <a:lnTo>
                  <a:pt x="4038145" y="2101563"/>
                </a:lnTo>
                <a:lnTo>
                  <a:pt x="4036511" y="2097896"/>
                </a:lnTo>
                <a:lnTo>
                  <a:pt x="4034926" y="2098131"/>
                </a:lnTo>
                <a:cubicBezTo>
                  <a:pt x="4022576" y="2102995"/>
                  <a:pt x="4018025" y="2111371"/>
                  <a:pt x="4005686" y="2085563"/>
                </a:cubicBezTo>
                <a:lnTo>
                  <a:pt x="3937994" y="2068106"/>
                </a:lnTo>
                <a:cubicBezTo>
                  <a:pt x="3921658" y="2075830"/>
                  <a:pt x="3909686" y="2071141"/>
                  <a:pt x="3898423" y="2062451"/>
                </a:cubicBezTo>
                <a:cubicBezTo>
                  <a:pt x="3862243" y="2062947"/>
                  <a:pt x="3830779" y="2049077"/>
                  <a:pt x="3790908" y="2042213"/>
                </a:cubicBezTo>
                <a:cubicBezTo>
                  <a:pt x="3742158" y="2027507"/>
                  <a:pt x="3726280" y="2025530"/>
                  <a:pt x="3683661" y="2018290"/>
                </a:cubicBezTo>
                <a:lnTo>
                  <a:pt x="3611183" y="1986019"/>
                </a:lnTo>
                <a:lnTo>
                  <a:pt x="3605003" y="1987381"/>
                </a:lnTo>
                <a:cubicBezTo>
                  <a:pt x="3600731" y="1988000"/>
                  <a:pt x="3597877" y="1988000"/>
                  <a:pt x="3595884" y="1987545"/>
                </a:cubicBezTo>
                <a:lnTo>
                  <a:pt x="3595649" y="1987276"/>
                </a:lnTo>
                <a:lnTo>
                  <a:pt x="3587126" y="1987966"/>
                </a:lnTo>
                <a:cubicBezTo>
                  <a:pt x="3572774" y="1989757"/>
                  <a:pt x="3550540" y="1975558"/>
                  <a:pt x="3537283" y="1978267"/>
                </a:cubicBezTo>
                <a:cubicBezTo>
                  <a:pt x="3515092" y="1973971"/>
                  <a:pt x="3489773" y="1980236"/>
                  <a:pt x="3474371" y="1974606"/>
                </a:cubicBezTo>
                <a:lnTo>
                  <a:pt x="3401876" y="1962558"/>
                </a:lnTo>
                <a:lnTo>
                  <a:pt x="3365036" y="1979510"/>
                </a:lnTo>
                <a:cubicBezTo>
                  <a:pt x="3361007" y="1981808"/>
                  <a:pt x="3355145" y="1982886"/>
                  <a:pt x="3345174" y="1981192"/>
                </a:cubicBezTo>
                <a:lnTo>
                  <a:pt x="3342846" y="1980217"/>
                </a:lnTo>
                <a:cubicBezTo>
                  <a:pt x="3337528" y="1982688"/>
                  <a:pt x="3296694" y="1983818"/>
                  <a:pt x="3263504" y="1986094"/>
                </a:cubicBezTo>
                <a:cubicBezTo>
                  <a:pt x="3210873" y="1988435"/>
                  <a:pt x="3204538" y="1996407"/>
                  <a:pt x="3143704" y="1993869"/>
                </a:cubicBezTo>
                <a:cubicBezTo>
                  <a:pt x="3083839" y="1995098"/>
                  <a:pt x="3073438" y="2001104"/>
                  <a:pt x="3031439" y="1996512"/>
                </a:cubicBezTo>
                <a:lnTo>
                  <a:pt x="2782717" y="2018333"/>
                </a:lnTo>
                <a:cubicBezTo>
                  <a:pt x="2720447" y="2045988"/>
                  <a:pt x="2718750" y="2015419"/>
                  <a:pt x="2647675" y="2028869"/>
                </a:cubicBezTo>
                <a:cubicBezTo>
                  <a:pt x="2583664" y="1968934"/>
                  <a:pt x="2609849" y="2007202"/>
                  <a:pt x="2569176" y="2002628"/>
                </a:cubicBezTo>
                <a:lnTo>
                  <a:pt x="2444403" y="2016529"/>
                </a:lnTo>
                <a:cubicBezTo>
                  <a:pt x="2412730" y="2033089"/>
                  <a:pt x="2355175" y="2003000"/>
                  <a:pt x="2316260" y="2024996"/>
                </a:cubicBezTo>
                <a:cubicBezTo>
                  <a:pt x="2277148" y="2025534"/>
                  <a:pt x="2234330" y="2021339"/>
                  <a:pt x="2209726" y="2019763"/>
                </a:cubicBezTo>
                <a:cubicBezTo>
                  <a:pt x="2172984" y="2016106"/>
                  <a:pt x="2131016" y="2007174"/>
                  <a:pt x="2095813" y="2003052"/>
                </a:cubicBezTo>
                <a:cubicBezTo>
                  <a:pt x="2078687" y="2016661"/>
                  <a:pt x="2046700" y="1994357"/>
                  <a:pt x="1998504" y="1995032"/>
                </a:cubicBezTo>
                <a:cubicBezTo>
                  <a:pt x="1979851" y="2010679"/>
                  <a:pt x="1965997" y="1995296"/>
                  <a:pt x="1929320" y="2016977"/>
                </a:cubicBezTo>
                <a:cubicBezTo>
                  <a:pt x="1927506" y="2015185"/>
                  <a:pt x="1925308" y="2013558"/>
                  <a:pt x="1922798" y="2012146"/>
                </a:cubicBezTo>
                <a:cubicBezTo>
                  <a:pt x="1908224" y="2003952"/>
                  <a:pt x="1886476" y="2004665"/>
                  <a:pt x="1874228" y="2013741"/>
                </a:cubicBezTo>
                <a:cubicBezTo>
                  <a:pt x="1844711" y="2028500"/>
                  <a:pt x="1815838" y="2036277"/>
                  <a:pt x="1787803" y="2041363"/>
                </a:cubicBezTo>
                <a:lnTo>
                  <a:pt x="1739352" y="2036312"/>
                </a:lnTo>
                <a:cubicBezTo>
                  <a:pt x="1720756" y="2032746"/>
                  <a:pt x="1697809" y="2023837"/>
                  <a:pt x="1676219" y="2019963"/>
                </a:cubicBezTo>
                <a:cubicBezTo>
                  <a:pt x="1653856" y="2018758"/>
                  <a:pt x="1629782" y="2025363"/>
                  <a:pt x="1609817" y="2013066"/>
                </a:cubicBezTo>
                <a:cubicBezTo>
                  <a:pt x="1570834" y="2001390"/>
                  <a:pt x="1525521" y="2021545"/>
                  <a:pt x="1497258" y="1987476"/>
                </a:cubicBezTo>
                <a:cubicBezTo>
                  <a:pt x="1419429" y="1972767"/>
                  <a:pt x="1265224" y="1952754"/>
                  <a:pt x="1151127" y="1938041"/>
                </a:cubicBezTo>
                <a:cubicBezTo>
                  <a:pt x="1044820" y="1928230"/>
                  <a:pt x="911490" y="1929978"/>
                  <a:pt x="859417" y="1928608"/>
                </a:cubicBezTo>
                <a:lnTo>
                  <a:pt x="838688" y="1929821"/>
                </a:lnTo>
                <a:cubicBezTo>
                  <a:pt x="829380" y="1926412"/>
                  <a:pt x="823010" y="1926387"/>
                  <a:pt x="817957" y="1927857"/>
                </a:cubicBezTo>
                <a:lnTo>
                  <a:pt x="812654" y="1930751"/>
                </a:lnTo>
                <a:lnTo>
                  <a:pt x="721195" y="1929661"/>
                </a:lnTo>
                <a:cubicBezTo>
                  <a:pt x="721095" y="1929241"/>
                  <a:pt x="720991" y="1928820"/>
                  <a:pt x="720890" y="1928399"/>
                </a:cubicBezTo>
                <a:cubicBezTo>
                  <a:pt x="719222" y="1925556"/>
                  <a:pt x="716144" y="1923424"/>
                  <a:pt x="710023" y="1922722"/>
                </a:cubicBezTo>
                <a:cubicBezTo>
                  <a:pt x="689532" y="1914633"/>
                  <a:pt x="619665" y="1887450"/>
                  <a:pt x="597940" y="1879864"/>
                </a:cubicBezTo>
                <a:cubicBezTo>
                  <a:pt x="587430" y="1879265"/>
                  <a:pt x="583862" y="1877622"/>
                  <a:pt x="579683" y="1877212"/>
                </a:cubicBezTo>
                <a:lnTo>
                  <a:pt x="572865" y="1877401"/>
                </a:lnTo>
                <a:cubicBezTo>
                  <a:pt x="550627" y="1871095"/>
                  <a:pt x="474197" y="1846680"/>
                  <a:pt x="446247" y="1839371"/>
                </a:cubicBezTo>
                <a:cubicBezTo>
                  <a:pt x="429213" y="1847023"/>
                  <a:pt x="416808" y="1842285"/>
                  <a:pt x="405163" y="1833548"/>
                </a:cubicBezTo>
                <a:cubicBezTo>
                  <a:pt x="367566" y="1833890"/>
                  <a:pt x="334968" y="1819885"/>
                  <a:pt x="293583" y="1812852"/>
                </a:cubicBezTo>
                <a:lnTo>
                  <a:pt x="119529" y="1761047"/>
                </a:lnTo>
                <a:cubicBezTo>
                  <a:pt x="73377" y="1751937"/>
                  <a:pt x="36403" y="1759579"/>
                  <a:pt x="16674" y="1758191"/>
                </a:cubicBezTo>
                <a:lnTo>
                  <a:pt x="1150" y="1752722"/>
                </a:lnTo>
                <a:cubicBezTo>
                  <a:pt x="-1438" y="1496726"/>
                  <a:pt x="1148" y="514333"/>
                  <a:pt x="1148" y="222213"/>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EE4CA68-76B4-8D12-2E22-E3ED03741B68}"/>
              </a:ext>
            </a:extLst>
          </p:cNvPr>
          <p:cNvSpPr>
            <a:spLocks noGrp="1"/>
          </p:cNvSpPr>
          <p:nvPr>
            <p:ph type="title"/>
          </p:nvPr>
        </p:nvSpPr>
        <p:spPr>
          <a:xfrm>
            <a:off x="1050879" y="609601"/>
            <a:ext cx="9810604" cy="1216024"/>
          </a:xfrm>
        </p:spPr>
        <p:txBody>
          <a:bodyPr>
            <a:normAutofit/>
          </a:bodyPr>
          <a:lstStyle/>
          <a:p>
            <a:r>
              <a:rPr lang="en-US" dirty="0">
                <a:ea typeface="Batang"/>
              </a:rPr>
              <a:t>TORRES</a:t>
            </a:r>
            <a:endParaRPr lang="en-US" dirty="0"/>
          </a:p>
        </p:txBody>
      </p:sp>
      <p:graphicFrame>
        <p:nvGraphicFramePr>
          <p:cNvPr id="5" name="Content Placeholder 2">
            <a:extLst>
              <a:ext uri="{FF2B5EF4-FFF2-40B4-BE49-F238E27FC236}">
                <a16:creationId xmlns:a16="http://schemas.microsoft.com/office/drawing/2014/main" id="{BCBA15E6-DBFF-7D6A-87D0-898B76628A98}"/>
              </a:ext>
            </a:extLst>
          </p:cNvPr>
          <p:cNvGraphicFramePr>
            <a:graphicFrameLocks noGrp="1"/>
          </p:cNvGraphicFramePr>
          <p:nvPr>
            <p:ph idx="1"/>
            <p:extLst>
              <p:ext uri="{D42A27DB-BD31-4B8C-83A1-F6EECF244321}">
                <p14:modId xmlns:p14="http://schemas.microsoft.com/office/powerpoint/2010/main" val="2407909810"/>
              </p:ext>
            </p:extLst>
          </p:nvPr>
        </p:nvGraphicFramePr>
        <p:xfrm>
          <a:off x="1050925" y="2586251"/>
          <a:ext cx="10064998" cy="36621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7926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819EC06-95FA-4182-A069-1FA626C7A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8EB1A4A-D79A-42CF-8F0E-83C097672B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2992"/>
            <a:ext cx="12193149" cy="2344739"/>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2344739">
                <a:moveTo>
                  <a:pt x="1148" y="0"/>
                </a:moveTo>
                <a:lnTo>
                  <a:pt x="12193148" y="0"/>
                </a:lnTo>
                <a:cubicBezTo>
                  <a:pt x="12193148" y="193246"/>
                  <a:pt x="12193149" y="386493"/>
                  <a:pt x="12193149" y="579739"/>
                </a:cubicBezTo>
                <a:lnTo>
                  <a:pt x="12185986" y="584189"/>
                </a:lnTo>
                <a:cubicBezTo>
                  <a:pt x="12156393" y="577430"/>
                  <a:pt x="12176978" y="588328"/>
                  <a:pt x="12156363" y="597366"/>
                </a:cubicBezTo>
                <a:cubicBezTo>
                  <a:pt x="12172308" y="611308"/>
                  <a:pt x="12127905" y="602876"/>
                  <a:pt x="12139215" y="623179"/>
                </a:cubicBezTo>
                <a:cubicBezTo>
                  <a:pt x="12135103" y="624180"/>
                  <a:pt x="12130766" y="624512"/>
                  <a:pt x="12126327" y="624690"/>
                </a:cubicBezTo>
                <a:lnTo>
                  <a:pt x="12124007" y="624794"/>
                </a:lnTo>
                <a:lnTo>
                  <a:pt x="12116854" y="628608"/>
                </a:lnTo>
                <a:lnTo>
                  <a:pt x="12099497" y="628139"/>
                </a:lnTo>
                <a:cubicBezTo>
                  <a:pt x="12095162" y="629804"/>
                  <a:pt x="12090978" y="632365"/>
                  <a:pt x="12087073" y="636341"/>
                </a:cubicBezTo>
                <a:cubicBezTo>
                  <a:pt x="12078890" y="656743"/>
                  <a:pt x="12040481" y="653846"/>
                  <a:pt x="12031073" y="680009"/>
                </a:cubicBezTo>
                <a:cubicBezTo>
                  <a:pt x="12026399" y="688254"/>
                  <a:pt x="12004497" y="705355"/>
                  <a:pt x="11995833" y="703458"/>
                </a:cubicBezTo>
                <a:cubicBezTo>
                  <a:pt x="11990333" y="705967"/>
                  <a:pt x="11986699" y="712045"/>
                  <a:pt x="11979717" y="708161"/>
                </a:cubicBezTo>
                <a:cubicBezTo>
                  <a:pt x="11970382" y="704240"/>
                  <a:pt x="11963763" y="727262"/>
                  <a:pt x="11959046" y="717558"/>
                </a:cubicBezTo>
                <a:lnTo>
                  <a:pt x="11920454" y="730883"/>
                </a:lnTo>
                <a:cubicBezTo>
                  <a:pt x="11919152" y="737943"/>
                  <a:pt x="11912619" y="740145"/>
                  <a:pt x="11903656" y="742426"/>
                </a:cubicBezTo>
                <a:lnTo>
                  <a:pt x="11895048" y="744791"/>
                </a:lnTo>
                <a:lnTo>
                  <a:pt x="11891968" y="755729"/>
                </a:lnTo>
                <a:cubicBezTo>
                  <a:pt x="11881074" y="746401"/>
                  <a:pt x="11884523" y="777742"/>
                  <a:pt x="11870776" y="777816"/>
                </a:cubicBezTo>
                <a:lnTo>
                  <a:pt x="11813376" y="797659"/>
                </a:lnTo>
                <a:lnTo>
                  <a:pt x="11590693" y="963777"/>
                </a:lnTo>
                <a:cubicBezTo>
                  <a:pt x="11550201" y="990714"/>
                  <a:pt x="11542649" y="940770"/>
                  <a:pt x="11506817" y="1033623"/>
                </a:cubicBezTo>
                <a:cubicBezTo>
                  <a:pt x="11450023" y="1089460"/>
                  <a:pt x="11337127" y="1190174"/>
                  <a:pt x="11280332" y="1223571"/>
                </a:cubicBezTo>
                <a:cubicBezTo>
                  <a:pt x="11267547" y="1231171"/>
                  <a:pt x="11229147" y="1296589"/>
                  <a:pt x="11228309" y="1276236"/>
                </a:cubicBezTo>
                <a:cubicBezTo>
                  <a:pt x="11223950" y="1278203"/>
                  <a:pt x="11220761" y="1277680"/>
                  <a:pt x="11218087" y="1275961"/>
                </a:cubicBezTo>
                <a:lnTo>
                  <a:pt x="11217184" y="1275018"/>
                </a:lnTo>
                <a:lnTo>
                  <a:pt x="11188885" y="1292383"/>
                </a:lnTo>
                <a:lnTo>
                  <a:pt x="11184501" y="1292525"/>
                </a:lnTo>
                <a:lnTo>
                  <a:pt x="11166854" y="1306612"/>
                </a:lnTo>
                <a:lnTo>
                  <a:pt x="11157311" y="1312414"/>
                </a:lnTo>
                <a:lnTo>
                  <a:pt x="11155496" y="1317097"/>
                </a:lnTo>
                <a:cubicBezTo>
                  <a:pt x="11153045" y="1320465"/>
                  <a:pt x="11148902" y="1323112"/>
                  <a:pt x="11140961" y="1324115"/>
                </a:cubicBezTo>
                <a:lnTo>
                  <a:pt x="11138961" y="1323772"/>
                </a:lnTo>
                <a:lnTo>
                  <a:pt x="11128208" y="1333832"/>
                </a:lnTo>
                <a:cubicBezTo>
                  <a:pt x="11124962" y="1337814"/>
                  <a:pt x="11122359" y="1342287"/>
                  <a:pt x="11120691" y="1347424"/>
                </a:cubicBezTo>
                <a:cubicBezTo>
                  <a:pt x="11081770" y="1370685"/>
                  <a:pt x="10952581" y="1444106"/>
                  <a:pt x="10894683" y="1473399"/>
                </a:cubicBezTo>
                <a:cubicBezTo>
                  <a:pt x="10861781" y="1488434"/>
                  <a:pt x="10817803" y="1508886"/>
                  <a:pt x="10773300" y="1523191"/>
                </a:cubicBezTo>
                <a:cubicBezTo>
                  <a:pt x="10733414" y="1567419"/>
                  <a:pt x="10677791" y="1526735"/>
                  <a:pt x="10627668" y="1559229"/>
                </a:cubicBezTo>
                <a:cubicBezTo>
                  <a:pt x="10590276" y="1542103"/>
                  <a:pt x="10613693" y="1562282"/>
                  <a:pt x="10581895" y="1568689"/>
                </a:cubicBezTo>
                <a:cubicBezTo>
                  <a:pt x="10597733" y="1591656"/>
                  <a:pt x="10540912" y="1568241"/>
                  <a:pt x="10547790" y="1598423"/>
                </a:cubicBezTo>
                <a:cubicBezTo>
                  <a:pt x="10541784" y="1598632"/>
                  <a:pt x="10535750" y="1597886"/>
                  <a:pt x="10529643" y="1596907"/>
                </a:cubicBezTo>
                <a:lnTo>
                  <a:pt x="10526446" y="1596411"/>
                </a:lnTo>
                <a:lnTo>
                  <a:pt x="10515129" y="1599537"/>
                </a:lnTo>
                <a:lnTo>
                  <a:pt x="10491735" y="1594156"/>
                </a:lnTo>
                <a:cubicBezTo>
                  <a:pt x="10485147" y="1595190"/>
                  <a:pt x="10478389" y="1597459"/>
                  <a:pt x="10471418" y="1601693"/>
                </a:cubicBezTo>
                <a:cubicBezTo>
                  <a:pt x="10451763" y="1626665"/>
                  <a:pt x="10400774" y="1612276"/>
                  <a:pt x="10377042" y="1644598"/>
                </a:cubicBezTo>
                <a:cubicBezTo>
                  <a:pt x="10367240" y="1654315"/>
                  <a:pt x="10330319" y="1671126"/>
                  <a:pt x="10319338" y="1666221"/>
                </a:cubicBezTo>
                <a:cubicBezTo>
                  <a:pt x="10310813" y="1668060"/>
                  <a:pt x="10303331" y="1675173"/>
                  <a:pt x="10295467" y="1668079"/>
                </a:cubicBezTo>
                <a:cubicBezTo>
                  <a:pt x="10284420" y="1660290"/>
                  <a:pt x="10265794" y="1689186"/>
                  <a:pt x="10263443" y="1674948"/>
                </a:cubicBezTo>
                <a:lnTo>
                  <a:pt x="10205418" y="1682149"/>
                </a:lnTo>
                <a:cubicBezTo>
                  <a:pt x="10200696" y="1691209"/>
                  <a:pt x="10190895" y="1692356"/>
                  <a:pt x="10177759" y="1692943"/>
                </a:cubicBezTo>
                <a:lnTo>
                  <a:pt x="10165070" y="1693739"/>
                </a:lnTo>
                <a:lnTo>
                  <a:pt x="10156308" y="1707487"/>
                </a:lnTo>
                <a:cubicBezTo>
                  <a:pt x="10145406" y="1692057"/>
                  <a:pt x="10136981" y="1734810"/>
                  <a:pt x="10118267" y="1731142"/>
                </a:cubicBezTo>
                <a:lnTo>
                  <a:pt x="10083317" y="1743296"/>
                </a:lnTo>
                <a:cubicBezTo>
                  <a:pt x="10075718" y="1741227"/>
                  <a:pt x="10048011" y="1742555"/>
                  <a:pt x="10040388" y="1741632"/>
                </a:cubicBezTo>
                <a:cubicBezTo>
                  <a:pt x="9999609" y="1751733"/>
                  <a:pt x="9985545" y="1752223"/>
                  <a:pt x="9961167" y="1757147"/>
                </a:cubicBezTo>
                <a:cubicBezTo>
                  <a:pt x="9920131" y="1757289"/>
                  <a:pt x="9889892" y="1754090"/>
                  <a:pt x="9848940" y="1763915"/>
                </a:cubicBezTo>
                <a:lnTo>
                  <a:pt x="9729457" y="1784122"/>
                </a:lnTo>
                <a:cubicBezTo>
                  <a:pt x="9676207" y="1774536"/>
                  <a:pt x="9631235" y="1799759"/>
                  <a:pt x="9613704" y="1812371"/>
                </a:cubicBezTo>
                <a:cubicBezTo>
                  <a:pt x="9548152" y="1826647"/>
                  <a:pt x="9410970" y="1863993"/>
                  <a:pt x="9338590" y="1869293"/>
                </a:cubicBezTo>
                <a:lnTo>
                  <a:pt x="9232518" y="1893149"/>
                </a:lnTo>
                <a:lnTo>
                  <a:pt x="9156690" y="1903228"/>
                </a:lnTo>
                <a:lnTo>
                  <a:pt x="9054601" y="1910755"/>
                </a:lnTo>
                <a:lnTo>
                  <a:pt x="9006634" y="1914040"/>
                </a:lnTo>
                <a:lnTo>
                  <a:pt x="9006349" y="1913800"/>
                </a:lnTo>
                <a:cubicBezTo>
                  <a:pt x="9004294" y="1913580"/>
                  <a:pt x="9001475" y="1913908"/>
                  <a:pt x="8997380" y="1915011"/>
                </a:cubicBezTo>
                <a:lnTo>
                  <a:pt x="8991542" y="1917072"/>
                </a:lnTo>
                <a:lnTo>
                  <a:pt x="8975485" y="1920298"/>
                </a:lnTo>
                <a:lnTo>
                  <a:pt x="8969159" y="1919598"/>
                </a:lnTo>
                <a:lnTo>
                  <a:pt x="8964196" y="1917373"/>
                </a:lnTo>
                <a:cubicBezTo>
                  <a:pt x="8955841" y="1925324"/>
                  <a:pt x="8956668" y="1934272"/>
                  <a:pt x="8930136" y="1914185"/>
                </a:cubicBezTo>
                <a:cubicBezTo>
                  <a:pt x="8899182" y="1915205"/>
                  <a:pt x="8790451" y="1929860"/>
                  <a:pt x="8753592" y="1933417"/>
                </a:cubicBezTo>
                <a:cubicBezTo>
                  <a:pt x="8720970" y="1944137"/>
                  <a:pt x="8749345" y="1930476"/>
                  <a:pt x="8708995" y="1935518"/>
                </a:cubicBezTo>
                <a:cubicBezTo>
                  <a:pt x="8672757" y="1955053"/>
                  <a:pt x="8640293" y="1938613"/>
                  <a:pt x="8597219" y="1944090"/>
                </a:cubicBezTo>
                <a:lnTo>
                  <a:pt x="8526378" y="1929248"/>
                </a:lnTo>
                <a:lnTo>
                  <a:pt x="8512131" y="1935163"/>
                </a:lnTo>
                <a:lnTo>
                  <a:pt x="8507315" y="1938164"/>
                </a:lnTo>
                <a:cubicBezTo>
                  <a:pt x="8503797" y="1939941"/>
                  <a:pt x="8501196" y="1940752"/>
                  <a:pt x="8499116" y="1940902"/>
                </a:cubicBezTo>
                <a:lnTo>
                  <a:pt x="8498742" y="1940723"/>
                </a:lnTo>
                <a:lnTo>
                  <a:pt x="8491397" y="1943773"/>
                </a:lnTo>
                <a:lnTo>
                  <a:pt x="8368330" y="1957815"/>
                </a:lnTo>
                <a:cubicBezTo>
                  <a:pt x="8363173" y="1959840"/>
                  <a:pt x="8358881" y="1959492"/>
                  <a:pt x="8354947" y="1958009"/>
                </a:cubicBezTo>
                <a:lnTo>
                  <a:pt x="8321252" y="1974587"/>
                </a:lnTo>
                <a:lnTo>
                  <a:pt x="8315581" y="1974913"/>
                </a:lnTo>
                <a:lnTo>
                  <a:pt x="8296322" y="1988808"/>
                </a:lnTo>
                <a:lnTo>
                  <a:pt x="8285424" y="1994631"/>
                </a:lnTo>
                <a:lnTo>
                  <a:pt x="8284298" y="1999074"/>
                </a:lnTo>
                <a:cubicBezTo>
                  <a:pt x="8281994" y="2002319"/>
                  <a:pt x="8277300" y="2004967"/>
                  <a:pt x="8267224" y="2006249"/>
                </a:cubicBezTo>
                <a:lnTo>
                  <a:pt x="8264525" y="2006019"/>
                </a:lnTo>
                <a:lnTo>
                  <a:pt x="8253181" y="2015862"/>
                </a:lnTo>
                <a:cubicBezTo>
                  <a:pt x="8250007" y="2019712"/>
                  <a:pt x="8247795" y="2023994"/>
                  <a:pt x="8246982" y="2028854"/>
                </a:cubicBezTo>
                <a:cubicBezTo>
                  <a:pt x="8182975" y="2025947"/>
                  <a:pt x="8148279" y="2060069"/>
                  <a:pt x="8091420" y="2075015"/>
                </a:cubicBezTo>
                <a:cubicBezTo>
                  <a:pt x="8026616" y="2098157"/>
                  <a:pt x="7968218" y="2119393"/>
                  <a:pt x="7906555" y="2116988"/>
                </a:cubicBezTo>
                <a:cubicBezTo>
                  <a:pt x="7836267" y="2131900"/>
                  <a:pt x="7782114" y="2134131"/>
                  <a:pt x="7719893" y="2142703"/>
                </a:cubicBezTo>
                <a:lnTo>
                  <a:pt x="7615495" y="2139232"/>
                </a:lnTo>
                <a:lnTo>
                  <a:pt x="7528691" y="2145060"/>
                </a:lnTo>
                <a:lnTo>
                  <a:pt x="7520719" y="2147613"/>
                </a:lnTo>
                <a:cubicBezTo>
                  <a:pt x="7515141" y="2148952"/>
                  <a:pt x="7511320" y="2149302"/>
                  <a:pt x="7508559" y="2148948"/>
                </a:cubicBezTo>
                <a:lnTo>
                  <a:pt x="7508188" y="2148621"/>
                </a:lnTo>
                <a:lnTo>
                  <a:pt x="7496943" y="2150573"/>
                </a:lnTo>
                <a:lnTo>
                  <a:pt x="7219707" y="2156680"/>
                </a:lnTo>
                <a:lnTo>
                  <a:pt x="7202249" y="2161230"/>
                </a:lnTo>
                <a:lnTo>
                  <a:pt x="7198152" y="2166588"/>
                </a:lnTo>
                <a:cubicBezTo>
                  <a:pt x="7193259" y="2170111"/>
                  <a:pt x="7185654" y="2172250"/>
                  <a:pt x="7171956" y="2171236"/>
                </a:cubicBezTo>
                <a:lnTo>
                  <a:pt x="7098136" y="2183464"/>
                </a:lnTo>
                <a:cubicBezTo>
                  <a:pt x="7062296" y="2184442"/>
                  <a:pt x="7051336" y="2185419"/>
                  <a:pt x="7019644" y="2183090"/>
                </a:cubicBezTo>
                <a:cubicBezTo>
                  <a:pt x="6938675" y="2194028"/>
                  <a:pt x="6944793" y="2218194"/>
                  <a:pt x="6905294" y="2212596"/>
                </a:cubicBezTo>
                <a:cubicBezTo>
                  <a:pt x="6873070" y="2207388"/>
                  <a:pt x="6789137" y="2226462"/>
                  <a:pt x="6709370" y="2240551"/>
                </a:cubicBezTo>
                <a:cubicBezTo>
                  <a:pt x="6650254" y="2250006"/>
                  <a:pt x="6629253" y="2264107"/>
                  <a:pt x="6550602" y="2269327"/>
                </a:cubicBezTo>
                <a:cubicBezTo>
                  <a:pt x="6473302" y="2313417"/>
                  <a:pt x="6410843" y="2289694"/>
                  <a:pt x="6318708" y="2316127"/>
                </a:cubicBezTo>
                <a:cubicBezTo>
                  <a:pt x="6298698" y="2331649"/>
                  <a:pt x="6210439" y="2314456"/>
                  <a:pt x="6169822" y="2318214"/>
                </a:cubicBezTo>
                <a:cubicBezTo>
                  <a:pt x="6129203" y="2321972"/>
                  <a:pt x="6091688" y="2335520"/>
                  <a:pt x="6074996" y="2338676"/>
                </a:cubicBezTo>
                <a:lnTo>
                  <a:pt x="6069677" y="2337139"/>
                </a:lnTo>
                <a:lnTo>
                  <a:pt x="6049786" y="2337822"/>
                </a:lnTo>
                <a:lnTo>
                  <a:pt x="6042433" y="2329473"/>
                </a:lnTo>
                <a:lnTo>
                  <a:pt x="6011238" y="2324380"/>
                </a:lnTo>
                <a:cubicBezTo>
                  <a:pt x="5999830" y="2323793"/>
                  <a:pt x="5971276" y="2324706"/>
                  <a:pt x="5958523" y="2328024"/>
                </a:cubicBezTo>
                <a:lnTo>
                  <a:pt x="5760067" y="2343716"/>
                </a:lnTo>
                <a:lnTo>
                  <a:pt x="5628108" y="2344739"/>
                </a:lnTo>
                <a:lnTo>
                  <a:pt x="5472054" y="2330719"/>
                </a:lnTo>
                <a:cubicBezTo>
                  <a:pt x="5479284" y="2317691"/>
                  <a:pt x="5440157" y="2331757"/>
                  <a:pt x="5433909" y="2319466"/>
                </a:cubicBezTo>
                <a:cubicBezTo>
                  <a:pt x="5430517" y="2309434"/>
                  <a:pt x="5392976" y="2304750"/>
                  <a:pt x="5382817" y="2301764"/>
                </a:cubicBezTo>
                <a:lnTo>
                  <a:pt x="5262912" y="2281347"/>
                </a:lnTo>
                <a:cubicBezTo>
                  <a:pt x="5252746" y="2281163"/>
                  <a:pt x="5231699" y="2272853"/>
                  <a:pt x="5224109" y="2270223"/>
                </a:cubicBezTo>
                <a:lnTo>
                  <a:pt x="5175808" y="2267233"/>
                </a:lnTo>
                <a:lnTo>
                  <a:pt x="5157702" y="2260010"/>
                </a:lnTo>
                <a:lnTo>
                  <a:pt x="5143747" y="2256610"/>
                </a:lnTo>
                <a:lnTo>
                  <a:pt x="5140744" y="2254509"/>
                </a:lnTo>
                <a:cubicBezTo>
                  <a:pt x="5135026" y="2250469"/>
                  <a:pt x="5129229" y="2246658"/>
                  <a:pt x="5122807" y="2243656"/>
                </a:cubicBezTo>
                <a:cubicBezTo>
                  <a:pt x="5109467" y="2272275"/>
                  <a:pt x="5066004" y="2222839"/>
                  <a:pt x="5066938" y="2250227"/>
                </a:cubicBezTo>
                <a:cubicBezTo>
                  <a:pt x="5029345" y="2238711"/>
                  <a:pt x="5040096" y="2267800"/>
                  <a:pt x="5012662" y="2233846"/>
                </a:cubicBezTo>
                <a:cubicBezTo>
                  <a:pt x="4938174" y="2234229"/>
                  <a:pt x="4917504" y="2247236"/>
                  <a:pt x="4841589" y="2209829"/>
                </a:cubicBezTo>
                <a:cubicBezTo>
                  <a:pt x="4807890" y="2193187"/>
                  <a:pt x="4785258" y="2182041"/>
                  <a:pt x="4763595" y="2182061"/>
                </a:cubicBezTo>
                <a:cubicBezTo>
                  <a:pt x="4742475" y="2177561"/>
                  <a:pt x="4730631" y="2174738"/>
                  <a:pt x="4724334" y="2173047"/>
                </a:cubicBezTo>
                <a:lnTo>
                  <a:pt x="4722324" y="2172298"/>
                </a:lnTo>
                <a:lnTo>
                  <a:pt x="4723259" y="2172087"/>
                </a:lnTo>
                <a:cubicBezTo>
                  <a:pt x="4722296" y="2171445"/>
                  <a:pt x="4719415" y="2170839"/>
                  <a:pt x="4718350" y="2170817"/>
                </a:cubicBezTo>
                <a:lnTo>
                  <a:pt x="4722324" y="2172298"/>
                </a:lnTo>
                <a:lnTo>
                  <a:pt x="4716674" y="2173573"/>
                </a:lnTo>
                <a:cubicBezTo>
                  <a:pt x="4681300" y="2166617"/>
                  <a:pt x="4525895" y="2165809"/>
                  <a:pt x="4516962" y="2163671"/>
                </a:cubicBezTo>
                <a:cubicBezTo>
                  <a:pt x="4458971" y="2150559"/>
                  <a:pt x="4463810" y="2149818"/>
                  <a:pt x="4429691" y="2153020"/>
                </a:cubicBezTo>
                <a:cubicBezTo>
                  <a:pt x="4424455" y="2156391"/>
                  <a:pt x="4370126" y="2150097"/>
                  <a:pt x="4364023" y="2151674"/>
                </a:cubicBezTo>
                <a:lnTo>
                  <a:pt x="4318114" y="2158289"/>
                </a:lnTo>
                <a:lnTo>
                  <a:pt x="4316258" y="2156948"/>
                </a:lnTo>
                <a:cubicBezTo>
                  <a:pt x="4307275" y="2153577"/>
                  <a:pt x="4301145" y="2153578"/>
                  <a:pt x="4296292" y="2155069"/>
                </a:cubicBezTo>
                <a:lnTo>
                  <a:pt x="4291212" y="2157986"/>
                </a:lnTo>
                <a:lnTo>
                  <a:pt x="4277290" y="2157740"/>
                </a:lnTo>
                <a:lnTo>
                  <a:pt x="4249265" y="2160064"/>
                </a:lnTo>
                <a:lnTo>
                  <a:pt x="4203199" y="2157269"/>
                </a:lnTo>
                <a:cubicBezTo>
                  <a:pt x="4203096" y="2156849"/>
                  <a:pt x="4202995" y="2156430"/>
                  <a:pt x="4202893" y="2156010"/>
                </a:cubicBezTo>
                <a:cubicBezTo>
                  <a:pt x="4201267" y="2153173"/>
                  <a:pt x="4198292" y="2151054"/>
                  <a:pt x="4192396" y="2150376"/>
                </a:cubicBezTo>
                <a:cubicBezTo>
                  <a:pt x="4205365" y="2133087"/>
                  <a:pt x="4162425" y="2134982"/>
                  <a:pt x="4143893" y="2134511"/>
                </a:cubicBezTo>
                <a:cubicBezTo>
                  <a:pt x="4125868" y="2127445"/>
                  <a:pt x="4100250" y="2113865"/>
                  <a:pt x="4084245" y="2107978"/>
                </a:cubicBezTo>
                <a:lnTo>
                  <a:pt x="4075694" y="2107143"/>
                </a:lnTo>
                <a:cubicBezTo>
                  <a:pt x="4075655" y="2107042"/>
                  <a:pt x="4075614" y="2106943"/>
                  <a:pt x="4075575" y="2106844"/>
                </a:cubicBezTo>
                <a:cubicBezTo>
                  <a:pt x="4073829" y="2106060"/>
                  <a:pt x="4071057" y="2105559"/>
                  <a:pt x="4066658" y="2105400"/>
                </a:cubicBezTo>
                <a:lnTo>
                  <a:pt x="4060102" y="2105618"/>
                </a:lnTo>
                <a:lnTo>
                  <a:pt x="4043512" y="2103997"/>
                </a:lnTo>
                <a:lnTo>
                  <a:pt x="4038145" y="2101563"/>
                </a:lnTo>
                <a:lnTo>
                  <a:pt x="4036511" y="2097896"/>
                </a:lnTo>
                <a:lnTo>
                  <a:pt x="4034926" y="2098131"/>
                </a:lnTo>
                <a:cubicBezTo>
                  <a:pt x="4022576" y="2102995"/>
                  <a:pt x="4018025" y="2111371"/>
                  <a:pt x="4005686" y="2085563"/>
                </a:cubicBezTo>
                <a:lnTo>
                  <a:pt x="3937994" y="2068106"/>
                </a:lnTo>
                <a:cubicBezTo>
                  <a:pt x="3921658" y="2075830"/>
                  <a:pt x="3909686" y="2071141"/>
                  <a:pt x="3898423" y="2062451"/>
                </a:cubicBezTo>
                <a:cubicBezTo>
                  <a:pt x="3862243" y="2062947"/>
                  <a:pt x="3830779" y="2049077"/>
                  <a:pt x="3790908" y="2042213"/>
                </a:cubicBezTo>
                <a:cubicBezTo>
                  <a:pt x="3742158" y="2027507"/>
                  <a:pt x="3726280" y="2025530"/>
                  <a:pt x="3683661" y="2018290"/>
                </a:cubicBezTo>
                <a:lnTo>
                  <a:pt x="3611183" y="1986019"/>
                </a:lnTo>
                <a:lnTo>
                  <a:pt x="3605003" y="1987381"/>
                </a:lnTo>
                <a:cubicBezTo>
                  <a:pt x="3600731" y="1988000"/>
                  <a:pt x="3597877" y="1988000"/>
                  <a:pt x="3595884" y="1987545"/>
                </a:cubicBezTo>
                <a:lnTo>
                  <a:pt x="3595649" y="1987276"/>
                </a:lnTo>
                <a:lnTo>
                  <a:pt x="3587126" y="1987966"/>
                </a:lnTo>
                <a:cubicBezTo>
                  <a:pt x="3572774" y="1989757"/>
                  <a:pt x="3550540" y="1975558"/>
                  <a:pt x="3537283" y="1978267"/>
                </a:cubicBezTo>
                <a:cubicBezTo>
                  <a:pt x="3515092" y="1973971"/>
                  <a:pt x="3489773" y="1980236"/>
                  <a:pt x="3474371" y="1974606"/>
                </a:cubicBezTo>
                <a:lnTo>
                  <a:pt x="3401876" y="1962558"/>
                </a:lnTo>
                <a:lnTo>
                  <a:pt x="3365036" y="1979510"/>
                </a:lnTo>
                <a:cubicBezTo>
                  <a:pt x="3361007" y="1981808"/>
                  <a:pt x="3355145" y="1982886"/>
                  <a:pt x="3345174" y="1981192"/>
                </a:cubicBezTo>
                <a:lnTo>
                  <a:pt x="3342846" y="1980217"/>
                </a:lnTo>
                <a:cubicBezTo>
                  <a:pt x="3337528" y="1982688"/>
                  <a:pt x="3296694" y="1983818"/>
                  <a:pt x="3263504" y="1986094"/>
                </a:cubicBezTo>
                <a:cubicBezTo>
                  <a:pt x="3210873" y="1988435"/>
                  <a:pt x="3204538" y="1996407"/>
                  <a:pt x="3143704" y="1993869"/>
                </a:cubicBezTo>
                <a:cubicBezTo>
                  <a:pt x="3083839" y="1995098"/>
                  <a:pt x="3073438" y="2001104"/>
                  <a:pt x="3031439" y="1996512"/>
                </a:cubicBezTo>
                <a:lnTo>
                  <a:pt x="2782717" y="2018333"/>
                </a:lnTo>
                <a:cubicBezTo>
                  <a:pt x="2720447" y="2045988"/>
                  <a:pt x="2718750" y="2015419"/>
                  <a:pt x="2647675" y="2028869"/>
                </a:cubicBezTo>
                <a:cubicBezTo>
                  <a:pt x="2583664" y="1968934"/>
                  <a:pt x="2609849" y="2007202"/>
                  <a:pt x="2569176" y="2002628"/>
                </a:cubicBezTo>
                <a:lnTo>
                  <a:pt x="2444403" y="2016529"/>
                </a:lnTo>
                <a:cubicBezTo>
                  <a:pt x="2412730" y="2033089"/>
                  <a:pt x="2355175" y="2003000"/>
                  <a:pt x="2316260" y="2024996"/>
                </a:cubicBezTo>
                <a:cubicBezTo>
                  <a:pt x="2277148" y="2025534"/>
                  <a:pt x="2234330" y="2021339"/>
                  <a:pt x="2209726" y="2019763"/>
                </a:cubicBezTo>
                <a:cubicBezTo>
                  <a:pt x="2172984" y="2016106"/>
                  <a:pt x="2131016" y="2007174"/>
                  <a:pt x="2095813" y="2003052"/>
                </a:cubicBezTo>
                <a:cubicBezTo>
                  <a:pt x="2078687" y="2016661"/>
                  <a:pt x="2046700" y="1994357"/>
                  <a:pt x="1998504" y="1995032"/>
                </a:cubicBezTo>
                <a:cubicBezTo>
                  <a:pt x="1979851" y="2010679"/>
                  <a:pt x="1965997" y="1995296"/>
                  <a:pt x="1929320" y="2016977"/>
                </a:cubicBezTo>
                <a:cubicBezTo>
                  <a:pt x="1927506" y="2015185"/>
                  <a:pt x="1925308" y="2013558"/>
                  <a:pt x="1922798" y="2012146"/>
                </a:cubicBezTo>
                <a:cubicBezTo>
                  <a:pt x="1908224" y="2003952"/>
                  <a:pt x="1886476" y="2004665"/>
                  <a:pt x="1874228" y="2013741"/>
                </a:cubicBezTo>
                <a:cubicBezTo>
                  <a:pt x="1844711" y="2028500"/>
                  <a:pt x="1815838" y="2036277"/>
                  <a:pt x="1787803" y="2041363"/>
                </a:cubicBezTo>
                <a:lnTo>
                  <a:pt x="1739352" y="2036312"/>
                </a:lnTo>
                <a:cubicBezTo>
                  <a:pt x="1720756" y="2032746"/>
                  <a:pt x="1697809" y="2023837"/>
                  <a:pt x="1676219" y="2019963"/>
                </a:cubicBezTo>
                <a:cubicBezTo>
                  <a:pt x="1653856" y="2018758"/>
                  <a:pt x="1629782" y="2025363"/>
                  <a:pt x="1609817" y="2013066"/>
                </a:cubicBezTo>
                <a:cubicBezTo>
                  <a:pt x="1570834" y="2001390"/>
                  <a:pt x="1525521" y="2021545"/>
                  <a:pt x="1497258" y="1987476"/>
                </a:cubicBezTo>
                <a:cubicBezTo>
                  <a:pt x="1419429" y="1972767"/>
                  <a:pt x="1265224" y="1952754"/>
                  <a:pt x="1151127" y="1938041"/>
                </a:cubicBezTo>
                <a:cubicBezTo>
                  <a:pt x="1044820" y="1928230"/>
                  <a:pt x="911490" y="1929978"/>
                  <a:pt x="859417" y="1928608"/>
                </a:cubicBezTo>
                <a:lnTo>
                  <a:pt x="838688" y="1929821"/>
                </a:lnTo>
                <a:cubicBezTo>
                  <a:pt x="829380" y="1926412"/>
                  <a:pt x="823010" y="1926387"/>
                  <a:pt x="817957" y="1927857"/>
                </a:cubicBezTo>
                <a:lnTo>
                  <a:pt x="812654" y="1930751"/>
                </a:lnTo>
                <a:lnTo>
                  <a:pt x="721195" y="1929661"/>
                </a:lnTo>
                <a:cubicBezTo>
                  <a:pt x="721095" y="1929241"/>
                  <a:pt x="720991" y="1928820"/>
                  <a:pt x="720890" y="1928399"/>
                </a:cubicBezTo>
                <a:cubicBezTo>
                  <a:pt x="719222" y="1925556"/>
                  <a:pt x="716144" y="1923424"/>
                  <a:pt x="710023" y="1922722"/>
                </a:cubicBezTo>
                <a:cubicBezTo>
                  <a:pt x="689532" y="1914633"/>
                  <a:pt x="619665" y="1887450"/>
                  <a:pt x="597940" y="1879864"/>
                </a:cubicBezTo>
                <a:cubicBezTo>
                  <a:pt x="587430" y="1879265"/>
                  <a:pt x="583862" y="1877622"/>
                  <a:pt x="579683" y="1877212"/>
                </a:cubicBezTo>
                <a:lnTo>
                  <a:pt x="572865" y="1877401"/>
                </a:lnTo>
                <a:cubicBezTo>
                  <a:pt x="550627" y="1871095"/>
                  <a:pt x="474197" y="1846680"/>
                  <a:pt x="446247" y="1839371"/>
                </a:cubicBezTo>
                <a:cubicBezTo>
                  <a:pt x="429213" y="1847023"/>
                  <a:pt x="416808" y="1842285"/>
                  <a:pt x="405163" y="1833548"/>
                </a:cubicBezTo>
                <a:cubicBezTo>
                  <a:pt x="367566" y="1833890"/>
                  <a:pt x="334968" y="1819885"/>
                  <a:pt x="293583" y="1812852"/>
                </a:cubicBezTo>
                <a:lnTo>
                  <a:pt x="119529" y="1761047"/>
                </a:lnTo>
                <a:cubicBezTo>
                  <a:pt x="73377" y="1751937"/>
                  <a:pt x="36403" y="1759579"/>
                  <a:pt x="16674" y="1758191"/>
                </a:cubicBezTo>
                <a:lnTo>
                  <a:pt x="1150" y="1752722"/>
                </a:lnTo>
                <a:cubicBezTo>
                  <a:pt x="-1438" y="1496726"/>
                  <a:pt x="1148" y="514333"/>
                  <a:pt x="1148" y="222213"/>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31AD86-DB3E-ED87-0904-EC23F163FD60}"/>
              </a:ext>
            </a:extLst>
          </p:cNvPr>
          <p:cNvSpPr>
            <a:spLocks noGrp="1"/>
          </p:cNvSpPr>
          <p:nvPr>
            <p:ph type="title"/>
          </p:nvPr>
        </p:nvSpPr>
        <p:spPr>
          <a:xfrm>
            <a:off x="1050878" y="609601"/>
            <a:ext cx="10017455" cy="1216024"/>
          </a:xfrm>
        </p:spPr>
        <p:txBody>
          <a:bodyPr>
            <a:normAutofit/>
          </a:bodyPr>
          <a:lstStyle/>
          <a:p>
            <a:r>
              <a:rPr lang="en-US" dirty="0">
                <a:ea typeface="Batang"/>
              </a:rPr>
              <a:t>Torres </a:t>
            </a:r>
            <a:r>
              <a:rPr lang="en-US" dirty="0" err="1">
                <a:ea typeface="Batang"/>
              </a:rPr>
              <a:t>defensivas</a:t>
            </a:r>
            <a:endParaRPr lang="en-US" dirty="0" err="1"/>
          </a:p>
        </p:txBody>
      </p:sp>
      <p:sp>
        <p:nvSpPr>
          <p:cNvPr id="3" name="Content Placeholder 2">
            <a:extLst>
              <a:ext uri="{FF2B5EF4-FFF2-40B4-BE49-F238E27FC236}">
                <a16:creationId xmlns:a16="http://schemas.microsoft.com/office/drawing/2014/main" id="{63C01A56-EB9A-4FDD-F423-7FF4243D1D79}"/>
              </a:ext>
            </a:extLst>
          </p:cNvPr>
          <p:cNvSpPr>
            <a:spLocks noGrp="1"/>
          </p:cNvSpPr>
          <p:nvPr>
            <p:ph idx="1"/>
          </p:nvPr>
        </p:nvSpPr>
        <p:spPr>
          <a:xfrm>
            <a:off x="1050878" y="2435226"/>
            <a:ext cx="9880979" cy="3819151"/>
          </a:xfrm>
        </p:spPr>
        <p:txBody>
          <a:bodyPr vert="horz" lIns="91440" tIns="45720" rIns="91440" bIns="45720" rtlCol="0" anchor="ctr">
            <a:normAutofit/>
          </a:bodyPr>
          <a:lstStyle/>
          <a:p>
            <a:pPr marL="0" indent="0">
              <a:buNone/>
            </a:pPr>
            <a:r>
              <a:rPr lang="es-ES" dirty="0">
                <a:ea typeface="+mn-lt"/>
                <a:cs typeface="+mn-lt"/>
              </a:rPr>
              <a:t>Son las torres principales a construir para defender el CORE, están compuestas por las torres que atacan a los enemigos o tienen algún tipo de efecto sobre ellas. Estas son:</a:t>
            </a:r>
            <a:endParaRPr lang="en-US" dirty="0">
              <a:ea typeface="+mn-lt"/>
              <a:cs typeface="+mn-lt"/>
            </a:endParaRPr>
          </a:p>
          <a:p>
            <a:r>
              <a:rPr lang="es-ES" b="1" dirty="0" err="1">
                <a:ea typeface="+mn-lt"/>
                <a:cs typeface="+mn-lt"/>
              </a:rPr>
              <a:t>StandardTurret</a:t>
            </a:r>
            <a:r>
              <a:rPr lang="es-ES" b="1" dirty="0">
                <a:ea typeface="+mn-lt"/>
                <a:cs typeface="+mn-lt"/>
              </a:rPr>
              <a:t>:</a:t>
            </a:r>
            <a:r>
              <a:rPr lang="es-ES" dirty="0">
                <a:ea typeface="+mn-lt"/>
                <a:cs typeface="+mn-lt"/>
              </a:rPr>
              <a:t> La torre básica para la defensa de la base.</a:t>
            </a:r>
            <a:endParaRPr lang="en-US" dirty="0">
              <a:ea typeface="+mn-lt"/>
              <a:cs typeface="+mn-lt"/>
            </a:endParaRPr>
          </a:p>
          <a:p>
            <a:r>
              <a:rPr lang="es-ES" b="1" dirty="0" err="1">
                <a:ea typeface="+mn-lt"/>
                <a:cs typeface="+mn-lt"/>
              </a:rPr>
              <a:t>MissileLauncher</a:t>
            </a:r>
            <a:r>
              <a:rPr lang="es-ES" b="1" dirty="0">
                <a:ea typeface="+mn-lt"/>
                <a:cs typeface="+mn-lt"/>
              </a:rPr>
              <a:t>:</a:t>
            </a:r>
            <a:r>
              <a:rPr lang="es-ES" dirty="0">
                <a:ea typeface="+mn-lt"/>
                <a:cs typeface="+mn-lt"/>
              </a:rPr>
              <a:t> Una torre de defensa con daño de área.</a:t>
            </a:r>
            <a:endParaRPr lang="en-US" dirty="0">
              <a:ea typeface="+mn-lt"/>
              <a:cs typeface="+mn-lt"/>
            </a:endParaRPr>
          </a:p>
          <a:p>
            <a:r>
              <a:rPr lang="es-ES" b="1" dirty="0" err="1">
                <a:ea typeface="+mn-lt"/>
                <a:cs typeface="+mn-lt"/>
              </a:rPr>
              <a:t>LaserBeamer</a:t>
            </a:r>
            <a:r>
              <a:rPr lang="es-ES" b="1" dirty="0">
                <a:ea typeface="+mn-lt"/>
                <a:cs typeface="+mn-lt"/>
              </a:rPr>
              <a:t>: </a:t>
            </a:r>
            <a:r>
              <a:rPr lang="es-ES" dirty="0">
                <a:ea typeface="+mn-lt"/>
                <a:cs typeface="+mn-lt"/>
              </a:rPr>
              <a:t>Una torre que hace daño constante, además de ralentizar los enemigos.</a:t>
            </a:r>
            <a:endParaRPr lang="en-US" dirty="0">
              <a:ea typeface="+mn-lt"/>
              <a:cs typeface="+mn-lt"/>
            </a:endParaRPr>
          </a:p>
          <a:p>
            <a:r>
              <a:rPr lang="es-ES" b="1" dirty="0" err="1">
                <a:ea typeface="+mn-lt"/>
                <a:cs typeface="+mn-lt"/>
              </a:rPr>
              <a:t>ElectricTower</a:t>
            </a:r>
            <a:r>
              <a:rPr lang="es-ES" b="1" dirty="0">
                <a:ea typeface="+mn-lt"/>
                <a:cs typeface="+mn-lt"/>
              </a:rPr>
              <a:t>:</a:t>
            </a:r>
            <a:r>
              <a:rPr lang="es-ES" dirty="0">
                <a:ea typeface="+mn-lt"/>
                <a:cs typeface="+mn-lt"/>
              </a:rPr>
              <a:t> Una torre que disminuye la velocidad de enemigos dentro de su área.</a:t>
            </a:r>
            <a:endParaRPr lang="en-US" dirty="0">
              <a:ea typeface="+mn-lt"/>
              <a:cs typeface="+mn-lt"/>
            </a:endParaRPr>
          </a:p>
          <a:p>
            <a:endParaRPr lang="en-US" dirty="0"/>
          </a:p>
        </p:txBody>
      </p:sp>
    </p:spTree>
    <p:extLst>
      <p:ext uri="{BB962C8B-B14F-4D97-AF65-F5344CB8AC3E}">
        <p14:creationId xmlns:p14="http://schemas.microsoft.com/office/powerpoint/2010/main" val="164475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819EC06-95FA-4182-A069-1FA626C7A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8EB1A4A-D79A-42CF-8F0E-83C097672B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2992"/>
            <a:ext cx="12193149" cy="2344739"/>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2344739">
                <a:moveTo>
                  <a:pt x="1148" y="0"/>
                </a:moveTo>
                <a:lnTo>
                  <a:pt x="12193148" y="0"/>
                </a:lnTo>
                <a:cubicBezTo>
                  <a:pt x="12193148" y="193246"/>
                  <a:pt x="12193149" y="386493"/>
                  <a:pt x="12193149" y="579739"/>
                </a:cubicBezTo>
                <a:lnTo>
                  <a:pt x="12185986" y="584189"/>
                </a:lnTo>
                <a:cubicBezTo>
                  <a:pt x="12156393" y="577430"/>
                  <a:pt x="12176978" y="588328"/>
                  <a:pt x="12156363" y="597366"/>
                </a:cubicBezTo>
                <a:cubicBezTo>
                  <a:pt x="12172308" y="611308"/>
                  <a:pt x="12127905" y="602876"/>
                  <a:pt x="12139215" y="623179"/>
                </a:cubicBezTo>
                <a:cubicBezTo>
                  <a:pt x="12135103" y="624180"/>
                  <a:pt x="12130766" y="624512"/>
                  <a:pt x="12126327" y="624690"/>
                </a:cubicBezTo>
                <a:lnTo>
                  <a:pt x="12124007" y="624794"/>
                </a:lnTo>
                <a:lnTo>
                  <a:pt x="12116854" y="628608"/>
                </a:lnTo>
                <a:lnTo>
                  <a:pt x="12099497" y="628139"/>
                </a:lnTo>
                <a:cubicBezTo>
                  <a:pt x="12095162" y="629804"/>
                  <a:pt x="12090978" y="632365"/>
                  <a:pt x="12087073" y="636341"/>
                </a:cubicBezTo>
                <a:cubicBezTo>
                  <a:pt x="12078890" y="656743"/>
                  <a:pt x="12040481" y="653846"/>
                  <a:pt x="12031073" y="680009"/>
                </a:cubicBezTo>
                <a:cubicBezTo>
                  <a:pt x="12026399" y="688254"/>
                  <a:pt x="12004497" y="705355"/>
                  <a:pt x="11995833" y="703458"/>
                </a:cubicBezTo>
                <a:cubicBezTo>
                  <a:pt x="11990333" y="705967"/>
                  <a:pt x="11986699" y="712045"/>
                  <a:pt x="11979717" y="708161"/>
                </a:cubicBezTo>
                <a:cubicBezTo>
                  <a:pt x="11970382" y="704240"/>
                  <a:pt x="11963763" y="727262"/>
                  <a:pt x="11959046" y="717558"/>
                </a:cubicBezTo>
                <a:lnTo>
                  <a:pt x="11920454" y="730883"/>
                </a:lnTo>
                <a:cubicBezTo>
                  <a:pt x="11919152" y="737943"/>
                  <a:pt x="11912619" y="740145"/>
                  <a:pt x="11903656" y="742426"/>
                </a:cubicBezTo>
                <a:lnTo>
                  <a:pt x="11895048" y="744791"/>
                </a:lnTo>
                <a:lnTo>
                  <a:pt x="11891968" y="755729"/>
                </a:lnTo>
                <a:cubicBezTo>
                  <a:pt x="11881074" y="746401"/>
                  <a:pt x="11884523" y="777742"/>
                  <a:pt x="11870776" y="777816"/>
                </a:cubicBezTo>
                <a:lnTo>
                  <a:pt x="11813376" y="797659"/>
                </a:lnTo>
                <a:lnTo>
                  <a:pt x="11590693" y="963777"/>
                </a:lnTo>
                <a:cubicBezTo>
                  <a:pt x="11550201" y="990714"/>
                  <a:pt x="11542649" y="940770"/>
                  <a:pt x="11506817" y="1033623"/>
                </a:cubicBezTo>
                <a:cubicBezTo>
                  <a:pt x="11450023" y="1089460"/>
                  <a:pt x="11337127" y="1190174"/>
                  <a:pt x="11280332" y="1223571"/>
                </a:cubicBezTo>
                <a:cubicBezTo>
                  <a:pt x="11267547" y="1231171"/>
                  <a:pt x="11229147" y="1296589"/>
                  <a:pt x="11228309" y="1276236"/>
                </a:cubicBezTo>
                <a:cubicBezTo>
                  <a:pt x="11223950" y="1278203"/>
                  <a:pt x="11220761" y="1277680"/>
                  <a:pt x="11218087" y="1275961"/>
                </a:cubicBezTo>
                <a:lnTo>
                  <a:pt x="11217184" y="1275018"/>
                </a:lnTo>
                <a:lnTo>
                  <a:pt x="11188885" y="1292383"/>
                </a:lnTo>
                <a:lnTo>
                  <a:pt x="11184501" y="1292525"/>
                </a:lnTo>
                <a:lnTo>
                  <a:pt x="11166854" y="1306612"/>
                </a:lnTo>
                <a:lnTo>
                  <a:pt x="11157311" y="1312414"/>
                </a:lnTo>
                <a:lnTo>
                  <a:pt x="11155496" y="1317097"/>
                </a:lnTo>
                <a:cubicBezTo>
                  <a:pt x="11153045" y="1320465"/>
                  <a:pt x="11148902" y="1323112"/>
                  <a:pt x="11140961" y="1324115"/>
                </a:cubicBezTo>
                <a:lnTo>
                  <a:pt x="11138961" y="1323772"/>
                </a:lnTo>
                <a:lnTo>
                  <a:pt x="11128208" y="1333832"/>
                </a:lnTo>
                <a:cubicBezTo>
                  <a:pt x="11124962" y="1337814"/>
                  <a:pt x="11122359" y="1342287"/>
                  <a:pt x="11120691" y="1347424"/>
                </a:cubicBezTo>
                <a:cubicBezTo>
                  <a:pt x="11081770" y="1370685"/>
                  <a:pt x="10952581" y="1444106"/>
                  <a:pt x="10894683" y="1473399"/>
                </a:cubicBezTo>
                <a:cubicBezTo>
                  <a:pt x="10861781" y="1488434"/>
                  <a:pt x="10817803" y="1508886"/>
                  <a:pt x="10773300" y="1523191"/>
                </a:cubicBezTo>
                <a:cubicBezTo>
                  <a:pt x="10733414" y="1567419"/>
                  <a:pt x="10677791" y="1526735"/>
                  <a:pt x="10627668" y="1559229"/>
                </a:cubicBezTo>
                <a:cubicBezTo>
                  <a:pt x="10590276" y="1542103"/>
                  <a:pt x="10613693" y="1562282"/>
                  <a:pt x="10581895" y="1568689"/>
                </a:cubicBezTo>
                <a:cubicBezTo>
                  <a:pt x="10597733" y="1591656"/>
                  <a:pt x="10540912" y="1568241"/>
                  <a:pt x="10547790" y="1598423"/>
                </a:cubicBezTo>
                <a:cubicBezTo>
                  <a:pt x="10541784" y="1598632"/>
                  <a:pt x="10535750" y="1597886"/>
                  <a:pt x="10529643" y="1596907"/>
                </a:cubicBezTo>
                <a:lnTo>
                  <a:pt x="10526446" y="1596411"/>
                </a:lnTo>
                <a:lnTo>
                  <a:pt x="10515129" y="1599537"/>
                </a:lnTo>
                <a:lnTo>
                  <a:pt x="10491735" y="1594156"/>
                </a:lnTo>
                <a:cubicBezTo>
                  <a:pt x="10485147" y="1595190"/>
                  <a:pt x="10478389" y="1597459"/>
                  <a:pt x="10471418" y="1601693"/>
                </a:cubicBezTo>
                <a:cubicBezTo>
                  <a:pt x="10451763" y="1626665"/>
                  <a:pt x="10400774" y="1612276"/>
                  <a:pt x="10377042" y="1644598"/>
                </a:cubicBezTo>
                <a:cubicBezTo>
                  <a:pt x="10367240" y="1654315"/>
                  <a:pt x="10330319" y="1671126"/>
                  <a:pt x="10319338" y="1666221"/>
                </a:cubicBezTo>
                <a:cubicBezTo>
                  <a:pt x="10310813" y="1668060"/>
                  <a:pt x="10303331" y="1675173"/>
                  <a:pt x="10295467" y="1668079"/>
                </a:cubicBezTo>
                <a:cubicBezTo>
                  <a:pt x="10284420" y="1660290"/>
                  <a:pt x="10265794" y="1689186"/>
                  <a:pt x="10263443" y="1674948"/>
                </a:cubicBezTo>
                <a:lnTo>
                  <a:pt x="10205418" y="1682149"/>
                </a:lnTo>
                <a:cubicBezTo>
                  <a:pt x="10200696" y="1691209"/>
                  <a:pt x="10190895" y="1692356"/>
                  <a:pt x="10177759" y="1692943"/>
                </a:cubicBezTo>
                <a:lnTo>
                  <a:pt x="10165070" y="1693739"/>
                </a:lnTo>
                <a:lnTo>
                  <a:pt x="10156308" y="1707487"/>
                </a:lnTo>
                <a:cubicBezTo>
                  <a:pt x="10145406" y="1692057"/>
                  <a:pt x="10136981" y="1734810"/>
                  <a:pt x="10118267" y="1731142"/>
                </a:cubicBezTo>
                <a:lnTo>
                  <a:pt x="10083317" y="1743296"/>
                </a:lnTo>
                <a:cubicBezTo>
                  <a:pt x="10075718" y="1741227"/>
                  <a:pt x="10048011" y="1742555"/>
                  <a:pt x="10040388" y="1741632"/>
                </a:cubicBezTo>
                <a:cubicBezTo>
                  <a:pt x="9999609" y="1751733"/>
                  <a:pt x="9985545" y="1752223"/>
                  <a:pt x="9961167" y="1757147"/>
                </a:cubicBezTo>
                <a:cubicBezTo>
                  <a:pt x="9920131" y="1757289"/>
                  <a:pt x="9889892" y="1754090"/>
                  <a:pt x="9848940" y="1763915"/>
                </a:cubicBezTo>
                <a:lnTo>
                  <a:pt x="9729457" y="1784122"/>
                </a:lnTo>
                <a:cubicBezTo>
                  <a:pt x="9676207" y="1774536"/>
                  <a:pt x="9631235" y="1799759"/>
                  <a:pt x="9613704" y="1812371"/>
                </a:cubicBezTo>
                <a:cubicBezTo>
                  <a:pt x="9548152" y="1826647"/>
                  <a:pt x="9410970" y="1863993"/>
                  <a:pt x="9338590" y="1869293"/>
                </a:cubicBezTo>
                <a:lnTo>
                  <a:pt x="9232518" y="1893149"/>
                </a:lnTo>
                <a:lnTo>
                  <a:pt x="9156690" y="1903228"/>
                </a:lnTo>
                <a:lnTo>
                  <a:pt x="9054601" y="1910755"/>
                </a:lnTo>
                <a:lnTo>
                  <a:pt x="9006634" y="1914040"/>
                </a:lnTo>
                <a:lnTo>
                  <a:pt x="9006349" y="1913800"/>
                </a:lnTo>
                <a:cubicBezTo>
                  <a:pt x="9004294" y="1913580"/>
                  <a:pt x="9001475" y="1913908"/>
                  <a:pt x="8997380" y="1915011"/>
                </a:cubicBezTo>
                <a:lnTo>
                  <a:pt x="8991542" y="1917072"/>
                </a:lnTo>
                <a:lnTo>
                  <a:pt x="8975485" y="1920298"/>
                </a:lnTo>
                <a:lnTo>
                  <a:pt x="8969159" y="1919598"/>
                </a:lnTo>
                <a:lnTo>
                  <a:pt x="8964196" y="1917373"/>
                </a:lnTo>
                <a:cubicBezTo>
                  <a:pt x="8955841" y="1925324"/>
                  <a:pt x="8956668" y="1934272"/>
                  <a:pt x="8930136" y="1914185"/>
                </a:cubicBezTo>
                <a:cubicBezTo>
                  <a:pt x="8899182" y="1915205"/>
                  <a:pt x="8790451" y="1929860"/>
                  <a:pt x="8753592" y="1933417"/>
                </a:cubicBezTo>
                <a:cubicBezTo>
                  <a:pt x="8720970" y="1944137"/>
                  <a:pt x="8749345" y="1930476"/>
                  <a:pt x="8708995" y="1935518"/>
                </a:cubicBezTo>
                <a:cubicBezTo>
                  <a:pt x="8672757" y="1955053"/>
                  <a:pt x="8640293" y="1938613"/>
                  <a:pt x="8597219" y="1944090"/>
                </a:cubicBezTo>
                <a:lnTo>
                  <a:pt x="8526378" y="1929248"/>
                </a:lnTo>
                <a:lnTo>
                  <a:pt x="8512131" y="1935163"/>
                </a:lnTo>
                <a:lnTo>
                  <a:pt x="8507315" y="1938164"/>
                </a:lnTo>
                <a:cubicBezTo>
                  <a:pt x="8503797" y="1939941"/>
                  <a:pt x="8501196" y="1940752"/>
                  <a:pt x="8499116" y="1940902"/>
                </a:cubicBezTo>
                <a:lnTo>
                  <a:pt x="8498742" y="1940723"/>
                </a:lnTo>
                <a:lnTo>
                  <a:pt x="8491397" y="1943773"/>
                </a:lnTo>
                <a:lnTo>
                  <a:pt x="8368330" y="1957815"/>
                </a:lnTo>
                <a:cubicBezTo>
                  <a:pt x="8363173" y="1959840"/>
                  <a:pt x="8358881" y="1959492"/>
                  <a:pt x="8354947" y="1958009"/>
                </a:cubicBezTo>
                <a:lnTo>
                  <a:pt x="8321252" y="1974587"/>
                </a:lnTo>
                <a:lnTo>
                  <a:pt x="8315581" y="1974913"/>
                </a:lnTo>
                <a:lnTo>
                  <a:pt x="8296322" y="1988808"/>
                </a:lnTo>
                <a:lnTo>
                  <a:pt x="8285424" y="1994631"/>
                </a:lnTo>
                <a:lnTo>
                  <a:pt x="8284298" y="1999074"/>
                </a:lnTo>
                <a:cubicBezTo>
                  <a:pt x="8281994" y="2002319"/>
                  <a:pt x="8277300" y="2004967"/>
                  <a:pt x="8267224" y="2006249"/>
                </a:cubicBezTo>
                <a:lnTo>
                  <a:pt x="8264525" y="2006019"/>
                </a:lnTo>
                <a:lnTo>
                  <a:pt x="8253181" y="2015862"/>
                </a:lnTo>
                <a:cubicBezTo>
                  <a:pt x="8250007" y="2019712"/>
                  <a:pt x="8247795" y="2023994"/>
                  <a:pt x="8246982" y="2028854"/>
                </a:cubicBezTo>
                <a:cubicBezTo>
                  <a:pt x="8182975" y="2025947"/>
                  <a:pt x="8148279" y="2060069"/>
                  <a:pt x="8091420" y="2075015"/>
                </a:cubicBezTo>
                <a:cubicBezTo>
                  <a:pt x="8026616" y="2098157"/>
                  <a:pt x="7968218" y="2119393"/>
                  <a:pt x="7906555" y="2116988"/>
                </a:cubicBezTo>
                <a:cubicBezTo>
                  <a:pt x="7836267" y="2131900"/>
                  <a:pt x="7782114" y="2134131"/>
                  <a:pt x="7719893" y="2142703"/>
                </a:cubicBezTo>
                <a:lnTo>
                  <a:pt x="7615495" y="2139232"/>
                </a:lnTo>
                <a:lnTo>
                  <a:pt x="7528691" y="2145060"/>
                </a:lnTo>
                <a:lnTo>
                  <a:pt x="7520719" y="2147613"/>
                </a:lnTo>
                <a:cubicBezTo>
                  <a:pt x="7515141" y="2148952"/>
                  <a:pt x="7511320" y="2149302"/>
                  <a:pt x="7508559" y="2148948"/>
                </a:cubicBezTo>
                <a:lnTo>
                  <a:pt x="7508188" y="2148621"/>
                </a:lnTo>
                <a:lnTo>
                  <a:pt x="7496943" y="2150573"/>
                </a:lnTo>
                <a:lnTo>
                  <a:pt x="7219707" y="2156680"/>
                </a:lnTo>
                <a:lnTo>
                  <a:pt x="7202249" y="2161230"/>
                </a:lnTo>
                <a:lnTo>
                  <a:pt x="7198152" y="2166588"/>
                </a:lnTo>
                <a:cubicBezTo>
                  <a:pt x="7193259" y="2170111"/>
                  <a:pt x="7185654" y="2172250"/>
                  <a:pt x="7171956" y="2171236"/>
                </a:cubicBezTo>
                <a:lnTo>
                  <a:pt x="7098136" y="2183464"/>
                </a:lnTo>
                <a:cubicBezTo>
                  <a:pt x="7062296" y="2184442"/>
                  <a:pt x="7051336" y="2185419"/>
                  <a:pt x="7019644" y="2183090"/>
                </a:cubicBezTo>
                <a:cubicBezTo>
                  <a:pt x="6938675" y="2194028"/>
                  <a:pt x="6944793" y="2218194"/>
                  <a:pt x="6905294" y="2212596"/>
                </a:cubicBezTo>
                <a:cubicBezTo>
                  <a:pt x="6873070" y="2207388"/>
                  <a:pt x="6789137" y="2226462"/>
                  <a:pt x="6709370" y="2240551"/>
                </a:cubicBezTo>
                <a:cubicBezTo>
                  <a:pt x="6650254" y="2250006"/>
                  <a:pt x="6629253" y="2264107"/>
                  <a:pt x="6550602" y="2269327"/>
                </a:cubicBezTo>
                <a:cubicBezTo>
                  <a:pt x="6473302" y="2313417"/>
                  <a:pt x="6410843" y="2289694"/>
                  <a:pt x="6318708" y="2316127"/>
                </a:cubicBezTo>
                <a:cubicBezTo>
                  <a:pt x="6298698" y="2331649"/>
                  <a:pt x="6210439" y="2314456"/>
                  <a:pt x="6169822" y="2318214"/>
                </a:cubicBezTo>
                <a:cubicBezTo>
                  <a:pt x="6129203" y="2321972"/>
                  <a:pt x="6091688" y="2335520"/>
                  <a:pt x="6074996" y="2338676"/>
                </a:cubicBezTo>
                <a:lnTo>
                  <a:pt x="6069677" y="2337139"/>
                </a:lnTo>
                <a:lnTo>
                  <a:pt x="6049786" y="2337822"/>
                </a:lnTo>
                <a:lnTo>
                  <a:pt x="6042433" y="2329473"/>
                </a:lnTo>
                <a:lnTo>
                  <a:pt x="6011238" y="2324380"/>
                </a:lnTo>
                <a:cubicBezTo>
                  <a:pt x="5999830" y="2323793"/>
                  <a:pt x="5971276" y="2324706"/>
                  <a:pt x="5958523" y="2328024"/>
                </a:cubicBezTo>
                <a:lnTo>
                  <a:pt x="5760067" y="2343716"/>
                </a:lnTo>
                <a:lnTo>
                  <a:pt x="5628108" y="2344739"/>
                </a:lnTo>
                <a:lnTo>
                  <a:pt x="5472054" y="2330719"/>
                </a:lnTo>
                <a:cubicBezTo>
                  <a:pt x="5479284" y="2317691"/>
                  <a:pt x="5440157" y="2331757"/>
                  <a:pt x="5433909" y="2319466"/>
                </a:cubicBezTo>
                <a:cubicBezTo>
                  <a:pt x="5430517" y="2309434"/>
                  <a:pt x="5392976" y="2304750"/>
                  <a:pt x="5382817" y="2301764"/>
                </a:cubicBezTo>
                <a:lnTo>
                  <a:pt x="5262912" y="2281347"/>
                </a:lnTo>
                <a:cubicBezTo>
                  <a:pt x="5252746" y="2281163"/>
                  <a:pt x="5231699" y="2272853"/>
                  <a:pt x="5224109" y="2270223"/>
                </a:cubicBezTo>
                <a:lnTo>
                  <a:pt x="5175808" y="2267233"/>
                </a:lnTo>
                <a:lnTo>
                  <a:pt x="5157702" y="2260010"/>
                </a:lnTo>
                <a:lnTo>
                  <a:pt x="5143747" y="2256610"/>
                </a:lnTo>
                <a:lnTo>
                  <a:pt x="5140744" y="2254509"/>
                </a:lnTo>
                <a:cubicBezTo>
                  <a:pt x="5135026" y="2250469"/>
                  <a:pt x="5129229" y="2246658"/>
                  <a:pt x="5122807" y="2243656"/>
                </a:cubicBezTo>
                <a:cubicBezTo>
                  <a:pt x="5109467" y="2272275"/>
                  <a:pt x="5066004" y="2222839"/>
                  <a:pt x="5066938" y="2250227"/>
                </a:cubicBezTo>
                <a:cubicBezTo>
                  <a:pt x="5029345" y="2238711"/>
                  <a:pt x="5040096" y="2267800"/>
                  <a:pt x="5012662" y="2233846"/>
                </a:cubicBezTo>
                <a:cubicBezTo>
                  <a:pt x="4938174" y="2234229"/>
                  <a:pt x="4917504" y="2247236"/>
                  <a:pt x="4841589" y="2209829"/>
                </a:cubicBezTo>
                <a:cubicBezTo>
                  <a:pt x="4807890" y="2193187"/>
                  <a:pt x="4785258" y="2182041"/>
                  <a:pt x="4763595" y="2182061"/>
                </a:cubicBezTo>
                <a:cubicBezTo>
                  <a:pt x="4742475" y="2177561"/>
                  <a:pt x="4730631" y="2174738"/>
                  <a:pt x="4724334" y="2173047"/>
                </a:cubicBezTo>
                <a:lnTo>
                  <a:pt x="4722324" y="2172298"/>
                </a:lnTo>
                <a:lnTo>
                  <a:pt x="4723259" y="2172087"/>
                </a:lnTo>
                <a:cubicBezTo>
                  <a:pt x="4722296" y="2171445"/>
                  <a:pt x="4719415" y="2170839"/>
                  <a:pt x="4718350" y="2170817"/>
                </a:cubicBezTo>
                <a:lnTo>
                  <a:pt x="4722324" y="2172298"/>
                </a:lnTo>
                <a:lnTo>
                  <a:pt x="4716674" y="2173573"/>
                </a:lnTo>
                <a:cubicBezTo>
                  <a:pt x="4681300" y="2166617"/>
                  <a:pt x="4525895" y="2165809"/>
                  <a:pt x="4516962" y="2163671"/>
                </a:cubicBezTo>
                <a:cubicBezTo>
                  <a:pt x="4458971" y="2150559"/>
                  <a:pt x="4463810" y="2149818"/>
                  <a:pt x="4429691" y="2153020"/>
                </a:cubicBezTo>
                <a:cubicBezTo>
                  <a:pt x="4424455" y="2156391"/>
                  <a:pt x="4370126" y="2150097"/>
                  <a:pt x="4364023" y="2151674"/>
                </a:cubicBezTo>
                <a:lnTo>
                  <a:pt x="4318114" y="2158289"/>
                </a:lnTo>
                <a:lnTo>
                  <a:pt x="4316258" y="2156948"/>
                </a:lnTo>
                <a:cubicBezTo>
                  <a:pt x="4307275" y="2153577"/>
                  <a:pt x="4301145" y="2153578"/>
                  <a:pt x="4296292" y="2155069"/>
                </a:cubicBezTo>
                <a:lnTo>
                  <a:pt x="4291212" y="2157986"/>
                </a:lnTo>
                <a:lnTo>
                  <a:pt x="4277290" y="2157740"/>
                </a:lnTo>
                <a:lnTo>
                  <a:pt x="4249265" y="2160064"/>
                </a:lnTo>
                <a:lnTo>
                  <a:pt x="4203199" y="2157269"/>
                </a:lnTo>
                <a:cubicBezTo>
                  <a:pt x="4203096" y="2156849"/>
                  <a:pt x="4202995" y="2156430"/>
                  <a:pt x="4202893" y="2156010"/>
                </a:cubicBezTo>
                <a:cubicBezTo>
                  <a:pt x="4201267" y="2153173"/>
                  <a:pt x="4198292" y="2151054"/>
                  <a:pt x="4192396" y="2150376"/>
                </a:cubicBezTo>
                <a:cubicBezTo>
                  <a:pt x="4205365" y="2133087"/>
                  <a:pt x="4162425" y="2134982"/>
                  <a:pt x="4143893" y="2134511"/>
                </a:cubicBezTo>
                <a:cubicBezTo>
                  <a:pt x="4125868" y="2127445"/>
                  <a:pt x="4100250" y="2113865"/>
                  <a:pt x="4084245" y="2107978"/>
                </a:cubicBezTo>
                <a:lnTo>
                  <a:pt x="4075694" y="2107143"/>
                </a:lnTo>
                <a:cubicBezTo>
                  <a:pt x="4075655" y="2107042"/>
                  <a:pt x="4075614" y="2106943"/>
                  <a:pt x="4075575" y="2106844"/>
                </a:cubicBezTo>
                <a:cubicBezTo>
                  <a:pt x="4073829" y="2106060"/>
                  <a:pt x="4071057" y="2105559"/>
                  <a:pt x="4066658" y="2105400"/>
                </a:cubicBezTo>
                <a:lnTo>
                  <a:pt x="4060102" y="2105618"/>
                </a:lnTo>
                <a:lnTo>
                  <a:pt x="4043512" y="2103997"/>
                </a:lnTo>
                <a:lnTo>
                  <a:pt x="4038145" y="2101563"/>
                </a:lnTo>
                <a:lnTo>
                  <a:pt x="4036511" y="2097896"/>
                </a:lnTo>
                <a:lnTo>
                  <a:pt x="4034926" y="2098131"/>
                </a:lnTo>
                <a:cubicBezTo>
                  <a:pt x="4022576" y="2102995"/>
                  <a:pt x="4018025" y="2111371"/>
                  <a:pt x="4005686" y="2085563"/>
                </a:cubicBezTo>
                <a:lnTo>
                  <a:pt x="3937994" y="2068106"/>
                </a:lnTo>
                <a:cubicBezTo>
                  <a:pt x="3921658" y="2075830"/>
                  <a:pt x="3909686" y="2071141"/>
                  <a:pt x="3898423" y="2062451"/>
                </a:cubicBezTo>
                <a:cubicBezTo>
                  <a:pt x="3862243" y="2062947"/>
                  <a:pt x="3830779" y="2049077"/>
                  <a:pt x="3790908" y="2042213"/>
                </a:cubicBezTo>
                <a:cubicBezTo>
                  <a:pt x="3742158" y="2027507"/>
                  <a:pt x="3726280" y="2025530"/>
                  <a:pt x="3683661" y="2018290"/>
                </a:cubicBezTo>
                <a:lnTo>
                  <a:pt x="3611183" y="1986019"/>
                </a:lnTo>
                <a:lnTo>
                  <a:pt x="3605003" y="1987381"/>
                </a:lnTo>
                <a:cubicBezTo>
                  <a:pt x="3600731" y="1988000"/>
                  <a:pt x="3597877" y="1988000"/>
                  <a:pt x="3595884" y="1987545"/>
                </a:cubicBezTo>
                <a:lnTo>
                  <a:pt x="3595649" y="1987276"/>
                </a:lnTo>
                <a:lnTo>
                  <a:pt x="3587126" y="1987966"/>
                </a:lnTo>
                <a:cubicBezTo>
                  <a:pt x="3572774" y="1989757"/>
                  <a:pt x="3550540" y="1975558"/>
                  <a:pt x="3537283" y="1978267"/>
                </a:cubicBezTo>
                <a:cubicBezTo>
                  <a:pt x="3515092" y="1973971"/>
                  <a:pt x="3489773" y="1980236"/>
                  <a:pt x="3474371" y="1974606"/>
                </a:cubicBezTo>
                <a:lnTo>
                  <a:pt x="3401876" y="1962558"/>
                </a:lnTo>
                <a:lnTo>
                  <a:pt x="3365036" y="1979510"/>
                </a:lnTo>
                <a:cubicBezTo>
                  <a:pt x="3361007" y="1981808"/>
                  <a:pt x="3355145" y="1982886"/>
                  <a:pt x="3345174" y="1981192"/>
                </a:cubicBezTo>
                <a:lnTo>
                  <a:pt x="3342846" y="1980217"/>
                </a:lnTo>
                <a:cubicBezTo>
                  <a:pt x="3337528" y="1982688"/>
                  <a:pt x="3296694" y="1983818"/>
                  <a:pt x="3263504" y="1986094"/>
                </a:cubicBezTo>
                <a:cubicBezTo>
                  <a:pt x="3210873" y="1988435"/>
                  <a:pt x="3204538" y="1996407"/>
                  <a:pt x="3143704" y="1993869"/>
                </a:cubicBezTo>
                <a:cubicBezTo>
                  <a:pt x="3083839" y="1995098"/>
                  <a:pt x="3073438" y="2001104"/>
                  <a:pt x="3031439" y="1996512"/>
                </a:cubicBezTo>
                <a:lnTo>
                  <a:pt x="2782717" y="2018333"/>
                </a:lnTo>
                <a:cubicBezTo>
                  <a:pt x="2720447" y="2045988"/>
                  <a:pt x="2718750" y="2015419"/>
                  <a:pt x="2647675" y="2028869"/>
                </a:cubicBezTo>
                <a:cubicBezTo>
                  <a:pt x="2583664" y="1968934"/>
                  <a:pt x="2609849" y="2007202"/>
                  <a:pt x="2569176" y="2002628"/>
                </a:cubicBezTo>
                <a:lnTo>
                  <a:pt x="2444403" y="2016529"/>
                </a:lnTo>
                <a:cubicBezTo>
                  <a:pt x="2412730" y="2033089"/>
                  <a:pt x="2355175" y="2003000"/>
                  <a:pt x="2316260" y="2024996"/>
                </a:cubicBezTo>
                <a:cubicBezTo>
                  <a:pt x="2277148" y="2025534"/>
                  <a:pt x="2234330" y="2021339"/>
                  <a:pt x="2209726" y="2019763"/>
                </a:cubicBezTo>
                <a:cubicBezTo>
                  <a:pt x="2172984" y="2016106"/>
                  <a:pt x="2131016" y="2007174"/>
                  <a:pt x="2095813" y="2003052"/>
                </a:cubicBezTo>
                <a:cubicBezTo>
                  <a:pt x="2078687" y="2016661"/>
                  <a:pt x="2046700" y="1994357"/>
                  <a:pt x="1998504" y="1995032"/>
                </a:cubicBezTo>
                <a:cubicBezTo>
                  <a:pt x="1979851" y="2010679"/>
                  <a:pt x="1965997" y="1995296"/>
                  <a:pt x="1929320" y="2016977"/>
                </a:cubicBezTo>
                <a:cubicBezTo>
                  <a:pt x="1927506" y="2015185"/>
                  <a:pt x="1925308" y="2013558"/>
                  <a:pt x="1922798" y="2012146"/>
                </a:cubicBezTo>
                <a:cubicBezTo>
                  <a:pt x="1908224" y="2003952"/>
                  <a:pt x="1886476" y="2004665"/>
                  <a:pt x="1874228" y="2013741"/>
                </a:cubicBezTo>
                <a:cubicBezTo>
                  <a:pt x="1844711" y="2028500"/>
                  <a:pt x="1815838" y="2036277"/>
                  <a:pt x="1787803" y="2041363"/>
                </a:cubicBezTo>
                <a:lnTo>
                  <a:pt x="1739352" y="2036312"/>
                </a:lnTo>
                <a:cubicBezTo>
                  <a:pt x="1720756" y="2032746"/>
                  <a:pt x="1697809" y="2023837"/>
                  <a:pt x="1676219" y="2019963"/>
                </a:cubicBezTo>
                <a:cubicBezTo>
                  <a:pt x="1653856" y="2018758"/>
                  <a:pt x="1629782" y="2025363"/>
                  <a:pt x="1609817" y="2013066"/>
                </a:cubicBezTo>
                <a:cubicBezTo>
                  <a:pt x="1570834" y="2001390"/>
                  <a:pt x="1525521" y="2021545"/>
                  <a:pt x="1497258" y="1987476"/>
                </a:cubicBezTo>
                <a:cubicBezTo>
                  <a:pt x="1419429" y="1972767"/>
                  <a:pt x="1265224" y="1952754"/>
                  <a:pt x="1151127" y="1938041"/>
                </a:cubicBezTo>
                <a:cubicBezTo>
                  <a:pt x="1044820" y="1928230"/>
                  <a:pt x="911490" y="1929978"/>
                  <a:pt x="859417" y="1928608"/>
                </a:cubicBezTo>
                <a:lnTo>
                  <a:pt x="838688" y="1929821"/>
                </a:lnTo>
                <a:cubicBezTo>
                  <a:pt x="829380" y="1926412"/>
                  <a:pt x="823010" y="1926387"/>
                  <a:pt x="817957" y="1927857"/>
                </a:cubicBezTo>
                <a:lnTo>
                  <a:pt x="812654" y="1930751"/>
                </a:lnTo>
                <a:lnTo>
                  <a:pt x="721195" y="1929661"/>
                </a:lnTo>
                <a:cubicBezTo>
                  <a:pt x="721095" y="1929241"/>
                  <a:pt x="720991" y="1928820"/>
                  <a:pt x="720890" y="1928399"/>
                </a:cubicBezTo>
                <a:cubicBezTo>
                  <a:pt x="719222" y="1925556"/>
                  <a:pt x="716144" y="1923424"/>
                  <a:pt x="710023" y="1922722"/>
                </a:cubicBezTo>
                <a:cubicBezTo>
                  <a:pt x="689532" y="1914633"/>
                  <a:pt x="619665" y="1887450"/>
                  <a:pt x="597940" y="1879864"/>
                </a:cubicBezTo>
                <a:cubicBezTo>
                  <a:pt x="587430" y="1879265"/>
                  <a:pt x="583862" y="1877622"/>
                  <a:pt x="579683" y="1877212"/>
                </a:cubicBezTo>
                <a:lnTo>
                  <a:pt x="572865" y="1877401"/>
                </a:lnTo>
                <a:cubicBezTo>
                  <a:pt x="550627" y="1871095"/>
                  <a:pt x="474197" y="1846680"/>
                  <a:pt x="446247" y="1839371"/>
                </a:cubicBezTo>
                <a:cubicBezTo>
                  <a:pt x="429213" y="1847023"/>
                  <a:pt x="416808" y="1842285"/>
                  <a:pt x="405163" y="1833548"/>
                </a:cubicBezTo>
                <a:cubicBezTo>
                  <a:pt x="367566" y="1833890"/>
                  <a:pt x="334968" y="1819885"/>
                  <a:pt x="293583" y="1812852"/>
                </a:cubicBezTo>
                <a:lnTo>
                  <a:pt x="119529" y="1761047"/>
                </a:lnTo>
                <a:cubicBezTo>
                  <a:pt x="73377" y="1751937"/>
                  <a:pt x="36403" y="1759579"/>
                  <a:pt x="16674" y="1758191"/>
                </a:cubicBezTo>
                <a:lnTo>
                  <a:pt x="1150" y="1752722"/>
                </a:lnTo>
                <a:cubicBezTo>
                  <a:pt x="-1438" y="1496726"/>
                  <a:pt x="1148" y="514333"/>
                  <a:pt x="1148" y="222213"/>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6232927-80B7-58D7-E598-B3194D6F0B23}"/>
              </a:ext>
            </a:extLst>
          </p:cNvPr>
          <p:cNvSpPr>
            <a:spLocks noGrp="1"/>
          </p:cNvSpPr>
          <p:nvPr>
            <p:ph type="title"/>
          </p:nvPr>
        </p:nvSpPr>
        <p:spPr>
          <a:xfrm>
            <a:off x="1050878" y="609601"/>
            <a:ext cx="10017455" cy="1216024"/>
          </a:xfrm>
        </p:spPr>
        <p:txBody>
          <a:bodyPr>
            <a:normAutofit/>
          </a:bodyPr>
          <a:lstStyle/>
          <a:p>
            <a:r>
              <a:rPr lang="es-ES" i="1" dirty="0">
                <a:ea typeface="+mj-lt"/>
                <a:cs typeface="+mj-lt"/>
              </a:rPr>
              <a:t>Torres estratégicas.</a:t>
            </a:r>
            <a:endParaRPr lang="en-US" i="1" dirty="0">
              <a:ea typeface="+mj-lt"/>
              <a:cs typeface="+mj-lt"/>
            </a:endParaRPr>
          </a:p>
        </p:txBody>
      </p:sp>
      <p:sp>
        <p:nvSpPr>
          <p:cNvPr id="3" name="Content Placeholder 2">
            <a:extLst>
              <a:ext uri="{FF2B5EF4-FFF2-40B4-BE49-F238E27FC236}">
                <a16:creationId xmlns:a16="http://schemas.microsoft.com/office/drawing/2014/main" id="{B1C835A2-76C0-4351-1AE8-763166756CB7}"/>
              </a:ext>
            </a:extLst>
          </p:cNvPr>
          <p:cNvSpPr>
            <a:spLocks noGrp="1"/>
          </p:cNvSpPr>
          <p:nvPr>
            <p:ph idx="1"/>
          </p:nvPr>
        </p:nvSpPr>
        <p:spPr>
          <a:xfrm>
            <a:off x="1050878" y="2435226"/>
            <a:ext cx="9880979" cy="3819151"/>
          </a:xfrm>
        </p:spPr>
        <p:txBody>
          <a:bodyPr vert="horz" lIns="91440" tIns="45720" rIns="91440" bIns="45720" rtlCol="0" anchor="ctr">
            <a:normAutofit/>
          </a:bodyPr>
          <a:lstStyle/>
          <a:p>
            <a:pPr marL="0" indent="0">
              <a:buNone/>
            </a:pPr>
            <a:r>
              <a:rPr lang="es-ES" dirty="0">
                <a:ea typeface="+mn-lt"/>
                <a:cs typeface="+mn-lt"/>
              </a:rPr>
              <a:t>Son torres incapaces de atacar enemigos pero que cumplen una función específica, se necesita al menos una de estas para superar un nivel del juego y estas son:</a:t>
            </a:r>
            <a:endParaRPr lang="en-US" dirty="0">
              <a:ea typeface="+mn-lt"/>
              <a:cs typeface="+mn-lt"/>
            </a:endParaRPr>
          </a:p>
          <a:p>
            <a:r>
              <a:rPr lang="es-ES" b="1" dirty="0" err="1">
                <a:ea typeface="+mn-lt"/>
                <a:cs typeface="+mn-lt"/>
              </a:rPr>
              <a:t>HealerTurret</a:t>
            </a:r>
            <a:r>
              <a:rPr lang="es-ES" b="1" dirty="0">
                <a:ea typeface="+mn-lt"/>
                <a:cs typeface="+mn-lt"/>
              </a:rPr>
              <a:t>:</a:t>
            </a:r>
            <a:r>
              <a:rPr lang="es-ES" dirty="0">
                <a:ea typeface="+mn-lt"/>
                <a:cs typeface="+mn-lt"/>
              </a:rPr>
              <a:t> Una torreta capaz de curar al CORE y otras torres estratégicas dentro de su rango.</a:t>
            </a:r>
            <a:endParaRPr lang="en-US" dirty="0">
              <a:ea typeface="+mn-lt"/>
              <a:cs typeface="+mn-lt"/>
            </a:endParaRPr>
          </a:p>
          <a:p>
            <a:r>
              <a:rPr lang="es-ES" b="1" dirty="0" err="1">
                <a:ea typeface="+mn-lt"/>
                <a:cs typeface="+mn-lt"/>
              </a:rPr>
              <a:t>EnergyTurret</a:t>
            </a:r>
            <a:r>
              <a:rPr lang="es-ES" b="1" dirty="0">
                <a:ea typeface="+mn-lt"/>
                <a:cs typeface="+mn-lt"/>
              </a:rPr>
              <a:t>:</a:t>
            </a:r>
            <a:r>
              <a:rPr lang="es-ES" dirty="0">
                <a:ea typeface="+mn-lt"/>
                <a:cs typeface="+mn-lt"/>
              </a:rPr>
              <a:t> Una torreta que recolecta energía de los almacenes energéticos en el mapa, solo si uno de estos está en su rango.</a:t>
            </a:r>
            <a:endParaRPr lang="en-US" dirty="0">
              <a:ea typeface="+mn-lt"/>
              <a:cs typeface="+mn-lt"/>
            </a:endParaRPr>
          </a:p>
          <a:p>
            <a:r>
              <a:rPr lang="es-ES" b="1" dirty="0" err="1">
                <a:ea typeface="+mn-lt"/>
                <a:cs typeface="+mn-lt"/>
              </a:rPr>
              <a:t>MiningTurret</a:t>
            </a:r>
            <a:r>
              <a:rPr lang="es-ES" b="1" dirty="0">
                <a:ea typeface="+mn-lt"/>
                <a:cs typeface="+mn-lt"/>
              </a:rPr>
              <a:t>:</a:t>
            </a:r>
            <a:r>
              <a:rPr lang="es-ES" dirty="0">
                <a:ea typeface="+mn-lt"/>
                <a:cs typeface="+mn-lt"/>
              </a:rPr>
              <a:t> Una torre que se encarga de la recolecta de recursos en el mapa, sin estas los recursos de construcción se acabarán rápidamente.</a:t>
            </a:r>
            <a:endParaRPr lang="en-US" dirty="0">
              <a:ea typeface="+mn-lt"/>
              <a:cs typeface="+mn-lt"/>
            </a:endParaRPr>
          </a:p>
          <a:p>
            <a:endParaRPr lang="en-US" dirty="0"/>
          </a:p>
        </p:txBody>
      </p:sp>
    </p:spTree>
    <p:extLst>
      <p:ext uri="{BB962C8B-B14F-4D97-AF65-F5344CB8AC3E}">
        <p14:creationId xmlns:p14="http://schemas.microsoft.com/office/powerpoint/2010/main" val="501300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31648" cy="1978172"/>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00D03CE-AADA-5CA6-6C05-5E42C89BA030}"/>
              </a:ext>
            </a:extLst>
          </p:cNvPr>
          <p:cNvSpPr>
            <a:spLocks noGrp="1"/>
          </p:cNvSpPr>
          <p:nvPr>
            <p:ph type="title"/>
          </p:nvPr>
        </p:nvSpPr>
        <p:spPr>
          <a:xfrm>
            <a:off x="1050879" y="609601"/>
            <a:ext cx="9810604" cy="1216024"/>
          </a:xfrm>
        </p:spPr>
        <p:txBody>
          <a:bodyPr>
            <a:normAutofit/>
          </a:bodyPr>
          <a:lstStyle/>
          <a:p>
            <a:r>
              <a:rPr lang="en-US" dirty="0" err="1">
                <a:ea typeface="Batang"/>
              </a:rPr>
              <a:t>Enemigos</a:t>
            </a:r>
            <a:endParaRPr lang="en-US" dirty="0" err="1"/>
          </a:p>
        </p:txBody>
      </p:sp>
      <p:sp>
        <p:nvSpPr>
          <p:cNvPr id="3" name="Content Placeholder 2">
            <a:extLst>
              <a:ext uri="{FF2B5EF4-FFF2-40B4-BE49-F238E27FC236}">
                <a16:creationId xmlns:a16="http://schemas.microsoft.com/office/drawing/2014/main" id="{AF5A1D0D-08A2-39AE-6F28-BCAEB71660E7}"/>
              </a:ext>
            </a:extLst>
          </p:cNvPr>
          <p:cNvSpPr>
            <a:spLocks noGrp="1"/>
          </p:cNvSpPr>
          <p:nvPr>
            <p:ph idx="1"/>
          </p:nvPr>
        </p:nvSpPr>
        <p:spPr>
          <a:xfrm>
            <a:off x="1050878" y="2687005"/>
            <a:ext cx="9880979" cy="850678"/>
          </a:xfrm>
        </p:spPr>
        <p:txBody>
          <a:bodyPr vert="horz" lIns="91440" tIns="45720" rIns="91440" bIns="45720" rtlCol="0" anchor="ctr">
            <a:normAutofit/>
          </a:bodyPr>
          <a:lstStyle/>
          <a:p>
            <a:pPr marL="0" indent="0">
              <a:buNone/>
            </a:pPr>
            <a:r>
              <a:rPr lang="es-ES" dirty="0">
                <a:ea typeface="+mn-lt"/>
                <a:cs typeface="+mn-lt"/>
              </a:rPr>
              <a:t>Los enemigos son una lista variada de los oponentes que aparecerán en las oleadas, Estos constan de 4 tipos y una variante llamada “BOSS” de cada uno de estos.</a:t>
            </a:r>
            <a:endParaRPr lang="en-US" dirty="0">
              <a:ea typeface="+mn-lt"/>
              <a:cs typeface="+mn-lt"/>
            </a:endParaRPr>
          </a:p>
        </p:txBody>
      </p:sp>
      <p:sp>
        <p:nvSpPr>
          <p:cNvPr id="21" name="Freeform: Shape 20">
            <a:extLst>
              <a:ext uri="{FF2B5EF4-FFF2-40B4-BE49-F238E27FC236}">
                <a16:creationId xmlns:a16="http://schemas.microsoft.com/office/drawing/2014/main" id="{C64E267B-3F5A-4357-9E7F-C5FBE5D3B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0426" y="5902730"/>
            <a:ext cx="5741575" cy="955271"/>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Diagram 5">
            <a:extLst>
              <a:ext uri="{FF2B5EF4-FFF2-40B4-BE49-F238E27FC236}">
                <a16:creationId xmlns:a16="http://schemas.microsoft.com/office/drawing/2014/main" id="{37056529-91DB-D021-D62E-B1BCABC18325}"/>
              </a:ext>
            </a:extLst>
          </p:cNvPr>
          <p:cNvGraphicFramePr/>
          <p:nvPr>
            <p:extLst>
              <p:ext uri="{D42A27DB-BD31-4B8C-83A1-F6EECF244321}">
                <p14:modId xmlns:p14="http://schemas.microsoft.com/office/powerpoint/2010/main" val="1848296894"/>
              </p:ext>
            </p:extLst>
          </p:nvPr>
        </p:nvGraphicFramePr>
        <p:xfrm>
          <a:off x="2663226" y="2108422"/>
          <a:ext cx="6654852" cy="44644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7207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5C685BF-E9A7-4525-ABF3-CCC2EAC37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2687005"/>
          </a:xfrm>
          <a:custGeom>
            <a:avLst/>
            <a:gdLst>
              <a:gd name="connsiteX0" fmla="*/ 12192000 w 12192000"/>
              <a:gd name="connsiteY0" fmla="*/ 0 h 2785707"/>
              <a:gd name="connsiteX1" fmla="*/ 0 w 12192000"/>
              <a:gd name="connsiteY1" fmla="*/ 0 h 2785707"/>
              <a:gd name="connsiteX2" fmla="*/ 0 w 12192000"/>
              <a:gd name="connsiteY2" fmla="*/ 591237 h 2785707"/>
              <a:gd name="connsiteX3" fmla="*/ 7462 w 12192000"/>
              <a:gd name="connsiteY3" fmla="*/ 596097 h 2785707"/>
              <a:gd name="connsiteX4" fmla="*/ 65949 w 12192000"/>
              <a:gd name="connsiteY4" fmla="*/ 623063 h 2785707"/>
              <a:gd name="connsiteX5" fmla="*/ 174040 w 12192000"/>
              <a:gd name="connsiteY5" fmla="*/ 614935 h 2785707"/>
              <a:gd name="connsiteX6" fmla="*/ 331354 w 12192000"/>
              <a:gd name="connsiteY6" fmla="*/ 605310 h 2785707"/>
              <a:gd name="connsiteX7" fmla="*/ 437701 w 12192000"/>
              <a:gd name="connsiteY7" fmla="*/ 649169 h 2785707"/>
              <a:gd name="connsiteX8" fmla="*/ 570985 w 12192000"/>
              <a:gd name="connsiteY8" fmla="*/ 634864 h 2785707"/>
              <a:gd name="connsiteX9" fmla="*/ 660488 w 12192000"/>
              <a:gd name="connsiteY9" fmla="*/ 637694 h 2785707"/>
              <a:gd name="connsiteX10" fmla="*/ 862240 w 12192000"/>
              <a:gd name="connsiteY10" fmla="*/ 647402 h 2785707"/>
              <a:gd name="connsiteX11" fmla="*/ 1055198 w 12192000"/>
              <a:gd name="connsiteY11" fmla="*/ 658414 h 2785707"/>
              <a:gd name="connsiteX12" fmla="*/ 1161490 w 12192000"/>
              <a:gd name="connsiteY12" fmla="*/ 664553 h 2785707"/>
              <a:gd name="connsiteX13" fmla="*/ 1335488 w 12192000"/>
              <a:gd name="connsiteY13" fmla="*/ 684838 h 2785707"/>
              <a:gd name="connsiteX14" fmla="*/ 1384901 w 12192000"/>
              <a:gd name="connsiteY14" fmla="*/ 684207 h 2785707"/>
              <a:gd name="connsiteX15" fmla="*/ 1414557 w 12192000"/>
              <a:gd name="connsiteY15" fmla="*/ 685540 h 2785707"/>
              <a:gd name="connsiteX16" fmla="*/ 1479073 w 12192000"/>
              <a:gd name="connsiteY16" fmla="*/ 708783 h 2785707"/>
              <a:gd name="connsiteX17" fmla="*/ 1760498 w 12192000"/>
              <a:gd name="connsiteY17" fmla="*/ 700683 h 2785707"/>
              <a:gd name="connsiteX18" fmla="*/ 1971386 w 12192000"/>
              <a:gd name="connsiteY18" fmla="*/ 726403 h 2785707"/>
              <a:gd name="connsiteX19" fmla="*/ 2050659 w 12192000"/>
              <a:gd name="connsiteY19" fmla="*/ 720928 h 2785707"/>
              <a:gd name="connsiteX20" fmla="*/ 2220475 w 12192000"/>
              <a:gd name="connsiteY20" fmla="*/ 749487 h 2785707"/>
              <a:gd name="connsiteX21" fmla="*/ 2272406 w 12192000"/>
              <a:gd name="connsiteY21" fmla="*/ 777021 h 2785707"/>
              <a:gd name="connsiteX22" fmla="*/ 2297410 w 12192000"/>
              <a:gd name="connsiteY22" fmla="*/ 791240 h 2785707"/>
              <a:gd name="connsiteX23" fmla="*/ 2377393 w 12192000"/>
              <a:gd name="connsiteY23" fmla="*/ 838529 h 2785707"/>
              <a:gd name="connsiteX24" fmla="*/ 2389325 w 12192000"/>
              <a:gd name="connsiteY24" fmla="*/ 847736 h 2785707"/>
              <a:gd name="connsiteX25" fmla="*/ 2418508 w 12192000"/>
              <a:gd name="connsiteY25" fmla="*/ 847030 h 2785707"/>
              <a:gd name="connsiteX26" fmla="*/ 2435377 w 12192000"/>
              <a:gd name="connsiteY26" fmla="*/ 837345 h 2785707"/>
              <a:gd name="connsiteX27" fmla="*/ 2439620 w 12192000"/>
              <a:gd name="connsiteY27" fmla="*/ 840860 h 2785707"/>
              <a:gd name="connsiteX28" fmla="*/ 2451797 w 12192000"/>
              <a:gd name="connsiteY28" fmla="*/ 846508 h 2785707"/>
              <a:gd name="connsiteX29" fmla="*/ 2505861 w 12192000"/>
              <a:gd name="connsiteY29" fmla="*/ 882666 h 2785707"/>
              <a:gd name="connsiteX30" fmla="*/ 2528621 w 12192000"/>
              <a:gd name="connsiteY30" fmla="*/ 883310 h 2785707"/>
              <a:gd name="connsiteX31" fmla="*/ 2615876 w 12192000"/>
              <a:gd name="connsiteY31" fmla="*/ 913568 h 2785707"/>
              <a:gd name="connsiteX32" fmla="*/ 2633076 w 12192000"/>
              <a:gd name="connsiteY32" fmla="*/ 918384 h 2785707"/>
              <a:gd name="connsiteX33" fmla="*/ 2665101 w 12192000"/>
              <a:gd name="connsiteY33" fmla="*/ 936714 h 2785707"/>
              <a:gd name="connsiteX34" fmla="*/ 2675173 w 12192000"/>
              <a:gd name="connsiteY34" fmla="*/ 938458 h 2785707"/>
              <a:gd name="connsiteX35" fmla="*/ 2707978 w 12192000"/>
              <a:gd name="connsiteY35" fmla="*/ 955182 h 2785707"/>
              <a:gd name="connsiteX36" fmla="*/ 2778669 w 12192000"/>
              <a:gd name="connsiteY36" fmla="*/ 991480 h 2785707"/>
              <a:gd name="connsiteX37" fmla="*/ 2796452 w 12192000"/>
              <a:gd name="connsiteY37" fmla="*/ 1000372 h 2785707"/>
              <a:gd name="connsiteX38" fmla="*/ 2813495 w 12192000"/>
              <a:gd name="connsiteY38" fmla="*/ 1001982 h 2785707"/>
              <a:gd name="connsiteX39" fmla="*/ 2904193 w 12192000"/>
              <a:gd name="connsiteY39" fmla="*/ 1024123 h 2785707"/>
              <a:gd name="connsiteX40" fmla="*/ 2926826 w 12192000"/>
              <a:gd name="connsiteY40" fmla="*/ 1025558 h 2785707"/>
              <a:gd name="connsiteX41" fmla="*/ 2937629 w 12192000"/>
              <a:gd name="connsiteY41" fmla="*/ 1021496 h 2785707"/>
              <a:gd name="connsiteX42" fmla="*/ 2970190 w 12192000"/>
              <a:gd name="connsiteY42" fmla="*/ 1039341 h 2785707"/>
              <a:gd name="connsiteX43" fmla="*/ 3023036 w 12192000"/>
              <a:gd name="connsiteY43" fmla="*/ 1057429 h 2785707"/>
              <a:gd name="connsiteX44" fmla="*/ 3047640 w 12192000"/>
              <a:gd name="connsiteY44" fmla="*/ 1067886 h 2785707"/>
              <a:gd name="connsiteX45" fmla="*/ 3069615 w 12192000"/>
              <a:gd name="connsiteY45" fmla="*/ 1068623 h 2785707"/>
              <a:gd name="connsiteX46" fmla="*/ 3189718 w 12192000"/>
              <a:gd name="connsiteY46" fmla="*/ 1090790 h 2785707"/>
              <a:gd name="connsiteX47" fmla="*/ 3234683 w 12192000"/>
              <a:gd name="connsiteY47" fmla="*/ 1082861 h 2785707"/>
              <a:gd name="connsiteX48" fmla="*/ 3243889 w 12192000"/>
              <a:gd name="connsiteY48" fmla="*/ 1088560 h 2785707"/>
              <a:gd name="connsiteX49" fmla="*/ 3316289 w 12192000"/>
              <a:gd name="connsiteY49" fmla="*/ 1102846 h 2785707"/>
              <a:gd name="connsiteX50" fmla="*/ 3363255 w 12192000"/>
              <a:gd name="connsiteY50" fmla="*/ 1113121 h 2785707"/>
              <a:gd name="connsiteX51" fmla="*/ 3450298 w 12192000"/>
              <a:gd name="connsiteY51" fmla="*/ 1140641 h 2785707"/>
              <a:gd name="connsiteX52" fmla="*/ 3502843 w 12192000"/>
              <a:gd name="connsiteY52" fmla="*/ 1152088 h 2785707"/>
              <a:gd name="connsiteX53" fmla="*/ 3534327 w 12192000"/>
              <a:gd name="connsiteY53" fmla="*/ 1158780 h 2785707"/>
              <a:gd name="connsiteX54" fmla="*/ 3613707 w 12192000"/>
              <a:gd name="connsiteY54" fmla="*/ 1188135 h 2785707"/>
              <a:gd name="connsiteX55" fmla="*/ 3734447 w 12192000"/>
              <a:gd name="connsiteY55" fmla="*/ 1264997 h 2785707"/>
              <a:gd name="connsiteX56" fmla="*/ 3774777 w 12192000"/>
              <a:gd name="connsiteY56" fmla="*/ 1280345 h 2785707"/>
              <a:gd name="connsiteX57" fmla="*/ 3782987 w 12192000"/>
              <a:gd name="connsiteY57" fmla="*/ 1278825 h 2785707"/>
              <a:gd name="connsiteX58" fmla="*/ 3829525 w 12192000"/>
              <a:gd name="connsiteY58" fmla="*/ 1314650 h 2785707"/>
              <a:gd name="connsiteX59" fmla="*/ 3916534 w 12192000"/>
              <a:gd name="connsiteY59" fmla="*/ 1337438 h 2785707"/>
              <a:gd name="connsiteX60" fmla="*/ 3985243 w 12192000"/>
              <a:gd name="connsiteY60" fmla="*/ 1349887 h 2785707"/>
              <a:gd name="connsiteX61" fmla="*/ 4022446 w 12192000"/>
              <a:gd name="connsiteY61" fmla="*/ 1358915 h 2785707"/>
              <a:gd name="connsiteX62" fmla="*/ 4050987 w 12192000"/>
              <a:gd name="connsiteY62" fmla="*/ 1363213 h 2785707"/>
              <a:gd name="connsiteX63" fmla="*/ 4115739 w 12192000"/>
              <a:gd name="connsiteY63" fmla="*/ 1386380 h 2785707"/>
              <a:gd name="connsiteX64" fmla="*/ 4219773 w 12192000"/>
              <a:gd name="connsiteY64" fmla="*/ 1429896 h 2785707"/>
              <a:gd name="connsiteX65" fmla="*/ 4242592 w 12192000"/>
              <a:gd name="connsiteY65" fmla="*/ 1437995 h 2785707"/>
              <a:gd name="connsiteX66" fmla="*/ 4264860 w 12192000"/>
              <a:gd name="connsiteY66" fmla="*/ 1440328 h 2785707"/>
              <a:gd name="connsiteX67" fmla="*/ 4272342 w 12192000"/>
              <a:gd name="connsiteY67" fmla="*/ 1436836 h 2785707"/>
              <a:gd name="connsiteX68" fmla="*/ 4285317 w 12192000"/>
              <a:gd name="connsiteY68" fmla="*/ 1440547 h 2785707"/>
              <a:gd name="connsiteX69" fmla="*/ 4289326 w 12192000"/>
              <a:gd name="connsiteY69" fmla="*/ 1440567 h 2785707"/>
              <a:gd name="connsiteX70" fmla="*/ 4311745 w 12192000"/>
              <a:gd name="connsiteY70" fmla="*/ 1441649 h 2785707"/>
              <a:gd name="connsiteX71" fmla="*/ 4345821 w 12192000"/>
              <a:gd name="connsiteY71" fmla="*/ 1467990 h 2785707"/>
              <a:gd name="connsiteX72" fmla="*/ 4399086 w 12192000"/>
              <a:gd name="connsiteY72" fmla="*/ 1480631 h 2785707"/>
              <a:gd name="connsiteX73" fmla="*/ 4635587 w 12192000"/>
              <a:gd name="connsiteY73" fmla="*/ 1532477 h 2785707"/>
              <a:gd name="connsiteX74" fmla="*/ 4697305 w 12192000"/>
              <a:gd name="connsiteY74" fmla="*/ 1598576 h 2785707"/>
              <a:gd name="connsiteX75" fmla="*/ 4800559 w 12192000"/>
              <a:gd name="connsiteY75" fmla="*/ 1650651 h 2785707"/>
              <a:gd name="connsiteX76" fmla="*/ 4945615 w 12192000"/>
              <a:gd name="connsiteY76" fmla="*/ 1698753 h 2785707"/>
              <a:gd name="connsiteX77" fmla="*/ 4951384 w 12192000"/>
              <a:gd name="connsiteY77" fmla="*/ 1709811 h 2785707"/>
              <a:gd name="connsiteX78" fmla="*/ 4961956 w 12192000"/>
              <a:gd name="connsiteY78" fmla="*/ 1718626 h 2785707"/>
              <a:gd name="connsiteX79" fmla="*/ 4964473 w 12192000"/>
              <a:gd name="connsiteY79" fmla="*/ 1718615 h 2785707"/>
              <a:gd name="connsiteX80" fmla="*/ 4991598 w 12192000"/>
              <a:gd name="connsiteY80" fmla="*/ 1734829 h 2785707"/>
              <a:gd name="connsiteX81" fmla="*/ 5009548 w 12192000"/>
              <a:gd name="connsiteY81" fmla="*/ 1747489 h 2785707"/>
              <a:gd name="connsiteX82" fmla="*/ 5014839 w 12192000"/>
              <a:gd name="connsiteY82" fmla="*/ 1748130 h 2785707"/>
              <a:gd name="connsiteX83" fmla="*/ 5058738 w 12192000"/>
              <a:gd name="connsiteY83" fmla="*/ 1764982 h 2785707"/>
              <a:gd name="connsiteX84" fmla="*/ 5080507 w 12192000"/>
              <a:gd name="connsiteY84" fmla="*/ 1768847 h 2785707"/>
              <a:gd name="connsiteX85" fmla="*/ 5142055 w 12192000"/>
              <a:gd name="connsiteY85" fmla="*/ 1767607 h 2785707"/>
              <a:gd name="connsiteX86" fmla="*/ 5173522 w 12192000"/>
              <a:gd name="connsiteY86" fmla="*/ 1784620 h 2785707"/>
              <a:gd name="connsiteX87" fmla="*/ 5180367 w 12192000"/>
              <a:gd name="connsiteY87" fmla="*/ 1787604 h 2785707"/>
              <a:gd name="connsiteX88" fmla="*/ 5180716 w 12192000"/>
              <a:gd name="connsiteY88" fmla="*/ 1787481 h 2785707"/>
              <a:gd name="connsiteX89" fmla="*/ 5188363 w 12192000"/>
              <a:gd name="connsiteY89" fmla="*/ 1790269 h 2785707"/>
              <a:gd name="connsiteX90" fmla="*/ 5192852 w 12192000"/>
              <a:gd name="connsiteY90" fmla="*/ 1793043 h 2785707"/>
              <a:gd name="connsiteX91" fmla="*/ 5272230 w 12192000"/>
              <a:gd name="connsiteY91" fmla="*/ 1791348 h 2785707"/>
              <a:gd name="connsiteX92" fmla="*/ 5376484 w 12192000"/>
              <a:gd name="connsiteY92" fmla="*/ 1805756 h 2785707"/>
              <a:gd name="connsiteX93" fmla="*/ 5478926 w 12192000"/>
              <a:gd name="connsiteY93" fmla="*/ 1822858 h 2785707"/>
              <a:gd name="connsiteX94" fmla="*/ 5515632 w 12192000"/>
              <a:gd name="connsiteY94" fmla="*/ 1830425 h 2785707"/>
              <a:gd name="connsiteX95" fmla="*/ 5582742 w 12192000"/>
              <a:gd name="connsiteY95" fmla="*/ 1837848 h 2785707"/>
              <a:gd name="connsiteX96" fmla="*/ 5615731 w 12192000"/>
              <a:gd name="connsiteY96" fmla="*/ 1838115 h 2785707"/>
              <a:gd name="connsiteX97" fmla="*/ 5619149 w 12192000"/>
              <a:gd name="connsiteY97" fmla="*/ 1835988 h 2785707"/>
              <a:gd name="connsiteX98" fmla="*/ 5625050 w 12192000"/>
              <a:gd name="connsiteY98" fmla="*/ 1835832 h 2785707"/>
              <a:gd name="connsiteX99" fmla="*/ 5640026 w 12192000"/>
              <a:gd name="connsiteY99" fmla="*/ 1839536 h 2785707"/>
              <a:gd name="connsiteX100" fmla="*/ 5645469 w 12192000"/>
              <a:gd name="connsiteY100" fmla="*/ 1841610 h 2785707"/>
              <a:gd name="connsiteX101" fmla="*/ 5653837 w 12192000"/>
              <a:gd name="connsiteY101" fmla="*/ 1843194 h 2785707"/>
              <a:gd name="connsiteX102" fmla="*/ 5654101 w 12192000"/>
              <a:gd name="connsiteY102" fmla="*/ 1843017 h 2785707"/>
              <a:gd name="connsiteX103" fmla="*/ 5661820 w 12192000"/>
              <a:gd name="connsiteY103" fmla="*/ 1844927 h 2785707"/>
              <a:gd name="connsiteX104" fmla="*/ 5698828 w 12192000"/>
              <a:gd name="connsiteY104" fmla="*/ 1857009 h 2785707"/>
              <a:gd name="connsiteX105" fmla="*/ 5755153 w 12192000"/>
              <a:gd name="connsiteY105" fmla="*/ 1846051 h 2785707"/>
              <a:gd name="connsiteX106" fmla="*/ 5777080 w 12192000"/>
              <a:gd name="connsiteY106" fmla="*/ 1846484 h 2785707"/>
              <a:gd name="connsiteX107" fmla="*/ 5790062 w 12192000"/>
              <a:gd name="connsiteY107" fmla="*/ 1844754 h 2785707"/>
              <a:gd name="connsiteX108" fmla="*/ 5888138 w 12192000"/>
              <a:gd name="connsiteY108" fmla="*/ 1877663 h 2785707"/>
              <a:gd name="connsiteX109" fmla="*/ 5902013 w 12192000"/>
              <a:gd name="connsiteY109" fmla="*/ 1884827 h 2785707"/>
              <a:gd name="connsiteX110" fmla="*/ 5912492 w 12192000"/>
              <a:gd name="connsiteY110" fmla="*/ 1894998 h 2785707"/>
              <a:gd name="connsiteX111" fmla="*/ 6068995 w 12192000"/>
              <a:gd name="connsiteY111" fmla="*/ 1920302 h 2785707"/>
              <a:gd name="connsiteX112" fmla="*/ 6283598 w 12192000"/>
              <a:gd name="connsiteY112" fmla="*/ 1991295 h 2785707"/>
              <a:gd name="connsiteX113" fmla="*/ 6378390 w 12192000"/>
              <a:gd name="connsiteY113" fmla="*/ 1991561 h 2785707"/>
              <a:gd name="connsiteX114" fmla="*/ 6519309 w 12192000"/>
              <a:gd name="connsiteY114" fmla="*/ 2027309 h 2785707"/>
              <a:gd name="connsiteX115" fmla="*/ 6643152 w 12192000"/>
              <a:gd name="connsiteY115" fmla="*/ 2049516 h 2785707"/>
              <a:gd name="connsiteX116" fmla="*/ 6656875 w 12192000"/>
              <a:gd name="connsiteY116" fmla="*/ 2051188 h 2785707"/>
              <a:gd name="connsiteX117" fmla="*/ 6662165 w 12192000"/>
              <a:gd name="connsiteY117" fmla="*/ 2046505 h 2785707"/>
              <a:gd name="connsiteX118" fmla="*/ 6708706 w 12192000"/>
              <a:gd name="connsiteY118" fmla="*/ 2049842 h 2785707"/>
              <a:gd name="connsiteX119" fmla="*/ 6797201 w 12192000"/>
              <a:gd name="connsiteY119" fmla="*/ 2065320 h 2785707"/>
              <a:gd name="connsiteX120" fmla="*/ 6810764 w 12192000"/>
              <a:gd name="connsiteY120" fmla="*/ 2071002 h 2785707"/>
              <a:gd name="connsiteX121" fmla="*/ 6901101 w 12192000"/>
              <a:gd name="connsiteY121" fmla="*/ 2082052 h 2785707"/>
              <a:gd name="connsiteX122" fmla="*/ 6962781 w 12192000"/>
              <a:gd name="connsiteY122" fmla="*/ 2092999 h 2785707"/>
              <a:gd name="connsiteX123" fmla="*/ 6975881 w 12192000"/>
              <a:gd name="connsiteY123" fmla="*/ 2098520 h 2785707"/>
              <a:gd name="connsiteX124" fmla="*/ 6991402 w 12192000"/>
              <a:gd name="connsiteY124" fmla="*/ 2094572 h 2785707"/>
              <a:gd name="connsiteX125" fmla="*/ 6996085 w 12192000"/>
              <a:gd name="connsiteY125" fmla="*/ 2090397 h 2785707"/>
              <a:gd name="connsiteX126" fmla="*/ 7045119 w 12192000"/>
              <a:gd name="connsiteY126" fmla="*/ 2100367 h 2785707"/>
              <a:gd name="connsiteX127" fmla="*/ 7051064 w 12192000"/>
              <a:gd name="connsiteY127" fmla="*/ 2100779 h 2785707"/>
              <a:gd name="connsiteX128" fmla="*/ 7092123 w 12192000"/>
              <a:gd name="connsiteY128" fmla="*/ 2100750 h 2785707"/>
              <a:gd name="connsiteX129" fmla="*/ 7153291 w 12192000"/>
              <a:gd name="connsiteY129" fmla="*/ 2096258 h 2785707"/>
              <a:gd name="connsiteX130" fmla="*/ 7216946 w 12192000"/>
              <a:gd name="connsiteY130" fmla="*/ 2083586 h 2785707"/>
              <a:gd name="connsiteX131" fmla="*/ 7253640 w 12192000"/>
              <a:gd name="connsiteY131" fmla="*/ 2078754 h 2785707"/>
              <a:gd name="connsiteX132" fmla="*/ 7279228 w 12192000"/>
              <a:gd name="connsiteY132" fmla="*/ 2072719 h 2785707"/>
              <a:gd name="connsiteX133" fmla="*/ 7350342 w 12192000"/>
              <a:gd name="connsiteY133" fmla="*/ 2070909 h 2785707"/>
              <a:gd name="connsiteX134" fmla="*/ 7470724 w 12192000"/>
              <a:gd name="connsiteY134" fmla="*/ 2073574 h 2785707"/>
              <a:gd name="connsiteX135" fmla="*/ 7514696 w 12192000"/>
              <a:gd name="connsiteY135" fmla="*/ 2067266 h 2785707"/>
              <a:gd name="connsiteX136" fmla="*/ 7516909 w 12192000"/>
              <a:gd name="connsiteY136" fmla="*/ 2061590 h 2785707"/>
              <a:gd name="connsiteX137" fmla="*/ 7530255 w 12192000"/>
              <a:gd name="connsiteY137" fmla="*/ 2060403 h 2785707"/>
              <a:gd name="connsiteX138" fmla="*/ 7533279 w 12192000"/>
              <a:gd name="connsiteY138" fmla="*/ 2059039 h 2785707"/>
              <a:gd name="connsiteX139" fmla="*/ 7551151 w 12192000"/>
              <a:gd name="connsiteY139" fmla="*/ 2052267 h 2785707"/>
              <a:gd name="connsiteX140" fmla="*/ 7602338 w 12192000"/>
              <a:gd name="connsiteY140" fmla="*/ 2063846 h 2785707"/>
              <a:gd name="connsiteX141" fmla="*/ 7625892 w 12192000"/>
              <a:gd name="connsiteY141" fmla="*/ 2064714 h 2785707"/>
              <a:gd name="connsiteX142" fmla="*/ 7648322 w 12192000"/>
              <a:gd name="connsiteY142" fmla="*/ 2072757 h 2785707"/>
              <a:gd name="connsiteX143" fmla="*/ 7660138 w 12192000"/>
              <a:gd name="connsiteY143" fmla="*/ 2081487 h 2785707"/>
              <a:gd name="connsiteX144" fmla="*/ 7701887 w 12192000"/>
              <a:gd name="connsiteY144" fmla="*/ 2097255 h 2785707"/>
              <a:gd name="connsiteX145" fmla="*/ 7701887 w 12192000"/>
              <a:gd name="connsiteY145" fmla="*/ 2081564 h 2785707"/>
              <a:gd name="connsiteX146" fmla="*/ 7781603 w 12192000"/>
              <a:gd name="connsiteY146" fmla="*/ 2105597 h 2785707"/>
              <a:gd name="connsiteX147" fmla="*/ 7840532 w 12192000"/>
              <a:gd name="connsiteY147" fmla="*/ 2126887 h 2785707"/>
              <a:gd name="connsiteX148" fmla="*/ 7852490 w 12192000"/>
              <a:gd name="connsiteY148" fmla="*/ 2134555 h 2785707"/>
              <a:gd name="connsiteX149" fmla="*/ 7868492 w 12192000"/>
              <a:gd name="connsiteY149" fmla="*/ 2133321 h 2785707"/>
              <a:gd name="connsiteX150" fmla="*/ 7873842 w 12192000"/>
              <a:gd name="connsiteY150" fmla="*/ 2130014 h 2785707"/>
              <a:gd name="connsiteX151" fmla="*/ 7920468 w 12192000"/>
              <a:gd name="connsiteY151" fmla="*/ 2148187 h 2785707"/>
              <a:gd name="connsiteX152" fmla="*/ 7926263 w 12192000"/>
              <a:gd name="connsiteY152" fmla="*/ 2149606 h 2785707"/>
              <a:gd name="connsiteX153" fmla="*/ 7966770 w 12192000"/>
              <a:gd name="connsiteY153" fmla="*/ 2156585 h 2785707"/>
              <a:gd name="connsiteX154" fmla="*/ 8092911 w 12192000"/>
              <a:gd name="connsiteY154" fmla="*/ 2161008 h 2785707"/>
              <a:gd name="connsiteX155" fmla="*/ 8129956 w 12192000"/>
              <a:gd name="connsiteY155" fmla="*/ 2162518 h 2785707"/>
              <a:gd name="connsiteX156" fmla="*/ 8156253 w 12192000"/>
              <a:gd name="connsiteY156" fmla="*/ 2160951 h 2785707"/>
              <a:gd name="connsiteX157" fmla="*/ 8226723 w 12192000"/>
              <a:gd name="connsiteY157" fmla="*/ 2171307 h 2785707"/>
              <a:gd name="connsiteX158" fmla="*/ 8345013 w 12192000"/>
              <a:gd name="connsiteY158" fmla="*/ 2194472 h 2785707"/>
              <a:gd name="connsiteX159" fmla="*/ 8389494 w 12192000"/>
              <a:gd name="connsiteY159" fmla="*/ 2195774 h 2785707"/>
              <a:gd name="connsiteX160" fmla="*/ 8392672 w 12192000"/>
              <a:gd name="connsiteY160" fmla="*/ 2190570 h 2785707"/>
              <a:gd name="connsiteX161" fmla="*/ 8406045 w 12192000"/>
              <a:gd name="connsiteY161" fmla="*/ 2191681 h 2785707"/>
              <a:gd name="connsiteX162" fmla="*/ 8409264 w 12192000"/>
              <a:gd name="connsiteY162" fmla="*/ 2190855 h 2785707"/>
              <a:gd name="connsiteX163" fmla="*/ 8428080 w 12192000"/>
              <a:gd name="connsiteY163" fmla="*/ 2187244 h 2785707"/>
              <a:gd name="connsiteX164" fmla="*/ 8476550 w 12192000"/>
              <a:gd name="connsiteY164" fmla="*/ 2207369 h 2785707"/>
              <a:gd name="connsiteX165" fmla="*/ 8588757 w 12192000"/>
              <a:gd name="connsiteY165" fmla="*/ 2225395 h 2785707"/>
              <a:gd name="connsiteX166" fmla="*/ 8749518 w 12192000"/>
              <a:gd name="connsiteY166" fmla="*/ 2245011 h 2785707"/>
              <a:gd name="connsiteX167" fmla="*/ 8874315 w 12192000"/>
              <a:gd name="connsiteY167" fmla="*/ 2266877 h 2785707"/>
              <a:gd name="connsiteX168" fmla="*/ 9029190 w 12192000"/>
              <a:gd name="connsiteY168" fmla="*/ 2309251 h 2785707"/>
              <a:gd name="connsiteX169" fmla="*/ 9142331 w 12192000"/>
              <a:gd name="connsiteY169" fmla="*/ 2320064 h 2785707"/>
              <a:gd name="connsiteX170" fmla="*/ 9155844 w 12192000"/>
              <a:gd name="connsiteY170" fmla="*/ 2330314 h 2785707"/>
              <a:gd name="connsiteX171" fmla="*/ 9171403 w 12192000"/>
              <a:gd name="connsiteY171" fmla="*/ 2337223 h 2785707"/>
              <a:gd name="connsiteX172" fmla="*/ 9173407 w 12192000"/>
              <a:gd name="connsiteY172" fmla="*/ 2336681 h 2785707"/>
              <a:gd name="connsiteX173" fmla="*/ 9208166 w 12192000"/>
              <a:gd name="connsiteY173" fmla="*/ 2347769 h 2785707"/>
              <a:gd name="connsiteX174" fmla="*/ 9274752 w 12192000"/>
              <a:gd name="connsiteY174" fmla="*/ 2367321 h 2785707"/>
              <a:gd name="connsiteX175" fmla="*/ 9275339 w 12192000"/>
              <a:gd name="connsiteY175" fmla="*/ 2366424 h 2785707"/>
              <a:gd name="connsiteX176" fmla="*/ 9286171 w 12192000"/>
              <a:gd name="connsiteY176" fmla="*/ 2364868 h 2785707"/>
              <a:gd name="connsiteX177" fmla="*/ 9306706 w 12192000"/>
              <a:gd name="connsiteY177" fmla="*/ 2364279 h 2785707"/>
              <a:gd name="connsiteX178" fmla="*/ 9354964 w 12192000"/>
              <a:gd name="connsiteY178" fmla="*/ 2350000 h 2785707"/>
              <a:gd name="connsiteX179" fmla="*/ 9393840 w 12192000"/>
              <a:gd name="connsiteY179" fmla="*/ 2360999 h 2785707"/>
              <a:gd name="connsiteX180" fmla="*/ 9401723 w 12192000"/>
              <a:gd name="connsiteY180" fmla="*/ 2362648 h 2785707"/>
              <a:gd name="connsiteX181" fmla="*/ 9401904 w 12192000"/>
              <a:gd name="connsiteY181" fmla="*/ 2362449 h 2785707"/>
              <a:gd name="connsiteX182" fmla="*/ 9410265 w 12192000"/>
              <a:gd name="connsiteY182" fmla="*/ 2363724 h 2785707"/>
              <a:gd name="connsiteX183" fmla="*/ 9431384 w 12192000"/>
              <a:gd name="connsiteY183" fmla="*/ 2368857 h 2785707"/>
              <a:gd name="connsiteX184" fmla="*/ 9436806 w 12192000"/>
              <a:gd name="connsiteY184" fmla="*/ 2368409 h 2785707"/>
              <a:gd name="connsiteX185" fmla="*/ 9469943 w 12192000"/>
              <a:gd name="connsiteY185" fmla="*/ 2364702 h 2785707"/>
              <a:gd name="connsiteX186" fmla="*/ 9571973 w 12192000"/>
              <a:gd name="connsiteY186" fmla="*/ 2375579 h 2785707"/>
              <a:gd name="connsiteX187" fmla="*/ 9673508 w 12192000"/>
              <a:gd name="connsiteY187" fmla="*/ 2388756 h 2785707"/>
              <a:gd name="connsiteX188" fmla="*/ 9775728 w 12192000"/>
              <a:gd name="connsiteY188" fmla="*/ 2398997 h 2785707"/>
              <a:gd name="connsiteX189" fmla="*/ 9828502 w 12192000"/>
              <a:gd name="connsiteY189" fmla="*/ 2387377 h 2785707"/>
              <a:gd name="connsiteX190" fmla="*/ 9834358 w 12192000"/>
              <a:gd name="connsiteY190" fmla="*/ 2387922 h 2785707"/>
              <a:gd name="connsiteX191" fmla="*/ 9848851 w 12192000"/>
              <a:gd name="connsiteY191" fmla="*/ 2393407 h 2785707"/>
              <a:gd name="connsiteX192" fmla="*/ 9854053 w 12192000"/>
              <a:gd name="connsiteY192" fmla="*/ 2396127 h 2785707"/>
              <a:gd name="connsiteX193" fmla="*/ 9862192 w 12192000"/>
              <a:gd name="connsiteY193" fmla="*/ 2398707 h 2785707"/>
              <a:gd name="connsiteX194" fmla="*/ 9862471 w 12192000"/>
              <a:gd name="connsiteY194" fmla="*/ 2398561 h 2785707"/>
              <a:gd name="connsiteX195" fmla="*/ 9905498 w 12192000"/>
              <a:gd name="connsiteY195" fmla="*/ 2417867 h 2785707"/>
              <a:gd name="connsiteX196" fmla="*/ 9962223 w 12192000"/>
              <a:gd name="connsiteY196" fmla="*/ 2413612 h 2785707"/>
              <a:gd name="connsiteX197" fmla="*/ 9983885 w 12192000"/>
              <a:gd name="connsiteY197" fmla="*/ 2416653 h 2785707"/>
              <a:gd name="connsiteX198" fmla="*/ 9995871 w 12192000"/>
              <a:gd name="connsiteY198" fmla="*/ 2417158 h 2785707"/>
              <a:gd name="connsiteX199" fmla="*/ 10030934 w 12192000"/>
              <a:gd name="connsiteY199" fmla="*/ 2432369 h 2785707"/>
              <a:gd name="connsiteX200" fmla="*/ 10036087 w 12192000"/>
              <a:gd name="connsiteY200" fmla="*/ 2432793 h 2785707"/>
              <a:gd name="connsiteX201" fmla="*/ 10057471 w 12192000"/>
              <a:gd name="connsiteY201" fmla="*/ 2445317 h 2785707"/>
              <a:gd name="connsiteX202" fmla="*/ 10088697 w 12192000"/>
              <a:gd name="connsiteY202" fmla="*/ 2461159 h 2785707"/>
              <a:gd name="connsiteX203" fmla="*/ 10091030 w 12192000"/>
              <a:gd name="connsiteY203" fmla="*/ 2461029 h 2785707"/>
              <a:gd name="connsiteX204" fmla="*/ 10104127 w 12192000"/>
              <a:gd name="connsiteY204" fmla="*/ 2469841 h 2785707"/>
              <a:gd name="connsiteX205" fmla="*/ 10169163 w 12192000"/>
              <a:gd name="connsiteY205" fmla="*/ 2492519 h 2785707"/>
              <a:gd name="connsiteX206" fmla="*/ 10266247 w 12192000"/>
              <a:gd name="connsiteY206" fmla="*/ 2525164 h 2785707"/>
              <a:gd name="connsiteX207" fmla="*/ 10383588 w 12192000"/>
              <a:gd name="connsiteY207" fmla="*/ 2556604 h 2785707"/>
              <a:gd name="connsiteX208" fmla="*/ 10502276 w 12192000"/>
              <a:gd name="connsiteY208" fmla="*/ 2611346 h 2785707"/>
              <a:gd name="connsiteX209" fmla="*/ 10702436 w 12192000"/>
              <a:gd name="connsiteY209" fmla="*/ 2685688 h 2785707"/>
              <a:gd name="connsiteX210" fmla="*/ 10738338 w 12192000"/>
              <a:gd name="connsiteY210" fmla="*/ 2690143 h 2785707"/>
              <a:gd name="connsiteX211" fmla="*/ 10738410 w 12192000"/>
              <a:gd name="connsiteY211" fmla="*/ 2690169 h 2785707"/>
              <a:gd name="connsiteX212" fmla="*/ 10828361 w 12192000"/>
              <a:gd name="connsiteY212" fmla="*/ 2695982 h 2785707"/>
              <a:gd name="connsiteX213" fmla="*/ 10850642 w 12192000"/>
              <a:gd name="connsiteY213" fmla="*/ 2691703 h 2785707"/>
              <a:gd name="connsiteX214" fmla="*/ 10944231 w 12192000"/>
              <a:gd name="connsiteY214" fmla="*/ 2690377 h 2785707"/>
              <a:gd name="connsiteX215" fmla="*/ 10961147 w 12192000"/>
              <a:gd name="connsiteY215" fmla="*/ 2687666 h 2785707"/>
              <a:gd name="connsiteX216" fmla="*/ 10980692 w 12192000"/>
              <a:gd name="connsiteY216" fmla="*/ 2691799 h 2785707"/>
              <a:gd name="connsiteX217" fmla="*/ 11058630 w 12192000"/>
              <a:gd name="connsiteY217" fmla="*/ 2709148 h 2785707"/>
              <a:gd name="connsiteX218" fmla="*/ 11094767 w 12192000"/>
              <a:gd name="connsiteY218" fmla="*/ 2717083 h 2785707"/>
              <a:gd name="connsiteX219" fmla="*/ 11096358 w 12192000"/>
              <a:gd name="connsiteY219" fmla="*/ 2720774 h 2785707"/>
              <a:gd name="connsiteX220" fmla="*/ 11104973 w 12192000"/>
              <a:gd name="connsiteY220" fmla="*/ 2716245 h 2785707"/>
              <a:gd name="connsiteX221" fmla="*/ 11131099 w 12192000"/>
              <a:gd name="connsiteY221" fmla="*/ 2719881 h 2785707"/>
              <a:gd name="connsiteX222" fmla="*/ 11140776 w 12192000"/>
              <a:gd name="connsiteY222" fmla="*/ 2725926 h 2785707"/>
              <a:gd name="connsiteX223" fmla="*/ 11158686 w 12192000"/>
              <a:gd name="connsiteY223" fmla="*/ 2726270 h 2785707"/>
              <a:gd name="connsiteX224" fmla="*/ 11273267 w 12192000"/>
              <a:gd name="connsiteY224" fmla="*/ 2728567 h 2785707"/>
              <a:gd name="connsiteX225" fmla="*/ 11288916 w 12192000"/>
              <a:gd name="connsiteY225" fmla="*/ 2737828 h 2785707"/>
              <a:gd name="connsiteX226" fmla="*/ 11311388 w 12192000"/>
              <a:gd name="connsiteY226" fmla="*/ 2736624 h 2785707"/>
              <a:gd name="connsiteX227" fmla="*/ 11335078 w 12192000"/>
              <a:gd name="connsiteY227" fmla="*/ 2749941 h 2785707"/>
              <a:gd name="connsiteX228" fmla="*/ 11348344 w 12192000"/>
              <a:gd name="connsiteY228" fmla="*/ 2752346 h 2785707"/>
              <a:gd name="connsiteX229" fmla="*/ 11353373 w 12192000"/>
              <a:gd name="connsiteY229" fmla="*/ 2754678 h 2785707"/>
              <a:gd name="connsiteX230" fmla="*/ 11367159 w 12192000"/>
              <a:gd name="connsiteY230" fmla="*/ 2741107 h 2785707"/>
              <a:gd name="connsiteX231" fmla="*/ 11389712 w 12192000"/>
              <a:gd name="connsiteY231" fmla="*/ 2740372 h 2785707"/>
              <a:gd name="connsiteX232" fmla="*/ 11395219 w 12192000"/>
              <a:gd name="connsiteY232" fmla="*/ 2733120 h 2785707"/>
              <a:gd name="connsiteX233" fmla="*/ 11409180 w 12192000"/>
              <a:gd name="connsiteY233" fmla="*/ 2739023 h 2785707"/>
              <a:gd name="connsiteX234" fmla="*/ 11431837 w 12192000"/>
              <a:gd name="connsiteY234" fmla="*/ 2746056 h 2785707"/>
              <a:gd name="connsiteX235" fmla="*/ 11444471 w 12192000"/>
              <a:gd name="connsiteY235" fmla="*/ 2749621 h 2785707"/>
              <a:gd name="connsiteX236" fmla="*/ 11451208 w 12192000"/>
              <a:gd name="connsiteY236" fmla="*/ 2744859 h 2785707"/>
              <a:gd name="connsiteX237" fmla="*/ 11473061 w 12192000"/>
              <a:gd name="connsiteY237" fmla="*/ 2757601 h 2785707"/>
              <a:gd name="connsiteX238" fmla="*/ 11526925 w 12192000"/>
              <a:gd name="connsiteY238" fmla="*/ 2772124 h 2785707"/>
              <a:gd name="connsiteX239" fmla="*/ 11584409 w 12192000"/>
              <a:gd name="connsiteY239" fmla="*/ 2785707 h 2785707"/>
              <a:gd name="connsiteX240" fmla="*/ 11705161 w 12192000"/>
              <a:gd name="connsiteY240" fmla="*/ 2774143 h 2785707"/>
              <a:gd name="connsiteX241" fmla="*/ 11831541 w 12192000"/>
              <a:gd name="connsiteY241" fmla="*/ 2745647 h 2785707"/>
              <a:gd name="connsiteX242" fmla="*/ 12017942 w 12192000"/>
              <a:gd name="connsiteY242" fmla="*/ 2704117 h 2785707"/>
              <a:gd name="connsiteX243" fmla="*/ 12134490 w 12192000"/>
              <a:gd name="connsiteY243" fmla="*/ 2673464 h 2785707"/>
              <a:gd name="connsiteX244" fmla="*/ 12159651 w 12192000"/>
              <a:gd name="connsiteY244" fmla="*/ 2679085 h 2785707"/>
              <a:gd name="connsiteX245" fmla="*/ 12192000 w 12192000"/>
              <a:gd name="connsiteY245" fmla="*/ 2674480 h 2785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Lst>
            <a:rect l="l" t="t" r="r" b="b"/>
            <a:pathLst>
              <a:path w="12192000" h="2785707">
                <a:moveTo>
                  <a:pt x="12192000" y="0"/>
                </a:moveTo>
                <a:lnTo>
                  <a:pt x="0" y="0"/>
                </a:lnTo>
                <a:lnTo>
                  <a:pt x="0" y="591237"/>
                </a:lnTo>
                <a:lnTo>
                  <a:pt x="7462" y="596097"/>
                </a:lnTo>
                <a:cubicBezTo>
                  <a:pt x="33908" y="613349"/>
                  <a:pt x="59850" y="629066"/>
                  <a:pt x="65949" y="623063"/>
                </a:cubicBezTo>
                <a:cubicBezTo>
                  <a:pt x="104511" y="621541"/>
                  <a:pt x="147418" y="628042"/>
                  <a:pt x="174040" y="614935"/>
                </a:cubicBezTo>
                <a:cubicBezTo>
                  <a:pt x="181060" y="595502"/>
                  <a:pt x="307304" y="613591"/>
                  <a:pt x="331354" y="605310"/>
                </a:cubicBezTo>
                <a:cubicBezTo>
                  <a:pt x="388829" y="623899"/>
                  <a:pt x="404420" y="655488"/>
                  <a:pt x="437701" y="649169"/>
                </a:cubicBezTo>
                <a:cubicBezTo>
                  <a:pt x="460360" y="643797"/>
                  <a:pt x="544430" y="662096"/>
                  <a:pt x="570985" y="634864"/>
                </a:cubicBezTo>
                <a:cubicBezTo>
                  <a:pt x="611720" y="655852"/>
                  <a:pt x="628268" y="628594"/>
                  <a:pt x="660488" y="637694"/>
                </a:cubicBezTo>
                <a:cubicBezTo>
                  <a:pt x="731929" y="640906"/>
                  <a:pt x="769884" y="669504"/>
                  <a:pt x="862240" y="647402"/>
                </a:cubicBezTo>
                <a:cubicBezTo>
                  <a:pt x="904065" y="656940"/>
                  <a:pt x="965938" y="616724"/>
                  <a:pt x="1055198" y="658414"/>
                </a:cubicBezTo>
                <a:cubicBezTo>
                  <a:pt x="1106774" y="665872"/>
                  <a:pt x="1080744" y="646485"/>
                  <a:pt x="1161490" y="664553"/>
                </a:cubicBezTo>
                <a:cubicBezTo>
                  <a:pt x="1184673" y="638081"/>
                  <a:pt x="1309702" y="681966"/>
                  <a:pt x="1335488" y="684838"/>
                </a:cubicBezTo>
                <a:cubicBezTo>
                  <a:pt x="1355801" y="667828"/>
                  <a:pt x="1366194" y="681653"/>
                  <a:pt x="1384901" y="684207"/>
                </a:cubicBezTo>
                <a:cubicBezTo>
                  <a:pt x="1393212" y="673848"/>
                  <a:pt x="1409014" y="673874"/>
                  <a:pt x="1414557" y="685540"/>
                </a:cubicBezTo>
                <a:cubicBezTo>
                  <a:pt x="1407315" y="713070"/>
                  <a:pt x="1474731" y="690092"/>
                  <a:pt x="1479073" y="708783"/>
                </a:cubicBezTo>
                <a:cubicBezTo>
                  <a:pt x="1540070" y="714517"/>
                  <a:pt x="1678447" y="697746"/>
                  <a:pt x="1760498" y="700683"/>
                </a:cubicBezTo>
                <a:cubicBezTo>
                  <a:pt x="1792632" y="694031"/>
                  <a:pt x="1855180" y="727000"/>
                  <a:pt x="1971386" y="726403"/>
                </a:cubicBezTo>
                <a:cubicBezTo>
                  <a:pt x="1986964" y="720596"/>
                  <a:pt x="2046286" y="708514"/>
                  <a:pt x="2050659" y="720928"/>
                </a:cubicBezTo>
                <a:cubicBezTo>
                  <a:pt x="2086682" y="721863"/>
                  <a:pt x="2195049" y="765696"/>
                  <a:pt x="2220475" y="749487"/>
                </a:cubicBezTo>
                <a:cubicBezTo>
                  <a:pt x="2215241" y="776310"/>
                  <a:pt x="2266142" y="751623"/>
                  <a:pt x="2272406" y="777021"/>
                </a:cubicBezTo>
                <a:lnTo>
                  <a:pt x="2297410" y="791240"/>
                </a:lnTo>
                <a:cubicBezTo>
                  <a:pt x="2314908" y="801492"/>
                  <a:pt x="2362075" y="829113"/>
                  <a:pt x="2377393" y="838529"/>
                </a:cubicBezTo>
                <a:lnTo>
                  <a:pt x="2389325" y="847736"/>
                </a:lnTo>
                <a:lnTo>
                  <a:pt x="2418508" y="847030"/>
                </a:lnTo>
                <a:lnTo>
                  <a:pt x="2435377" y="837345"/>
                </a:lnTo>
                <a:lnTo>
                  <a:pt x="2439620" y="840860"/>
                </a:lnTo>
                <a:cubicBezTo>
                  <a:pt x="2444187" y="847628"/>
                  <a:pt x="2446502" y="851791"/>
                  <a:pt x="2451797" y="846508"/>
                </a:cubicBezTo>
                <a:lnTo>
                  <a:pt x="2505861" y="882666"/>
                </a:lnTo>
                <a:cubicBezTo>
                  <a:pt x="2511636" y="885661"/>
                  <a:pt x="2518894" y="886415"/>
                  <a:pt x="2528621" y="883310"/>
                </a:cubicBezTo>
                <a:cubicBezTo>
                  <a:pt x="2546958" y="888460"/>
                  <a:pt x="2598467" y="907723"/>
                  <a:pt x="2615876" y="913568"/>
                </a:cubicBezTo>
                <a:lnTo>
                  <a:pt x="2633076" y="918384"/>
                </a:lnTo>
                <a:cubicBezTo>
                  <a:pt x="2641280" y="922241"/>
                  <a:pt x="2658085" y="933369"/>
                  <a:pt x="2665101" y="936714"/>
                </a:cubicBezTo>
                <a:cubicBezTo>
                  <a:pt x="2670825" y="938682"/>
                  <a:pt x="2668027" y="935380"/>
                  <a:pt x="2675173" y="938458"/>
                </a:cubicBezTo>
                <a:cubicBezTo>
                  <a:pt x="2675225" y="944597"/>
                  <a:pt x="2677804" y="950555"/>
                  <a:pt x="2707978" y="955182"/>
                </a:cubicBezTo>
                <a:cubicBezTo>
                  <a:pt x="2726571" y="970114"/>
                  <a:pt x="2750921" y="982615"/>
                  <a:pt x="2778669" y="991480"/>
                </a:cubicBezTo>
                <a:cubicBezTo>
                  <a:pt x="2784596" y="986681"/>
                  <a:pt x="2791940" y="997468"/>
                  <a:pt x="2796452" y="1000372"/>
                </a:cubicBezTo>
                <a:cubicBezTo>
                  <a:pt x="2798282" y="996724"/>
                  <a:pt x="2810819" y="997911"/>
                  <a:pt x="2813495" y="1001982"/>
                </a:cubicBezTo>
                <a:cubicBezTo>
                  <a:pt x="2894291" y="1036995"/>
                  <a:pt x="2861846" y="990458"/>
                  <a:pt x="2904193" y="1024123"/>
                </a:cubicBezTo>
                <a:cubicBezTo>
                  <a:pt x="2912426" y="1027395"/>
                  <a:pt x="2919877" y="1027211"/>
                  <a:pt x="2926826" y="1025558"/>
                </a:cubicBezTo>
                <a:lnTo>
                  <a:pt x="2937629" y="1021496"/>
                </a:lnTo>
                <a:lnTo>
                  <a:pt x="2970190" y="1039341"/>
                </a:lnTo>
                <a:cubicBezTo>
                  <a:pt x="2986667" y="1046544"/>
                  <a:pt x="3004419" y="1052632"/>
                  <a:pt x="3023036" y="1057429"/>
                </a:cubicBezTo>
                <a:cubicBezTo>
                  <a:pt x="3029427" y="1050485"/>
                  <a:pt x="3041250" y="1064362"/>
                  <a:pt x="3047640" y="1067886"/>
                </a:cubicBezTo>
                <a:cubicBezTo>
                  <a:pt x="3049113" y="1062834"/>
                  <a:pt x="3065273" y="1063377"/>
                  <a:pt x="3069615" y="1068623"/>
                </a:cubicBezTo>
                <a:cubicBezTo>
                  <a:pt x="3180167" y="1108914"/>
                  <a:pt x="3128204" y="1049097"/>
                  <a:pt x="3189718" y="1090790"/>
                </a:cubicBezTo>
                <a:lnTo>
                  <a:pt x="3234683" y="1082861"/>
                </a:lnTo>
                <a:lnTo>
                  <a:pt x="3243889" y="1088560"/>
                </a:lnTo>
                <a:cubicBezTo>
                  <a:pt x="3282443" y="1096267"/>
                  <a:pt x="3296793" y="1087718"/>
                  <a:pt x="3316289" y="1102846"/>
                </a:cubicBezTo>
                <a:cubicBezTo>
                  <a:pt x="3355705" y="1086745"/>
                  <a:pt x="3338941" y="1104834"/>
                  <a:pt x="3363255" y="1113121"/>
                </a:cubicBezTo>
                <a:cubicBezTo>
                  <a:pt x="3385590" y="1119421"/>
                  <a:pt x="3427034" y="1134146"/>
                  <a:pt x="3450298" y="1140641"/>
                </a:cubicBezTo>
                <a:cubicBezTo>
                  <a:pt x="3464287" y="1161185"/>
                  <a:pt x="3479428" y="1142090"/>
                  <a:pt x="3502843" y="1152088"/>
                </a:cubicBezTo>
                <a:cubicBezTo>
                  <a:pt x="3512778" y="1160751"/>
                  <a:pt x="3520916" y="1163472"/>
                  <a:pt x="3534327" y="1158780"/>
                </a:cubicBezTo>
                <a:cubicBezTo>
                  <a:pt x="3579631" y="1200367"/>
                  <a:pt x="3566563" y="1166440"/>
                  <a:pt x="3613707" y="1188135"/>
                </a:cubicBezTo>
                <a:cubicBezTo>
                  <a:pt x="3653700" y="1209113"/>
                  <a:pt x="3700718" y="1226767"/>
                  <a:pt x="3734447" y="1264997"/>
                </a:cubicBezTo>
                <a:cubicBezTo>
                  <a:pt x="3739812" y="1275024"/>
                  <a:pt x="3757867" y="1281897"/>
                  <a:pt x="3774777" y="1280345"/>
                </a:cubicBezTo>
                <a:cubicBezTo>
                  <a:pt x="3777687" y="1280079"/>
                  <a:pt x="3780452" y="1279566"/>
                  <a:pt x="3782987" y="1278825"/>
                </a:cubicBezTo>
                <a:cubicBezTo>
                  <a:pt x="3802089" y="1304950"/>
                  <a:pt x="3822370" y="1298085"/>
                  <a:pt x="3829525" y="1314650"/>
                </a:cubicBezTo>
                <a:cubicBezTo>
                  <a:pt x="3870043" y="1329235"/>
                  <a:pt x="3909546" y="1322767"/>
                  <a:pt x="3916534" y="1337438"/>
                </a:cubicBezTo>
                <a:cubicBezTo>
                  <a:pt x="3938646" y="1341249"/>
                  <a:pt x="3973911" y="1333246"/>
                  <a:pt x="3985243" y="1349887"/>
                </a:cubicBezTo>
                <a:cubicBezTo>
                  <a:pt x="3991624" y="1339551"/>
                  <a:pt x="4007098" y="1363379"/>
                  <a:pt x="4022446" y="1358915"/>
                </a:cubicBezTo>
                <a:cubicBezTo>
                  <a:pt x="4033756" y="1354584"/>
                  <a:pt x="4041089" y="1360802"/>
                  <a:pt x="4050987" y="1363213"/>
                </a:cubicBezTo>
                <a:cubicBezTo>
                  <a:pt x="4065543" y="1360896"/>
                  <a:pt x="4106233" y="1377936"/>
                  <a:pt x="4115739" y="1386380"/>
                </a:cubicBezTo>
                <a:cubicBezTo>
                  <a:pt x="4136569" y="1413385"/>
                  <a:pt x="4202076" y="1408872"/>
                  <a:pt x="4219773" y="1429896"/>
                </a:cubicBezTo>
                <a:cubicBezTo>
                  <a:pt x="4227193" y="1433905"/>
                  <a:pt x="4234841" y="1436419"/>
                  <a:pt x="4242592" y="1437995"/>
                </a:cubicBezTo>
                <a:lnTo>
                  <a:pt x="4264860" y="1440328"/>
                </a:lnTo>
                <a:lnTo>
                  <a:pt x="4272342" y="1436836"/>
                </a:lnTo>
                <a:lnTo>
                  <a:pt x="4285317" y="1440547"/>
                </a:lnTo>
                <a:lnTo>
                  <a:pt x="4289326" y="1440567"/>
                </a:lnTo>
                <a:lnTo>
                  <a:pt x="4311745" y="1441649"/>
                </a:lnTo>
                <a:cubicBezTo>
                  <a:pt x="4295920" y="1463324"/>
                  <a:pt x="4370745" y="1452790"/>
                  <a:pt x="4345821" y="1467990"/>
                </a:cubicBezTo>
                <a:cubicBezTo>
                  <a:pt x="4382864" y="1476647"/>
                  <a:pt x="4349421" y="1488843"/>
                  <a:pt x="4399086" y="1480631"/>
                </a:cubicBezTo>
                <a:cubicBezTo>
                  <a:pt x="4451935" y="1510979"/>
                  <a:pt x="4598080" y="1494621"/>
                  <a:pt x="4635587" y="1532477"/>
                </a:cubicBezTo>
                <a:cubicBezTo>
                  <a:pt x="4632999" y="1520275"/>
                  <a:pt x="4681854" y="1589802"/>
                  <a:pt x="4697305" y="1598576"/>
                </a:cubicBezTo>
                <a:cubicBezTo>
                  <a:pt x="4733556" y="1613805"/>
                  <a:pt x="4746756" y="1626181"/>
                  <a:pt x="4800559" y="1650651"/>
                </a:cubicBezTo>
                <a:cubicBezTo>
                  <a:pt x="4853578" y="1666654"/>
                  <a:pt x="4885909" y="1696908"/>
                  <a:pt x="4945615" y="1698753"/>
                </a:cubicBezTo>
                <a:cubicBezTo>
                  <a:pt x="4946370" y="1702791"/>
                  <a:pt x="4948427" y="1706445"/>
                  <a:pt x="4951384" y="1709811"/>
                </a:cubicBezTo>
                <a:lnTo>
                  <a:pt x="4961956" y="1718626"/>
                </a:lnTo>
                <a:lnTo>
                  <a:pt x="4964473" y="1718615"/>
                </a:lnTo>
                <a:lnTo>
                  <a:pt x="4991598" y="1734829"/>
                </a:lnTo>
                <a:lnTo>
                  <a:pt x="5009548" y="1747489"/>
                </a:lnTo>
                <a:lnTo>
                  <a:pt x="5014839" y="1748130"/>
                </a:lnTo>
                <a:cubicBezTo>
                  <a:pt x="5023037" y="1751045"/>
                  <a:pt x="5047794" y="1761529"/>
                  <a:pt x="5058738" y="1764982"/>
                </a:cubicBezTo>
                <a:cubicBezTo>
                  <a:pt x="5064791" y="1749903"/>
                  <a:pt x="5066861" y="1761618"/>
                  <a:pt x="5080507" y="1768847"/>
                </a:cubicBezTo>
                <a:cubicBezTo>
                  <a:pt x="5092955" y="1747037"/>
                  <a:pt x="5123611" y="1774828"/>
                  <a:pt x="5142055" y="1767607"/>
                </a:cubicBezTo>
                <a:cubicBezTo>
                  <a:pt x="5151799" y="1773410"/>
                  <a:pt x="5162333" y="1779148"/>
                  <a:pt x="5173522" y="1784620"/>
                </a:cubicBezTo>
                <a:lnTo>
                  <a:pt x="5180367" y="1787604"/>
                </a:lnTo>
                <a:lnTo>
                  <a:pt x="5180716" y="1787481"/>
                </a:lnTo>
                <a:cubicBezTo>
                  <a:pt x="5182658" y="1787744"/>
                  <a:pt x="5185081" y="1788580"/>
                  <a:pt x="5188363" y="1790269"/>
                </a:cubicBezTo>
                <a:lnTo>
                  <a:pt x="5192852" y="1793043"/>
                </a:lnTo>
                <a:lnTo>
                  <a:pt x="5272230" y="1791348"/>
                </a:lnTo>
                <a:cubicBezTo>
                  <a:pt x="5312404" y="1798683"/>
                  <a:pt x="5342704" y="1787354"/>
                  <a:pt x="5376484" y="1805756"/>
                </a:cubicBezTo>
                <a:cubicBezTo>
                  <a:pt x="5414117" y="1812554"/>
                  <a:pt x="5448503" y="1811916"/>
                  <a:pt x="5478926" y="1822858"/>
                </a:cubicBezTo>
                <a:cubicBezTo>
                  <a:pt x="5493297" y="1819986"/>
                  <a:pt x="5506053" y="1820161"/>
                  <a:pt x="5515632" y="1830425"/>
                </a:cubicBezTo>
                <a:cubicBezTo>
                  <a:pt x="5551385" y="1834476"/>
                  <a:pt x="5563012" y="1824675"/>
                  <a:pt x="5582742" y="1837848"/>
                </a:cubicBezTo>
                <a:lnTo>
                  <a:pt x="5615731" y="1838115"/>
                </a:lnTo>
                <a:lnTo>
                  <a:pt x="5619149" y="1835988"/>
                </a:lnTo>
                <a:lnTo>
                  <a:pt x="5625050" y="1835832"/>
                </a:lnTo>
                <a:lnTo>
                  <a:pt x="5640026" y="1839536"/>
                </a:lnTo>
                <a:lnTo>
                  <a:pt x="5645469" y="1841610"/>
                </a:lnTo>
                <a:cubicBezTo>
                  <a:pt x="5649292" y="1842786"/>
                  <a:pt x="5651918" y="1843241"/>
                  <a:pt x="5653837" y="1843194"/>
                </a:cubicBezTo>
                <a:lnTo>
                  <a:pt x="5654101" y="1843017"/>
                </a:lnTo>
                <a:lnTo>
                  <a:pt x="5661820" y="1844927"/>
                </a:lnTo>
                <a:cubicBezTo>
                  <a:pt x="5674709" y="1848645"/>
                  <a:pt x="5687118" y="1852732"/>
                  <a:pt x="5698828" y="1857009"/>
                </a:cubicBezTo>
                <a:cubicBezTo>
                  <a:pt x="5712521" y="1846861"/>
                  <a:pt x="5753797" y="1869873"/>
                  <a:pt x="5755153" y="1846051"/>
                </a:cubicBezTo>
                <a:cubicBezTo>
                  <a:pt x="5771136" y="1851140"/>
                  <a:pt x="5778501" y="1862553"/>
                  <a:pt x="5777080" y="1846484"/>
                </a:cubicBezTo>
                <a:lnTo>
                  <a:pt x="5790062" y="1844754"/>
                </a:lnTo>
                <a:lnTo>
                  <a:pt x="5888138" y="1877663"/>
                </a:lnTo>
                <a:lnTo>
                  <a:pt x="5902013" y="1884827"/>
                </a:lnTo>
                <a:cubicBezTo>
                  <a:pt x="5906316" y="1887734"/>
                  <a:pt x="5909915" y="1891071"/>
                  <a:pt x="5912492" y="1894998"/>
                </a:cubicBezTo>
                <a:cubicBezTo>
                  <a:pt x="5968551" y="1887421"/>
                  <a:pt x="6012526" y="1912636"/>
                  <a:pt x="6068995" y="1920302"/>
                </a:cubicBezTo>
                <a:cubicBezTo>
                  <a:pt x="6130128" y="1936331"/>
                  <a:pt x="6262213" y="1980287"/>
                  <a:pt x="6283598" y="1991295"/>
                </a:cubicBezTo>
                <a:cubicBezTo>
                  <a:pt x="6301966" y="1997651"/>
                  <a:pt x="6386462" y="2003382"/>
                  <a:pt x="6378390" y="1991561"/>
                </a:cubicBezTo>
                <a:cubicBezTo>
                  <a:pt x="6430691" y="2023578"/>
                  <a:pt x="6456320" y="2005237"/>
                  <a:pt x="6519309" y="2027309"/>
                </a:cubicBezTo>
                <a:lnTo>
                  <a:pt x="6643152" y="2049516"/>
                </a:lnTo>
                <a:lnTo>
                  <a:pt x="6656875" y="2051188"/>
                </a:lnTo>
                <a:lnTo>
                  <a:pt x="6662165" y="2046505"/>
                </a:lnTo>
                <a:lnTo>
                  <a:pt x="6708706" y="2049842"/>
                </a:lnTo>
                <a:cubicBezTo>
                  <a:pt x="6728320" y="2063550"/>
                  <a:pt x="6766107" y="2058616"/>
                  <a:pt x="6797201" y="2065320"/>
                </a:cubicBezTo>
                <a:lnTo>
                  <a:pt x="6810764" y="2071002"/>
                </a:lnTo>
                <a:lnTo>
                  <a:pt x="6901101" y="2082052"/>
                </a:lnTo>
                <a:lnTo>
                  <a:pt x="6962781" y="2092999"/>
                </a:lnTo>
                <a:lnTo>
                  <a:pt x="6975881" y="2098520"/>
                </a:lnTo>
                <a:lnTo>
                  <a:pt x="6991402" y="2094572"/>
                </a:lnTo>
                <a:cubicBezTo>
                  <a:pt x="6993328" y="2093335"/>
                  <a:pt x="6994904" y="2091926"/>
                  <a:pt x="6996085" y="2090397"/>
                </a:cubicBezTo>
                <a:lnTo>
                  <a:pt x="7045119" y="2100367"/>
                </a:lnTo>
                <a:lnTo>
                  <a:pt x="7051064" y="2100779"/>
                </a:lnTo>
                <a:lnTo>
                  <a:pt x="7092123" y="2100750"/>
                </a:lnTo>
                <a:lnTo>
                  <a:pt x="7153291" y="2096258"/>
                </a:lnTo>
                <a:cubicBezTo>
                  <a:pt x="7173585" y="2092006"/>
                  <a:pt x="7192251" y="2072757"/>
                  <a:pt x="7216946" y="2083586"/>
                </a:cubicBezTo>
                <a:cubicBezTo>
                  <a:pt x="7211675" y="2072232"/>
                  <a:pt x="7246465" y="2087999"/>
                  <a:pt x="7253640" y="2078754"/>
                </a:cubicBezTo>
                <a:cubicBezTo>
                  <a:pt x="7257908" y="2071016"/>
                  <a:pt x="7269456" y="2073996"/>
                  <a:pt x="7279228" y="2072719"/>
                </a:cubicBezTo>
                <a:cubicBezTo>
                  <a:pt x="7287893" y="2065644"/>
                  <a:pt x="7334999" y="2066706"/>
                  <a:pt x="7350342" y="2070909"/>
                </a:cubicBezTo>
                <a:cubicBezTo>
                  <a:pt x="7392243" y="2087644"/>
                  <a:pt x="7436988" y="2061053"/>
                  <a:pt x="7470724" y="2073574"/>
                </a:cubicBezTo>
                <a:cubicBezTo>
                  <a:pt x="7498116" y="2072967"/>
                  <a:pt x="7506999" y="2069264"/>
                  <a:pt x="7514696" y="2067266"/>
                </a:cubicBezTo>
                <a:lnTo>
                  <a:pt x="7516909" y="2061590"/>
                </a:lnTo>
                <a:lnTo>
                  <a:pt x="7530255" y="2060403"/>
                </a:lnTo>
                <a:lnTo>
                  <a:pt x="7533279" y="2059039"/>
                </a:lnTo>
                <a:cubicBezTo>
                  <a:pt x="7539042" y="2056412"/>
                  <a:pt x="7544852" y="2053978"/>
                  <a:pt x="7551151" y="2052267"/>
                </a:cubicBezTo>
                <a:cubicBezTo>
                  <a:pt x="7560368" y="2076923"/>
                  <a:pt x="7606247" y="2041786"/>
                  <a:pt x="7602338" y="2063846"/>
                </a:cubicBezTo>
                <a:lnTo>
                  <a:pt x="7625892" y="2064714"/>
                </a:lnTo>
                <a:lnTo>
                  <a:pt x="7648322" y="2072757"/>
                </a:lnTo>
                <a:lnTo>
                  <a:pt x="7660138" y="2081487"/>
                </a:lnTo>
                <a:lnTo>
                  <a:pt x="7701887" y="2097255"/>
                </a:lnTo>
                <a:lnTo>
                  <a:pt x="7701887" y="2081564"/>
                </a:lnTo>
                <a:lnTo>
                  <a:pt x="7781603" y="2105597"/>
                </a:lnTo>
                <a:lnTo>
                  <a:pt x="7840532" y="2126887"/>
                </a:lnTo>
                <a:lnTo>
                  <a:pt x="7852490" y="2134555"/>
                </a:lnTo>
                <a:lnTo>
                  <a:pt x="7868492" y="2133321"/>
                </a:lnTo>
                <a:cubicBezTo>
                  <a:pt x="7870608" y="2132431"/>
                  <a:pt x="7872409" y="2131316"/>
                  <a:pt x="7873842" y="2130014"/>
                </a:cubicBezTo>
                <a:lnTo>
                  <a:pt x="7920468" y="2148187"/>
                </a:lnTo>
                <a:lnTo>
                  <a:pt x="7926263" y="2149606"/>
                </a:lnTo>
                <a:lnTo>
                  <a:pt x="7966770" y="2156585"/>
                </a:lnTo>
                <a:lnTo>
                  <a:pt x="8092911" y="2161008"/>
                </a:lnTo>
                <a:cubicBezTo>
                  <a:pt x="8089698" y="2148943"/>
                  <a:pt x="8121258" y="2170386"/>
                  <a:pt x="8129956" y="2162518"/>
                </a:cubicBezTo>
                <a:cubicBezTo>
                  <a:pt x="8135520" y="2155638"/>
                  <a:pt x="8146390" y="2160539"/>
                  <a:pt x="8156253" y="2160951"/>
                </a:cubicBezTo>
                <a:cubicBezTo>
                  <a:pt x="8166039" y="2155473"/>
                  <a:pt x="8212323" y="2164555"/>
                  <a:pt x="8226723" y="2171307"/>
                </a:cubicBezTo>
                <a:cubicBezTo>
                  <a:pt x="8265129" y="2194914"/>
                  <a:pt x="8313924" y="2176403"/>
                  <a:pt x="8345013" y="2194472"/>
                </a:cubicBezTo>
                <a:cubicBezTo>
                  <a:pt x="8372141" y="2198551"/>
                  <a:pt x="8381553" y="2196425"/>
                  <a:pt x="8389494" y="2195774"/>
                </a:cubicBezTo>
                <a:lnTo>
                  <a:pt x="8392672" y="2190570"/>
                </a:lnTo>
                <a:lnTo>
                  <a:pt x="8406045" y="2191681"/>
                </a:lnTo>
                <a:lnTo>
                  <a:pt x="8409264" y="2190855"/>
                </a:lnTo>
                <a:cubicBezTo>
                  <a:pt x="8415411" y="2189254"/>
                  <a:pt x="8421567" y="2187852"/>
                  <a:pt x="8428080" y="2187244"/>
                </a:cubicBezTo>
                <a:cubicBezTo>
                  <a:pt x="8432860" y="2213065"/>
                  <a:pt x="8484266" y="2186341"/>
                  <a:pt x="8476550" y="2207369"/>
                </a:cubicBezTo>
                <a:cubicBezTo>
                  <a:pt x="8513167" y="2208526"/>
                  <a:pt x="8555619" y="2244400"/>
                  <a:pt x="8588757" y="2225395"/>
                </a:cubicBezTo>
                <a:cubicBezTo>
                  <a:pt x="8642872" y="2232730"/>
                  <a:pt x="8692026" y="2235404"/>
                  <a:pt x="8749518" y="2245011"/>
                </a:cubicBezTo>
                <a:cubicBezTo>
                  <a:pt x="8793577" y="2260750"/>
                  <a:pt x="8842828" y="2247803"/>
                  <a:pt x="8874315" y="2266877"/>
                </a:cubicBezTo>
                <a:cubicBezTo>
                  <a:pt x="8926109" y="2267125"/>
                  <a:pt x="8990017" y="2281364"/>
                  <a:pt x="9029190" y="2309251"/>
                </a:cubicBezTo>
                <a:cubicBezTo>
                  <a:pt x="9084505" y="2314654"/>
                  <a:pt x="9093058" y="2330757"/>
                  <a:pt x="9142331" y="2320064"/>
                </a:cubicBezTo>
                <a:cubicBezTo>
                  <a:pt x="9146183" y="2324091"/>
                  <a:pt x="9150768" y="2327448"/>
                  <a:pt x="9155844" y="2330314"/>
                </a:cubicBezTo>
                <a:lnTo>
                  <a:pt x="9171403" y="2337223"/>
                </a:lnTo>
                <a:lnTo>
                  <a:pt x="9173407" y="2336681"/>
                </a:lnTo>
                <a:lnTo>
                  <a:pt x="9208166" y="2347769"/>
                </a:lnTo>
                <a:lnTo>
                  <a:pt x="9274752" y="2367321"/>
                </a:lnTo>
                <a:lnTo>
                  <a:pt x="9275339" y="2366424"/>
                </a:lnTo>
                <a:cubicBezTo>
                  <a:pt x="9277508" y="2364656"/>
                  <a:pt x="9280711" y="2363810"/>
                  <a:pt x="9286171" y="2364868"/>
                </a:cubicBezTo>
                <a:cubicBezTo>
                  <a:pt x="9278880" y="2347951"/>
                  <a:pt x="9289961" y="2359662"/>
                  <a:pt x="9306706" y="2364279"/>
                </a:cubicBezTo>
                <a:cubicBezTo>
                  <a:pt x="9299116" y="2339032"/>
                  <a:pt x="9346014" y="2361383"/>
                  <a:pt x="9354964" y="2350000"/>
                </a:cubicBezTo>
                <a:cubicBezTo>
                  <a:pt x="9367435" y="2353960"/>
                  <a:pt x="9380485" y="2357688"/>
                  <a:pt x="9393840" y="2360999"/>
                </a:cubicBezTo>
                <a:lnTo>
                  <a:pt x="9401723" y="2362648"/>
                </a:lnTo>
                <a:cubicBezTo>
                  <a:pt x="9401784" y="2362582"/>
                  <a:pt x="9401843" y="2362515"/>
                  <a:pt x="9401904" y="2362449"/>
                </a:cubicBezTo>
                <a:cubicBezTo>
                  <a:pt x="9403668" y="2362309"/>
                  <a:pt x="9406280" y="2362664"/>
                  <a:pt x="9410265" y="2363724"/>
                </a:cubicBezTo>
                <a:lnTo>
                  <a:pt x="9431384" y="2368857"/>
                </a:lnTo>
                <a:lnTo>
                  <a:pt x="9436806" y="2368409"/>
                </a:lnTo>
                <a:lnTo>
                  <a:pt x="9469943" y="2364702"/>
                </a:lnTo>
                <a:cubicBezTo>
                  <a:pt x="9492075" y="2366299"/>
                  <a:pt x="9538048" y="2371570"/>
                  <a:pt x="9571973" y="2375579"/>
                </a:cubicBezTo>
                <a:cubicBezTo>
                  <a:pt x="9604304" y="2385689"/>
                  <a:pt x="9636016" y="2383371"/>
                  <a:pt x="9673508" y="2388756"/>
                </a:cubicBezTo>
                <a:cubicBezTo>
                  <a:pt x="9711732" y="2406591"/>
                  <a:pt x="9735674" y="2393166"/>
                  <a:pt x="9775728" y="2398997"/>
                </a:cubicBezTo>
                <a:cubicBezTo>
                  <a:pt x="9806799" y="2422784"/>
                  <a:pt x="9806899" y="2389955"/>
                  <a:pt x="9828502" y="2387377"/>
                </a:cubicBezTo>
                <a:lnTo>
                  <a:pt x="9834358" y="2387922"/>
                </a:lnTo>
                <a:lnTo>
                  <a:pt x="9848851" y="2393407"/>
                </a:lnTo>
                <a:lnTo>
                  <a:pt x="9854053" y="2396127"/>
                </a:lnTo>
                <a:cubicBezTo>
                  <a:pt x="9857729" y="2397755"/>
                  <a:pt x="9860291" y="2398523"/>
                  <a:pt x="9862192" y="2398707"/>
                </a:cubicBezTo>
                <a:lnTo>
                  <a:pt x="9862471" y="2398561"/>
                </a:lnTo>
                <a:lnTo>
                  <a:pt x="9905498" y="2417867"/>
                </a:lnTo>
                <a:cubicBezTo>
                  <a:pt x="9919952" y="2409351"/>
                  <a:pt x="9958757" y="2437263"/>
                  <a:pt x="9962223" y="2413612"/>
                </a:cubicBezTo>
                <a:cubicBezTo>
                  <a:pt x="9977588" y="2420601"/>
                  <a:pt x="9983860" y="2432885"/>
                  <a:pt x="9983885" y="2416653"/>
                </a:cubicBezTo>
                <a:cubicBezTo>
                  <a:pt x="9989098" y="2418537"/>
                  <a:pt x="9992817" y="2418345"/>
                  <a:pt x="9995871" y="2417158"/>
                </a:cubicBezTo>
                <a:lnTo>
                  <a:pt x="10030934" y="2432369"/>
                </a:lnTo>
                <a:lnTo>
                  <a:pt x="10036087" y="2432793"/>
                </a:lnTo>
                <a:lnTo>
                  <a:pt x="10057471" y="2445317"/>
                </a:lnTo>
                <a:lnTo>
                  <a:pt x="10088697" y="2461159"/>
                </a:lnTo>
                <a:lnTo>
                  <a:pt x="10091030" y="2461029"/>
                </a:lnTo>
                <a:lnTo>
                  <a:pt x="10104127" y="2469841"/>
                </a:lnTo>
                <a:cubicBezTo>
                  <a:pt x="10108126" y="2473257"/>
                  <a:pt x="10166959" y="2488286"/>
                  <a:pt x="10169163" y="2492519"/>
                </a:cubicBezTo>
                <a:cubicBezTo>
                  <a:pt x="10225323" y="2491613"/>
                  <a:pt x="10211037" y="2510783"/>
                  <a:pt x="10266247" y="2525164"/>
                </a:cubicBezTo>
                <a:cubicBezTo>
                  <a:pt x="10304736" y="2528123"/>
                  <a:pt x="10324750" y="2536388"/>
                  <a:pt x="10383588" y="2556604"/>
                </a:cubicBezTo>
                <a:cubicBezTo>
                  <a:pt x="10422927" y="2570967"/>
                  <a:pt x="10449351" y="2596747"/>
                  <a:pt x="10502276" y="2611346"/>
                </a:cubicBezTo>
                <a:cubicBezTo>
                  <a:pt x="10551189" y="2649570"/>
                  <a:pt x="10642054" y="2656133"/>
                  <a:pt x="10702436" y="2685688"/>
                </a:cubicBezTo>
                <a:cubicBezTo>
                  <a:pt x="10734755" y="2677393"/>
                  <a:pt x="10727906" y="2683472"/>
                  <a:pt x="10738338" y="2690143"/>
                </a:cubicBezTo>
                <a:lnTo>
                  <a:pt x="10738410" y="2690169"/>
                </a:lnTo>
                <a:lnTo>
                  <a:pt x="10828361" y="2695982"/>
                </a:lnTo>
                <a:cubicBezTo>
                  <a:pt x="10834653" y="2692647"/>
                  <a:pt x="10841817" y="2690605"/>
                  <a:pt x="10850642" y="2691703"/>
                </a:cubicBezTo>
                <a:cubicBezTo>
                  <a:pt x="10900458" y="2713605"/>
                  <a:pt x="10856850" y="2676798"/>
                  <a:pt x="10944231" y="2690377"/>
                </a:cubicBezTo>
                <a:cubicBezTo>
                  <a:pt x="10947888" y="2693638"/>
                  <a:pt x="10960334" y="2691646"/>
                  <a:pt x="10961147" y="2687666"/>
                </a:cubicBezTo>
                <a:cubicBezTo>
                  <a:pt x="10966277" y="2689341"/>
                  <a:pt x="10976214" y="2697915"/>
                  <a:pt x="10980692" y="2691799"/>
                </a:cubicBezTo>
                <a:cubicBezTo>
                  <a:pt x="11009873" y="2693413"/>
                  <a:pt x="11036717" y="2699386"/>
                  <a:pt x="11058630" y="2709148"/>
                </a:cubicBezTo>
                <a:cubicBezTo>
                  <a:pt x="11089046" y="2706063"/>
                  <a:pt x="11093105" y="2711169"/>
                  <a:pt x="11094767" y="2717083"/>
                </a:cubicBezTo>
                <a:lnTo>
                  <a:pt x="11096358" y="2720774"/>
                </a:lnTo>
                <a:lnTo>
                  <a:pt x="11104973" y="2716245"/>
                </a:lnTo>
                <a:cubicBezTo>
                  <a:pt x="11114214" y="2713690"/>
                  <a:pt x="11122836" y="2715703"/>
                  <a:pt x="11131099" y="2719881"/>
                </a:cubicBezTo>
                <a:lnTo>
                  <a:pt x="11140776" y="2725926"/>
                </a:lnTo>
                <a:lnTo>
                  <a:pt x="11158686" y="2726270"/>
                </a:lnTo>
                <a:cubicBezTo>
                  <a:pt x="11180768" y="2726709"/>
                  <a:pt x="11251563" y="2726640"/>
                  <a:pt x="11273267" y="2728567"/>
                </a:cubicBezTo>
                <a:lnTo>
                  <a:pt x="11288916" y="2737828"/>
                </a:lnTo>
                <a:lnTo>
                  <a:pt x="11311388" y="2736624"/>
                </a:lnTo>
                <a:cubicBezTo>
                  <a:pt x="11321582" y="2738058"/>
                  <a:pt x="11329783" y="2742030"/>
                  <a:pt x="11335078" y="2749941"/>
                </a:cubicBezTo>
                <a:cubicBezTo>
                  <a:pt x="11338817" y="2743516"/>
                  <a:pt x="11342149" y="2746955"/>
                  <a:pt x="11348344" y="2752346"/>
                </a:cubicBezTo>
                <a:lnTo>
                  <a:pt x="11353373" y="2754678"/>
                </a:lnTo>
                <a:lnTo>
                  <a:pt x="11367159" y="2741107"/>
                </a:lnTo>
                <a:lnTo>
                  <a:pt x="11389712" y="2740372"/>
                </a:lnTo>
                <a:lnTo>
                  <a:pt x="11395219" y="2733120"/>
                </a:lnTo>
                <a:lnTo>
                  <a:pt x="11409180" y="2739023"/>
                </a:lnTo>
                <a:cubicBezTo>
                  <a:pt x="11414137" y="2740775"/>
                  <a:pt x="11422149" y="2743232"/>
                  <a:pt x="11431837" y="2746056"/>
                </a:cubicBezTo>
                <a:lnTo>
                  <a:pt x="11444471" y="2749621"/>
                </a:lnTo>
                <a:lnTo>
                  <a:pt x="11451208" y="2744859"/>
                </a:lnTo>
                <a:lnTo>
                  <a:pt x="11473061" y="2757601"/>
                </a:lnTo>
                <a:lnTo>
                  <a:pt x="11526925" y="2772124"/>
                </a:lnTo>
                <a:cubicBezTo>
                  <a:pt x="11539650" y="2795076"/>
                  <a:pt x="11582438" y="2758503"/>
                  <a:pt x="11584409" y="2785707"/>
                </a:cubicBezTo>
                <a:cubicBezTo>
                  <a:pt x="11604765" y="2763696"/>
                  <a:pt x="11670052" y="2782257"/>
                  <a:pt x="11705161" y="2774143"/>
                </a:cubicBezTo>
                <a:cubicBezTo>
                  <a:pt x="11712651" y="2785033"/>
                  <a:pt x="11817987" y="2755153"/>
                  <a:pt x="11831541" y="2745647"/>
                </a:cubicBezTo>
                <a:cubicBezTo>
                  <a:pt x="11943852" y="2715987"/>
                  <a:pt x="11988586" y="2718581"/>
                  <a:pt x="12017942" y="2704117"/>
                </a:cubicBezTo>
                <a:cubicBezTo>
                  <a:pt x="12044424" y="2697243"/>
                  <a:pt x="12068778" y="2677784"/>
                  <a:pt x="12134490" y="2673464"/>
                </a:cubicBezTo>
                <a:cubicBezTo>
                  <a:pt x="12140262" y="2677664"/>
                  <a:pt x="12149020" y="2679275"/>
                  <a:pt x="12159651" y="2679085"/>
                </a:cubicBezTo>
                <a:lnTo>
                  <a:pt x="12192000" y="267448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7CED6F5-02CE-B399-6FDF-6DD2B85CB1B2}"/>
              </a:ext>
            </a:extLst>
          </p:cNvPr>
          <p:cNvSpPr>
            <a:spLocks noGrp="1"/>
          </p:cNvSpPr>
          <p:nvPr>
            <p:ph type="title"/>
          </p:nvPr>
        </p:nvSpPr>
        <p:spPr>
          <a:xfrm>
            <a:off x="1050879" y="609601"/>
            <a:ext cx="9810604" cy="1216024"/>
          </a:xfrm>
        </p:spPr>
        <p:txBody>
          <a:bodyPr>
            <a:normAutofit/>
          </a:bodyPr>
          <a:lstStyle/>
          <a:p>
            <a:r>
              <a:rPr lang="en-US" dirty="0" err="1">
                <a:ea typeface="Batang"/>
              </a:rPr>
              <a:t>Metodologia</a:t>
            </a:r>
            <a:endParaRPr lang="en-US" dirty="0" err="1"/>
          </a:p>
        </p:txBody>
      </p:sp>
      <p:sp>
        <p:nvSpPr>
          <p:cNvPr id="12" name="Freeform: Shape 11">
            <a:extLst>
              <a:ext uri="{FF2B5EF4-FFF2-40B4-BE49-F238E27FC236}">
                <a16:creationId xmlns:a16="http://schemas.microsoft.com/office/drawing/2014/main" id="{C87A8A8A-B020-4F46-8329-D75799D71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4144" y="6080078"/>
            <a:ext cx="9517857" cy="777922"/>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A62AB4-2E4D-E2FA-F3F7-09C5C06D9D82}"/>
              </a:ext>
            </a:extLst>
          </p:cNvPr>
          <p:cNvSpPr>
            <a:spLocks noGrp="1"/>
          </p:cNvSpPr>
          <p:nvPr>
            <p:ph idx="1"/>
          </p:nvPr>
        </p:nvSpPr>
        <p:spPr>
          <a:xfrm>
            <a:off x="1050878" y="2687005"/>
            <a:ext cx="9880979" cy="3567373"/>
          </a:xfrm>
        </p:spPr>
        <p:txBody>
          <a:bodyPr vert="horz" lIns="91440" tIns="45720" rIns="91440" bIns="45720" rtlCol="0" anchor="ctr">
            <a:normAutofit/>
          </a:bodyPr>
          <a:lstStyle/>
          <a:p>
            <a:pPr marL="0" indent="0">
              <a:buNone/>
            </a:pPr>
            <a:r>
              <a:rPr lang="es-ES" dirty="0">
                <a:ea typeface="+mn-lt"/>
                <a:cs typeface="+mn-lt"/>
              </a:rPr>
              <a:t>La metodología seguida para el desarrollo del juego ha sido la incremental, donde cada incremento está compuesto por una serie de funcionalidades del juego y sus componentes, en total serian 3 incrementos.</a:t>
            </a:r>
            <a:endParaRPr lang="en-US" dirty="0"/>
          </a:p>
        </p:txBody>
      </p:sp>
    </p:spTree>
    <p:extLst>
      <p:ext uri="{BB962C8B-B14F-4D97-AF65-F5344CB8AC3E}">
        <p14:creationId xmlns:p14="http://schemas.microsoft.com/office/powerpoint/2010/main" val="400060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0A0D747-F38B-4A99-9985-62CE8C247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1BF32B-6CA3-4695-8A0C-1AC789B5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5277870" cy="6858000"/>
          </a:xfrm>
          <a:custGeom>
            <a:avLst/>
            <a:gdLst>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0 w 5434004"/>
              <a:gd name="connsiteY4" fmla="*/ 6857998 h 6858000"/>
              <a:gd name="connsiteX5" fmla="*/ 1049407 w 5434004"/>
              <a:gd name="connsiteY5" fmla="*/ 6857998 h 6858000"/>
              <a:gd name="connsiteX6" fmla="*/ 1033092 w 5434004"/>
              <a:gd name="connsiteY6" fmla="*/ 6843615 h 6858000"/>
              <a:gd name="connsiteX7" fmla="*/ 1004585 w 5434004"/>
              <a:gd name="connsiteY7" fmla="*/ 6800899 h 6858000"/>
              <a:gd name="connsiteX8" fmla="*/ 984086 w 5434004"/>
              <a:gd name="connsiteY8" fmla="*/ 6765441 h 6858000"/>
              <a:gd name="connsiteX9" fmla="*/ 955964 w 5434004"/>
              <a:gd name="connsiteY9" fmla="*/ 6739541 h 6858000"/>
              <a:gd name="connsiteX10" fmla="*/ 945820 w 5434004"/>
              <a:gd name="connsiteY10" fmla="*/ 6673829 h 6858000"/>
              <a:gd name="connsiteX11" fmla="*/ 921540 w 5434004"/>
              <a:gd name="connsiteY11" fmla="*/ 6620155 h 6858000"/>
              <a:gd name="connsiteX12" fmla="*/ 876436 w 5434004"/>
              <a:gd name="connsiteY12" fmla="*/ 6610437 h 6858000"/>
              <a:gd name="connsiteX13" fmla="*/ 876973 w 5434004"/>
              <a:gd name="connsiteY13" fmla="*/ 6596307 h 6858000"/>
              <a:gd name="connsiteX14" fmla="*/ 893782 w 5434004"/>
              <a:gd name="connsiteY14" fmla="*/ 6536039 h 6858000"/>
              <a:gd name="connsiteX15" fmla="*/ 830281 w 5434004"/>
              <a:gd name="connsiteY15" fmla="*/ 6239239 h 6858000"/>
              <a:gd name="connsiteX16" fmla="*/ 816373 w 5434004"/>
              <a:gd name="connsiteY16" fmla="*/ 6116986 h 6858000"/>
              <a:gd name="connsiteX17" fmla="*/ 788606 w 5434004"/>
              <a:gd name="connsiteY17" fmla="*/ 5895434 h 6858000"/>
              <a:gd name="connsiteX18" fmla="*/ 762315 w 5434004"/>
              <a:gd name="connsiteY18" fmla="*/ 5848019 h 6858000"/>
              <a:gd name="connsiteX19" fmla="*/ 714842 w 5434004"/>
              <a:gd name="connsiteY19" fmla="*/ 5722306 h 6858000"/>
              <a:gd name="connsiteX20" fmla="*/ 679500 w 5434004"/>
              <a:gd name="connsiteY20" fmla="*/ 5528085 h 6858000"/>
              <a:gd name="connsiteX21" fmla="*/ 660956 w 5434004"/>
              <a:gd name="connsiteY21" fmla="*/ 5506768 h 6858000"/>
              <a:gd name="connsiteX22" fmla="*/ 642957 w 5434004"/>
              <a:gd name="connsiteY22" fmla="*/ 5473318 h 6858000"/>
              <a:gd name="connsiteX23" fmla="*/ 602099 w 5434004"/>
              <a:gd name="connsiteY23" fmla="*/ 5418521 h 6858000"/>
              <a:gd name="connsiteX24" fmla="*/ 563009 w 5434004"/>
              <a:gd name="connsiteY24" fmla="*/ 5337536 h 6858000"/>
              <a:gd name="connsiteX25" fmla="*/ 584675 w 5434004"/>
              <a:gd name="connsiteY25" fmla="*/ 5255190 h 6858000"/>
              <a:gd name="connsiteX26" fmla="*/ 564878 w 5434004"/>
              <a:gd name="connsiteY26" fmla="*/ 5208171 h 6858000"/>
              <a:gd name="connsiteX27" fmla="*/ 540145 w 5434004"/>
              <a:gd name="connsiteY27" fmla="*/ 4993731 h 6858000"/>
              <a:gd name="connsiteX28" fmla="*/ 512099 w 5434004"/>
              <a:gd name="connsiteY28" fmla="*/ 4896399 h 6858000"/>
              <a:gd name="connsiteX29" fmla="*/ 482378 w 5434004"/>
              <a:gd name="connsiteY29" fmla="*/ 4838613 h 6858000"/>
              <a:gd name="connsiteX30" fmla="*/ 468676 w 5434004"/>
              <a:gd name="connsiteY30" fmla="*/ 4796522 h 6858000"/>
              <a:gd name="connsiteX31" fmla="*/ 430881 w 5434004"/>
              <a:gd name="connsiteY31" fmla="*/ 4672370 h 6858000"/>
              <a:gd name="connsiteX32" fmla="*/ 415292 w 5434004"/>
              <a:gd name="connsiteY32" fmla="*/ 4634253 h 6858000"/>
              <a:gd name="connsiteX33" fmla="*/ 348919 w 5434004"/>
              <a:gd name="connsiteY33" fmla="*/ 4549232 h 6858000"/>
              <a:gd name="connsiteX34" fmla="*/ 292438 w 5434004"/>
              <a:gd name="connsiteY34" fmla="*/ 4479912 h 6858000"/>
              <a:gd name="connsiteX35" fmla="*/ 283567 w 5434004"/>
              <a:gd name="connsiteY35" fmla="*/ 4376609 h 6858000"/>
              <a:gd name="connsiteX36" fmla="*/ 247018 w 5434004"/>
              <a:gd name="connsiteY36" fmla="*/ 4280257 h 6858000"/>
              <a:gd name="connsiteX37" fmla="*/ 243154 w 5434004"/>
              <a:gd name="connsiteY37" fmla="*/ 4208492 h 6858000"/>
              <a:gd name="connsiteX38" fmla="*/ 267243 w 5434004"/>
              <a:gd name="connsiteY38" fmla="*/ 4120636 h 6858000"/>
              <a:gd name="connsiteX39" fmla="*/ 274676 w 5434004"/>
              <a:gd name="connsiteY39" fmla="*/ 4116556 h 6858000"/>
              <a:gd name="connsiteX40" fmla="*/ 274016 w 5434004"/>
              <a:gd name="connsiteY40" fmla="*/ 4109625 h 6858000"/>
              <a:gd name="connsiteX41" fmla="*/ 266711 w 5434004"/>
              <a:gd name="connsiteY41" fmla="*/ 4105624 h 6858000"/>
              <a:gd name="connsiteX42" fmla="*/ 267360 w 5434004"/>
              <a:gd name="connsiteY42" fmla="*/ 4051441 h 6858000"/>
              <a:gd name="connsiteX43" fmla="*/ 280863 w 5434004"/>
              <a:gd name="connsiteY43" fmla="*/ 3988494 h 6858000"/>
              <a:gd name="connsiteX44" fmla="*/ 254473 w 5434004"/>
              <a:gd name="connsiteY44" fmla="*/ 3926485 h 6858000"/>
              <a:gd name="connsiteX45" fmla="*/ 238942 w 5434004"/>
              <a:gd name="connsiteY45" fmla="*/ 3857057 h 6858000"/>
              <a:gd name="connsiteX46" fmla="*/ 229388 w 5434004"/>
              <a:gd name="connsiteY46" fmla="*/ 3815650 h 6858000"/>
              <a:gd name="connsiteX47" fmla="*/ 224025 w 5434004"/>
              <a:gd name="connsiteY47" fmla="*/ 3696745 h 6858000"/>
              <a:gd name="connsiteX48" fmla="*/ 242028 w 5434004"/>
              <a:gd name="connsiteY48" fmla="*/ 3477814 h 6858000"/>
              <a:gd name="connsiteX49" fmla="*/ 239663 w 5434004"/>
              <a:gd name="connsiteY49" fmla="*/ 3375354 h 6858000"/>
              <a:gd name="connsiteX50" fmla="*/ 242939 w 5434004"/>
              <a:gd name="connsiteY50" fmla="*/ 3235494 h 6858000"/>
              <a:gd name="connsiteX51" fmla="*/ 235466 w 5434004"/>
              <a:gd name="connsiteY51" fmla="*/ 3111896 h 6858000"/>
              <a:gd name="connsiteX52" fmla="*/ 225859 w 5434004"/>
              <a:gd name="connsiteY52" fmla="*/ 3061665 h 6858000"/>
              <a:gd name="connsiteX53" fmla="*/ 214543 w 5434004"/>
              <a:gd name="connsiteY53" fmla="*/ 3026187 h 6858000"/>
              <a:gd name="connsiteX54" fmla="*/ 209002 w 5434004"/>
              <a:gd name="connsiteY54" fmla="*/ 2930097 h 6858000"/>
              <a:gd name="connsiteX55" fmla="*/ 209539 w 5434004"/>
              <a:gd name="connsiteY55" fmla="*/ 2768399 h 6858000"/>
              <a:gd name="connsiteX56" fmla="*/ 207490 w 5434004"/>
              <a:gd name="connsiteY56" fmla="*/ 2734615 h 6858000"/>
              <a:gd name="connsiteX57" fmla="*/ 197130 w 5434004"/>
              <a:gd name="connsiteY57" fmla="*/ 2708116 h 6858000"/>
              <a:gd name="connsiteX58" fmla="*/ 187231 w 5434004"/>
              <a:gd name="connsiteY58" fmla="*/ 2704185 h 6858000"/>
              <a:gd name="connsiteX59" fmla="*/ 184723 w 5434004"/>
              <a:gd name="connsiteY59" fmla="*/ 2686011 h 6858000"/>
              <a:gd name="connsiteX60" fmla="*/ 169929 w 5434004"/>
              <a:gd name="connsiteY60" fmla="*/ 2656504 h 6858000"/>
              <a:gd name="connsiteX61" fmla="*/ 188242 w 5434004"/>
              <a:gd name="connsiteY61" fmla="*/ 2589493 h 6858000"/>
              <a:gd name="connsiteX62" fmla="*/ 189125 w 5434004"/>
              <a:gd name="connsiteY62" fmla="*/ 2457617 h 6858000"/>
              <a:gd name="connsiteX63" fmla="*/ 195205 w 5434004"/>
              <a:gd name="connsiteY63" fmla="*/ 2210817 h 6858000"/>
              <a:gd name="connsiteX64" fmla="*/ 175797 w 5434004"/>
              <a:gd name="connsiteY64" fmla="*/ 1901521 h 6858000"/>
              <a:gd name="connsiteX65" fmla="*/ 156134 w 5434004"/>
              <a:gd name="connsiteY65" fmla="*/ 1700722 h 6858000"/>
              <a:gd name="connsiteX66" fmla="*/ 174157 w 5434004"/>
              <a:gd name="connsiteY66" fmla="*/ 1661610 h 6858000"/>
              <a:gd name="connsiteX67" fmla="*/ 180802 w 5434004"/>
              <a:gd name="connsiteY67" fmla="*/ 1640073 h 6858000"/>
              <a:gd name="connsiteX68" fmla="*/ 179221 w 5434004"/>
              <a:gd name="connsiteY68" fmla="*/ 1637398 h 6858000"/>
              <a:gd name="connsiteX69" fmla="*/ 179826 w 5434004"/>
              <a:gd name="connsiteY69" fmla="*/ 1612248 h 6858000"/>
              <a:gd name="connsiteX70" fmla="*/ 198048 w 5434004"/>
              <a:gd name="connsiteY70" fmla="*/ 1498097 h 6858000"/>
              <a:gd name="connsiteX71" fmla="*/ 196329 w 5434004"/>
              <a:gd name="connsiteY71" fmla="*/ 1497364 h 6858000"/>
              <a:gd name="connsiteX72" fmla="*/ 193204 w 5434004"/>
              <a:gd name="connsiteY72" fmla="*/ 1490042 h 6858000"/>
              <a:gd name="connsiteX73" fmla="*/ 211154 w 5434004"/>
              <a:gd name="connsiteY73" fmla="*/ 1451416 h 6858000"/>
              <a:gd name="connsiteX74" fmla="*/ 247750 w 5434004"/>
              <a:gd name="connsiteY74" fmla="*/ 1281781 h 6858000"/>
              <a:gd name="connsiteX75" fmla="*/ 323114 w 5434004"/>
              <a:gd name="connsiteY75" fmla="*/ 1074754 h 6858000"/>
              <a:gd name="connsiteX76" fmla="*/ 357209 w 5434004"/>
              <a:gd name="connsiteY76" fmla="*/ 1019094 h 6858000"/>
              <a:gd name="connsiteX77" fmla="*/ 393176 w 5434004"/>
              <a:gd name="connsiteY77" fmla="*/ 938921 h 6858000"/>
              <a:gd name="connsiteX78" fmla="*/ 451503 w 5434004"/>
              <a:gd name="connsiteY78" fmla="*/ 815814 h 6858000"/>
              <a:gd name="connsiteX79" fmla="*/ 567587 w 5434004"/>
              <a:gd name="connsiteY79" fmla="*/ 584070 h 6858000"/>
              <a:gd name="connsiteX80" fmla="*/ 592609 w 5434004"/>
              <a:gd name="connsiteY80" fmla="*/ 461805 h 6858000"/>
              <a:gd name="connsiteX81" fmla="*/ 624563 w 5434004"/>
              <a:gd name="connsiteY81" fmla="*/ 360945 h 6858000"/>
              <a:gd name="connsiteX82" fmla="*/ 627056 w 5434004"/>
              <a:gd name="connsiteY82" fmla="*/ 226335 h 6858000"/>
              <a:gd name="connsiteX83" fmla="*/ 655851 w 5434004"/>
              <a:gd name="connsiteY83" fmla="*/ 51690 h 6858000"/>
              <a:gd name="connsiteX84" fmla="*/ 653984 w 5434004"/>
              <a:gd name="connsiteY84" fmla="*/ 22133 h 6858000"/>
              <a:gd name="connsiteX85" fmla="*/ 643279 w 5434004"/>
              <a:gd name="connsiteY85" fmla="*/ 1037 h 6858000"/>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1049407 w 5434004"/>
              <a:gd name="connsiteY4" fmla="*/ 6857998 h 6858000"/>
              <a:gd name="connsiteX5" fmla="*/ 1033092 w 5434004"/>
              <a:gd name="connsiteY5" fmla="*/ 6843615 h 6858000"/>
              <a:gd name="connsiteX6" fmla="*/ 1004585 w 5434004"/>
              <a:gd name="connsiteY6" fmla="*/ 6800899 h 6858000"/>
              <a:gd name="connsiteX7" fmla="*/ 984086 w 5434004"/>
              <a:gd name="connsiteY7" fmla="*/ 6765441 h 6858000"/>
              <a:gd name="connsiteX8" fmla="*/ 955964 w 5434004"/>
              <a:gd name="connsiteY8" fmla="*/ 6739541 h 6858000"/>
              <a:gd name="connsiteX9" fmla="*/ 945820 w 5434004"/>
              <a:gd name="connsiteY9" fmla="*/ 6673829 h 6858000"/>
              <a:gd name="connsiteX10" fmla="*/ 921540 w 5434004"/>
              <a:gd name="connsiteY10" fmla="*/ 6620155 h 6858000"/>
              <a:gd name="connsiteX11" fmla="*/ 876436 w 5434004"/>
              <a:gd name="connsiteY11" fmla="*/ 6610437 h 6858000"/>
              <a:gd name="connsiteX12" fmla="*/ 876973 w 5434004"/>
              <a:gd name="connsiteY12" fmla="*/ 6596307 h 6858000"/>
              <a:gd name="connsiteX13" fmla="*/ 893782 w 5434004"/>
              <a:gd name="connsiteY13" fmla="*/ 6536039 h 6858000"/>
              <a:gd name="connsiteX14" fmla="*/ 830281 w 5434004"/>
              <a:gd name="connsiteY14" fmla="*/ 6239239 h 6858000"/>
              <a:gd name="connsiteX15" fmla="*/ 816373 w 5434004"/>
              <a:gd name="connsiteY15" fmla="*/ 6116986 h 6858000"/>
              <a:gd name="connsiteX16" fmla="*/ 788606 w 5434004"/>
              <a:gd name="connsiteY16" fmla="*/ 5895434 h 6858000"/>
              <a:gd name="connsiteX17" fmla="*/ 762315 w 5434004"/>
              <a:gd name="connsiteY17" fmla="*/ 5848019 h 6858000"/>
              <a:gd name="connsiteX18" fmla="*/ 714842 w 5434004"/>
              <a:gd name="connsiteY18" fmla="*/ 5722306 h 6858000"/>
              <a:gd name="connsiteX19" fmla="*/ 679500 w 5434004"/>
              <a:gd name="connsiteY19" fmla="*/ 5528085 h 6858000"/>
              <a:gd name="connsiteX20" fmla="*/ 660956 w 5434004"/>
              <a:gd name="connsiteY20" fmla="*/ 5506768 h 6858000"/>
              <a:gd name="connsiteX21" fmla="*/ 642957 w 5434004"/>
              <a:gd name="connsiteY21" fmla="*/ 5473318 h 6858000"/>
              <a:gd name="connsiteX22" fmla="*/ 602099 w 5434004"/>
              <a:gd name="connsiteY22" fmla="*/ 5418521 h 6858000"/>
              <a:gd name="connsiteX23" fmla="*/ 563009 w 5434004"/>
              <a:gd name="connsiteY23" fmla="*/ 5337536 h 6858000"/>
              <a:gd name="connsiteX24" fmla="*/ 584675 w 5434004"/>
              <a:gd name="connsiteY24" fmla="*/ 5255190 h 6858000"/>
              <a:gd name="connsiteX25" fmla="*/ 564878 w 5434004"/>
              <a:gd name="connsiteY25" fmla="*/ 5208171 h 6858000"/>
              <a:gd name="connsiteX26" fmla="*/ 540145 w 5434004"/>
              <a:gd name="connsiteY26" fmla="*/ 4993731 h 6858000"/>
              <a:gd name="connsiteX27" fmla="*/ 512099 w 5434004"/>
              <a:gd name="connsiteY27" fmla="*/ 4896399 h 6858000"/>
              <a:gd name="connsiteX28" fmla="*/ 482378 w 5434004"/>
              <a:gd name="connsiteY28" fmla="*/ 4838613 h 6858000"/>
              <a:gd name="connsiteX29" fmla="*/ 468676 w 5434004"/>
              <a:gd name="connsiteY29" fmla="*/ 4796522 h 6858000"/>
              <a:gd name="connsiteX30" fmla="*/ 430881 w 5434004"/>
              <a:gd name="connsiteY30" fmla="*/ 4672370 h 6858000"/>
              <a:gd name="connsiteX31" fmla="*/ 415292 w 5434004"/>
              <a:gd name="connsiteY31" fmla="*/ 4634253 h 6858000"/>
              <a:gd name="connsiteX32" fmla="*/ 348919 w 5434004"/>
              <a:gd name="connsiteY32" fmla="*/ 4549232 h 6858000"/>
              <a:gd name="connsiteX33" fmla="*/ 292438 w 5434004"/>
              <a:gd name="connsiteY33" fmla="*/ 4479912 h 6858000"/>
              <a:gd name="connsiteX34" fmla="*/ 283567 w 5434004"/>
              <a:gd name="connsiteY34" fmla="*/ 4376609 h 6858000"/>
              <a:gd name="connsiteX35" fmla="*/ 247018 w 5434004"/>
              <a:gd name="connsiteY35" fmla="*/ 4280257 h 6858000"/>
              <a:gd name="connsiteX36" fmla="*/ 243154 w 5434004"/>
              <a:gd name="connsiteY36" fmla="*/ 4208492 h 6858000"/>
              <a:gd name="connsiteX37" fmla="*/ 267243 w 5434004"/>
              <a:gd name="connsiteY37" fmla="*/ 4120636 h 6858000"/>
              <a:gd name="connsiteX38" fmla="*/ 274676 w 5434004"/>
              <a:gd name="connsiteY38" fmla="*/ 4116556 h 6858000"/>
              <a:gd name="connsiteX39" fmla="*/ 274016 w 5434004"/>
              <a:gd name="connsiteY39" fmla="*/ 4109625 h 6858000"/>
              <a:gd name="connsiteX40" fmla="*/ 266711 w 5434004"/>
              <a:gd name="connsiteY40" fmla="*/ 4105624 h 6858000"/>
              <a:gd name="connsiteX41" fmla="*/ 267360 w 5434004"/>
              <a:gd name="connsiteY41" fmla="*/ 4051441 h 6858000"/>
              <a:gd name="connsiteX42" fmla="*/ 280863 w 5434004"/>
              <a:gd name="connsiteY42" fmla="*/ 3988494 h 6858000"/>
              <a:gd name="connsiteX43" fmla="*/ 254473 w 5434004"/>
              <a:gd name="connsiteY43" fmla="*/ 3926485 h 6858000"/>
              <a:gd name="connsiteX44" fmla="*/ 238942 w 5434004"/>
              <a:gd name="connsiteY44" fmla="*/ 3857057 h 6858000"/>
              <a:gd name="connsiteX45" fmla="*/ 229388 w 5434004"/>
              <a:gd name="connsiteY45" fmla="*/ 3815650 h 6858000"/>
              <a:gd name="connsiteX46" fmla="*/ 224025 w 5434004"/>
              <a:gd name="connsiteY46" fmla="*/ 3696745 h 6858000"/>
              <a:gd name="connsiteX47" fmla="*/ 242028 w 5434004"/>
              <a:gd name="connsiteY47" fmla="*/ 3477814 h 6858000"/>
              <a:gd name="connsiteX48" fmla="*/ 239663 w 5434004"/>
              <a:gd name="connsiteY48" fmla="*/ 3375354 h 6858000"/>
              <a:gd name="connsiteX49" fmla="*/ 242939 w 5434004"/>
              <a:gd name="connsiteY49" fmla="*/ 3235494 h 6858000"/>
              <a:gd name="connsiteX50" fmla="*/ 235466 w 5434004"/>
              <a:gd name="connsiteY50" fmla="*/ 3111896 h 6858000"/>
              <a:gd name="connsiteX51" fmla="*/ 225859 w 5434004"/>
              <a:gd name="connsiteY51" fmla="*/ 3061665 h 6858000"/>
              <a:gd name="connsiteX52" fmla="*/ 214543 w 5434004"/>
              <a:gd name="connsiteY52" fmla="*/ 3026187 h 6858000"/>
              <a:gd name="connsiteX53" fmla="*/ 209002 w 5434004"/>
              <a:gd name="connsiteY53" fmla="*/ 2930097 h 6858000"/>
              <a:gd name="connsiteX54" fmla="*/ 209539 w 5434004"/>
              <a:gd name="connsiteY54" fmla="*/ 2768399 h 6858000"/>
              <a:gd name="connsiteX55" fmla="*/ 207490 w 5434004"/>
              <a:gd name="connsiteY55" fmla="*/ 2734615 h 6858000"/>
              <a:gd name="connsiteX56" fmla="*/ 197130 w 5434004"/>
              <a:gd name="connsiteY56" fmla="*/ 2708116 h 6858000"/>
              <a:gd name="connsiteX57" fmla="*/ 187231 w 5434004"/>
              <a:gd name="connsiteY57" fmla="*/ 2704185 h 6858000"/>
              <a:gd name="connsiteX58" fmla="*/ 184723 w 5434004"/>
              <a:gd name="connsiteY58" fmla="*/ 2686011 h 6858000"/>
              <a:gd name="connsiteX59" fmla="*/ 169929 w 5434004"/>
              <a:gd name="connsiteY59" fmla="*/ 2656504 h 6858000"/>
              <a:gd name="connsiteX60" fmla="*/ 188242 w 5434004"/>
              <a:gd name="connsiteY60" fmla="*/ 2589493 h 6858000"/>
              <a:gd name="connsiteX61" fmla="*/ 189125 w 5434004"/>
              <a:gd name="connsiteY61" fmla="*/ 2457617 h 6858000"/>
              <a:gd name="connsiteX62" fmla="*/ 195205 w 5434004"/>
              <a:gd name="connsiteY62" fmla="*/ 2210817 h 6858000"/>
              <a:gd name="connsiteX63" fmla="*/ 175797 w 5434004"/>
              <a:gd name="connsiteY63" fmla="*/ 1901521 h 6858000"/>
              <a:gd name="connsiteX64" fmla="*/ 156134 w 5434004"/>
              <a:gd name="connsiteY64" fmla="*/ 1700722 h 6858000"/>
              <a:gd name="connsiteX65" fmla="*/ 174157 w 5434004"/>
              <a:gd name="connsiteY65" fmla="*/ 1661610 h 6858000"/>
              <a:gd name="connsiteX66" fmla="*/ 180802 w 5434004"/>
              <a:gd name="connsiteY66" fmla="*/ 1640073 h 6858000"/>
              <a:gd name="connsiteX67" fmla="*/ 179221 w 5434004"/>
              <a:gd name="connsiteY67" fmla="*/ 1637398 h 6858000"/>
              <a:gd name="connsiteX68" fmla="*/ 179826 w 5434004"/>
              <a:gd name="connsiteY68" fmla="*/ 1612248 h 6858000"/>
              <a:gd name="connsiteX69" fmla="*/ 198048 w 5434004"/>
              <a:gd name="connsiteY69" fmla="*/ 1498097 h 6858000"/>
              <a:gd name="connsiteX70" fmla="*/ 196329 w 5434004"/>
              <a:gd name="connsiteY70" fmla="*/ 1497364 h 6858000"/>
              <a:gd name="connsiteX71" fmla="*/ 193204 w 5434004"/>
              <a:gd name="connsiteY71" fmla="*/ 1490042 h 6858000"/>
              <a:gd name="connsiteX72" fmla="*/ 211154 w 5434004"/>
              <a:gd name="connsiteY72" fmla="*/ 1451416 h 6858000"/>
              <a:gd name="connsiteX73" fmla="*/ 247750 w 5434004"/>
              <a:gd name="connsiteY73" fmla="*/ 1281781 h 6858000"/>
              <a:gd name="connsiteX74" fmla="*/ 323114 w 5434004"/>
              <a:gd name="connsiteY74" fmla="*/ 1074754 h 6858000"/>
              <a:gd name="connsiteX75" fmla="*/ 357209 w 5434004"/>
              <a:gd name="connsiteY75" fmla="*/ 1019094 h 6858000"/>
              <a:gd name="connsiteX76" fmla="*/ 393176 w 5434004"/>
              <a:gd name="connsiteY76" fmla="*/ 938921 h 6858000"/>
              <a:gd name="connsiteX77" fmla="*/ 451503 w 5434004"/>
              <a:gd name="connsiteY77" fmla="*/ 815814 h 6858000"/>
              <a:gd name="connsiteX78" fmla="*/ 567587 w 5434004"/>
              <a:gd name="connsiteY78" fmla="*/ 584070 h 6858000"/>
              <a:gd name="connsiteX79" fmla="*/ 592609 w 5434004"/>
              <a:gd name="connsiteY79" fmla="*/ 461805 h 6858000"/>
              <a:gd name="connsiteX80" fmla="*/ 624563 w 5434004"/>
              <a:gd name="connsiteY80" fmla="*/ 360945 h 6858000"/>
              <a:gd name="connsiteX81" fmla="*/ 627056 w 5434004"/>
              <a:gd name="connsiteY81" fmla="*/ 226335 h 6858000"/>
              <a:gd name="connsiteX82" fmla="*/ 655851 w 5434004"/>
              <a:gd name="connsiteY82" fmla="*/ 51690 h 6858000"/>
              <a:gd name="connsiteX83" fmla="*/ 653984 w 5434004"/>
              <a:gd name="connsiteY83" fmla="*/ 22133 h 6858000"/>
              <a:gd name="connsiteX84" fmla="*/ 643279 w 5434004"/>
              <a:gd name="connsiteY84" fmla="*/ 1037 h 6858000"/>
              <a:gd name="connsiteX85" fmla="*/ 643741 w 5434004"/>
              <a:gd name="connsiteY85" fmla="*/ 0 h 6858000"/>
              <a:gd name="connsiteX0" fmla="*/ 487607 w 5277870"/>
              <a:gd name="connsiteY0" fmla="*/ 0 h 6858000"/>
              <a:gd name="connsiteX1" fmla="*/ 5277870 w 5277870"/>
              <a:gd name="connsiteY1" fmla="*/ 0 h 6858000"/>
              <a:gd name="connsiteX2" fmla="*/ 5277870 w 5277870"/>
              <a:gd name="connsiteY2" fmla="*/ 6858000 h 6858000"/>
              <a:gd name="connsiteX3" fmla="*/ 893273 w 5277870"/>
              <a:gd name="connsiteY3" fmla="*/ 6857998 h 6858000"/>
              <a:gd name="connsiteX4" fmla="*/ 876958 w 5277870"/>
              <a:gd name="connsiteY4" fmla="*/ 6843615 h 6858000"/>
              <a:gd name="connsiteX5" fmla="*/ 848451 w 5277870"/>
              <a:gd name="connsiteY5" fmla="*/ 6800899 h 6858000"/>
              <a:gd name="connsiteX6" fmla="*/ 827952 w 5277870"/>
              <a:gd name="connsiteY6" fmla="*/ 6765441 h 6858000"/>
              <a:gd name="connsiteX7" fmla="*/ 799830 w 5277870"/>
              <a:gd name="connsiteY7" fmla="*/ 6739541 h 6858000"/>
              <a:gd name="connsiteX8" fmla="*/ 789686 w 5277870"/>
              <a:gd name="connsiteY8" fmla="*/ 6673829 h 6858000"/>
              <a:gd name="connsiteX9" fmla="*/ 765406 w 5277870"/>
              <a:gd name="connsiteY9" fmla="*/ 6620155 h 6858000"/>
              <a:gd name="connsiteX10" fmla="*/ 720302 w 5277870"/>
              <a:gd name="connsiteY10" fmla="*/ 6610437 h 6858000"/>
              <a:gd name="connsiteX11" fmla="*/ 720839 w 5277870"/>
              <a:gd name="connsiteY11" fmla="*/ 6596307 h 6858000"/>
              <a:gd name="connsiteX12" fmla="*/ 737648 w 5277870"/>
              <a:gd name="connsiteY12" fmla="*/ 6536039 h 6858000"/>
              <a:gd name="connsiteX13" fmla="*/ 674147 w 5277870"/>
              <a:gd name="connsiteY13" fmla="*/ 6239239 h 6858000"/>
              <a:gd name="connsiteX14" fmla="*/ 660239 w 5277870"/>
              <a:gd name="connsiteY14" fmla="*/ 6116986 h 6858000"/>
              <a:gd name="connsiteX15" fmla="*/ 632472 w 5277870"/>
              <a:gd name="connsiteY15" fmla="*/ 5895434 h 6858000"/>
              <a:gd name="connsiteX16" fmla="*/ 606181 w 5277870"/>
              <a:gd name="connsiteY16" fmla="*/ 5848019 h 6858000"/>
              <a:gd name="connsiteX17" fmla="*/ 558708 w 5277870"/>
              <a:gd name="connsiteY17" fmla="*/ 5722306 h 6858000"/>
              <a:gd name="connsiteX18" fmla="*/ 523366 w 5277870"/>
              <a:gd name="connsiteY18" fmla="*/ 5528085 h 6858000"/>
              <a:gd name="connsiteX19" fmla="*/ 504822 w 5277870"/>
              <a:gd name="connsiteY19" fmla="*/ 5506768 h 6858000"/>
              <a:gd name="connsiteX20" fmla="*/ 486823 w 5277870"/>
              <a:gd name="connsiteY20" fmla="*/ 5473318 h 6858000"/>
              <a:gd name="connsiteX21" fmla="*/ 445965 w 5277870"/>
              <a:gd name="connsiteY21" fmla="*/ 5418521 h 6858000"/>
              <a:gd name="connsiteX22" fmla="*/ 406875 w 5277870"/>
              <a:gd name="connsiteY22" fmla="*/ 5337536 h 6858000"/>
              <a:gd name="connsiteX23" fmla="*/ 428541 w 5277870"/>
              <a:gd name="connsiteY23" fmla="*/ 5255190 h 6858000"/>
              <a:gd name="connsiteX24" fmla="*/ 408744 w 5277870"/>
              <a:gd name="connsiteY24" fmla="*/ 5208171 h 6858000"/>
              <a:gd name="connsiteX25" fmla="*/ 384011 w 5277870"/>
              <a:gd name="connsiteY25" fmla="*/ 4993731 h 6858000"/>
              <a:gd name="connsiteX26" fmla="*/ 355965 w 5277870"/>
              <a:gd name="connsiteY26" fmla="*/ 4896399 h 6858000"/>
              <a:gd name="connsiteX27" fmla="*/ 326244 w 5277870"/>
              <a:gd name="connsiteY27" fmla="*/ 4838613 h 6858000"/>
              <a:gd name="connsiteX28" fmla="*/ 312542 w 5277870"/>
              <a:gd name="connsiteY28" fmla="*/ 4796522 h 6858000"/>
              <a:gd name="connsiteX29" fmla="*/ 274747 w 5277870"/>
              <a:gd name="connsiteY29" fmla="*/ 4672370 h 6858000"/>
              <a:gd name="connsiteX30" fmla="*/ 259158 w 5277870"/>
              <a:gd name="connsiteY30" fmla="*/ 4634253 h 6858000"/>
              <a:gd name="connsiteX31" fmla="*/ 192785 w 5277870"/>
              <a:gd name="connsiteY31" fmla="*/ 4549232 h 6858000"/>
              <a:gd name="connsiteX32" fmla="*/ 136304 w 5277870"/>
              <a:gd name="connsiteY32" fmla="*/ 4479912 h 6858000"/>
              <a:gd name="connsiteX33" fmla="*/ 127433 w 5277870"/>
              <a:gd name="connsiteY33" fmla="*/ 4376609 h 6858000"/>
              <a:gd name="connsiteX34" fmla="*/ 90884 w 5277870"/>
              <a:gd name="connsiteY34" fmla="*/ 4280257 h 6858000"/>
              <a:gd name="connsiteX35" fmla="*/ 87020 w 5277870"/>
              <a:gd name="connsiteY35" fmla="*/ 4208492 h 6858000"/>
              <a:gd name="connsiteX36" fmla="*/ 111109 w 5277870"/>
              <a:gd name="connsiteY36" fmla="*/ 4120636 h 6858000"/>
              <a:gd name="connsiteX37" fmla="*/ 118542 w 5277870"/>
              <a:gd name="connsiteY37" fmla="*/ 4116556 h 6858000"/>
              <a:gd name="connsiteX38" fmla="*/ 117882 w 5277870"/>
              <a:gd name="connsiteY38" fmla="*/ 4109625 h 6858000"/>
              <a:gd name="connsiteX39" fmla="*/ 110577 w 5277870"/>
              <a:gd name="connsiteY39" fmla="*/ 4105624 h 6858000"/>
              <a:gd name="connsiteX40" fmla="*/ 111226 w 5277870"/>
              <a:gd name="connsiteY40" fmla="*/ 4051441 h 6858000"/>
              <a:gd name="connsiteX41" fmla="*/ 124729 w 5277870"/>
              <a:gd name="connsiteY41" fmla="*/ 3988494 h 6858000"/>
              <a:gd name="connsiteX42" fmla="*/ 98339 w 5277870"/>
              <a:gd name="connsiteY42" fmla="*/ 3926485 h 6858000"/>
              <a:gd name="connsiteX43" fmla="*/ 82808 w 5277870"/>
              <a:gd name="connsiteY43" fmla="*/ 3857057 h 6858000"/>
              <a:gd name="connsiteX44" fmla="*/ 73254 w 5277870"/>
              <a:gd name="connsiteY44" fmla="*/ 3815650 h 6858000"/>
              <a:gd name="connsiteX45" fmla="*/ 67891 w 5277870"/>
              <a:gd name="connsiteY45" fmla="*/ 3696745 h 6858000"/>
              <a:gd name="connsiteX46" fmla="*/ 85894 w 5277870"/>
              <a:gd name="connsiteY46" fmla="*/ 3477814 h 6858000"/>
              <a:gd name="connsiteX47" fmla="*/ 83529 w 5277870"/>
              <a:gd name="connsiteY47" fmla="*/ 3375354 h 6858000"/>
              <a:gd name="connsiteX48" fmla="*/ 86805 w 5277870"/>
              <a:gd name="connsiteY48" fmla="*/ 3235494 h 6858000"/>
              <a:gd name="connsiteX49" fmla="*/ 79332 w 5277870"/>
              <a:gd name="connsiteY49" fmla="*/ 3111896 h 6858000"/>
              <a:gd name="connsiteX50" fmla="*/ 69725 w 5277870"/>
              <a:gd name="connsiteY50" fmla="*/ 3061665 h 6858000"/>
              <a:gd name="connsiteX51" fmla="*/ 58409 w 5277870"/>
              <a:gd name="connsiteY51" fmla="*/ 3026187 h 6858000"/>
              <a:gd name="connsiteX52" fmla="*/ 52868 w 5277870"/>
              <a:gd name="connsiteY52" fmla="*/ 2930097 h 6858000"/>
              <a:gd name="connsiteX53" fmla="*/ 53405 w 5277870"/>
              <a:gd name="connsiteY53" fmla="*/ 2768399 h 6858000"/>
              <a:gd name="connsiteX54" fmla="*/ 51356 w 5277870"/>
              <a:gd name="connsiteY54" fmla="*/ 2734615 h 6858000"/>
              <a:gd name="connsiteX55" fmla="*/ 40996 w 5277870"/>
              <a:gd name="connsiteY55" fmla="*/ 2708116 h 6858000"/>
              <a:gd name="connsiteX56" fmla="*/ 31097 w 5277870"/>
              <a:gd name="connsiteY56" fmla="*/ 2704185 h 6858000"/>
              <a:gd name="connsiteX57" fmla="*/ 28589 w 5277870"/>
              <a:gd name="connsiteY57" fmla="*/ 2686011 h 6858000"/>
              <a:gd name="connsiteX58" fmla="*/ 13795 w 5277870"/>
              <a:gd name="connsiteY58" fmla="*/ 2656504 h 6858000"/>
              <a:gd name="connsiteX59" fmla="*/ 32108 w 5277870"/>
              <a:gd name="connsiteY59" fmla="*/ 2589493 h 6858000"/>
              <a:gd name="connsiteX60" fmla="*/ 32991 w 5277870"/>
              <a:gd name="connsiteY60" fmla="*/ 2457617 h 6858000"/>
              <a:gd name="connsiteX61" fmla="*/ 39071 w 5277870"/>
              <a:gd name="connsiteY61" fmla="*/ 2210817 h 6858000"/>
              <a:gd name="connsiteX62" fmla="*/ 19663 w 5277870"/>
              <a:gd name="connsiteY62" fmla="*/ 1901521 h 6858000"/>
              <a:gd name="connsiteX63" fmla="*/ 0 w 5277870"/>
              <a:gd name="connsiteY63" fmla="*/ 1700722 h 6858000"/>
              <a:gd name="connsiteX64" fmla="*/ 18023 w 5277870"/>
              <a:gd name="connsiteY64" fmla="*/ 1661610 h 6858000"/>
              <a:gd name="connsiteX65" fmla="*/ 24668 w 5277870"/>
              <a:gd name="connsiteY65" fmla="*/ 1640073 h 6858000"/>
              <a:gd name="connsiteX66" fmla="*/ 23087 w 5277870"/>
              <a:gd name="connsiteY66" fmla="*/ 1637398 h 6858000"/>
              <a:gd name="connsiteX67" fmla="*/ 23692 w 5277870"/>
              <a:gd name="connsiteY67" fmla="*/ 1612248 h 6858000"/>
              <a:gd name="connsiteX68" fmla="*/ 41914 w 5277870"/>
              <a:gd name="connsiteY68" fmla="*/ 1498097 h 6858000"/>
              <a:gd name="connsiteX69" fmla="*/ 40195 w 5277870"/>
              <a:gd name="connsiteY69" fmla="*/ 1497364 h 6858000"/>
              <a:gd name="connsiteX70" fmla="*/ 37070 w 5277870"/>
              <a:gd name="connsiteY70" fmla="*/ 1490042 h 6858000"/>
              <a:gd name="connsiteX71" fmla="*/ 55020 w 5277870"/>
              <a:gd name="connsiteY71" fmla="*/ 1451416 h 6858000"/>
              <a:gd name="connsiteX72" fmla="*/ 91616 w 5277870"/>
              <a:gd name="connsiteY72" fmla="*/ 1281781 h 6858000"/>
              <a:gd name="connsiteX73" fmla="*/ 166980 w 5277870"/>
              <a:gd name="connsiteY73" fmla="*/ 1074754 h 6858000"/>
              <a:gd name="connsiteX74" fmla="*/ 201075 w 5277870"/>
              <a:gd name="connsiteY74" fmla="*/ 1019094 h 6858000"/>
              <a:gd name="connsiteX75" fmla="*/ 237042 w 5277870"/>
              <a:gd name="connsiteY75" fmla="*/ 938921 h 6858000"/>
              <a:gd name="connsiteX76" fmla="*/ 295369 w 5277870"/>
              <a:gd name="connsiteY76" fmla="*/ 815814 h 6858000"/>
              <a:gd name="connsiteX77" fmla="*/ 411453 w 5277870"/>
              <a:gd name="connsiteY77" fmla="*/ 584070 h 6858000"/>
              <a:gd name="connsiteX78" fmla="*/ 436475 w 5277870"/>
              <a:gd name="connsiteY78" fmla="*/ 461805 h 6858000"/>
              <a:gd name="connsiteX79" fmla="*/ 468429 w 5277870"/>
              <a:gd name="connsiteY79" fmla="*/ 360945 h 6858000"/>
              <a:gd name="connsiteX80" fmla="*/ 470922 w 5277870"/>
              <a:gd name="connsiteY80" fmla="*/ 226335 h 6858000"/>
              <a:gd name="connsiteX81" fmla="*/ 499717 w 5277870"/>
              <a:gd name="connsiteY81" fmla="*/ 51690 h 6858000"/>
              <a:gd name="connsiteX82" fmla="*/ 497850 w 5277870"/>
              <a:gd name="connsiteY82" fmla="*/ 22133 h 6858000"/>
              <a:gd name="connsiteX83" fmla="*/ 487145 w 5277870"/>
              <a:gd name="connsiteY83" fmla="*/ 1037 h 6858000"/>
              <a:gd name="connsiteX84" fmla="*/ 487607 w 5277870"/>
              <a:gd name="connsiteY8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277870" h="6858000">
                <a:moveTo>
                  <a:pt x="487607" y="0"/>
                </a:moveTo>
                <a:lnTo>
                  <a:pt x="5277870" y="0"/>
                </a:lnTo>
                <a:lnTo>
                  <a:pt x="5277870" y="6858000"/>
                </a:lnTo>
                <a:lnTo>
                  <a:pt x="893273" y="6857998"/>
                </a:lnTo>
                <a:lnTo>
                  <a:pt x="876958" y="6843615"/>
                </a:lnTo>
                <a:lnTo>
                  <a:pt x="848451" y="6800899"/>
                </a:lnTo>
                <a:lnTo>
                  <a:pt x="827952" y="6765441"/>
                </a:lnTo>
                <a:cubicBezTo>
                  <a:pt x="827507" y="6750832"/>
                  <a:pt x="798355" y="6753978"/>
                  <a:pt x="799830" y="6739541"/>
                </a:cubicBezTo>
                <a:cubicBezTo>
                  <a:pt x="786503" y="6723280"/>
                  <a:pt x="803673" y="6682742"/>
                  <a:pt x="789686" y="6673829"/>
                </a:cubicBezTo>
                <a:cubicBezTo>
                  <a:pt x="776006" y="6657903"/>
                  <a:pt x="778015" y="6625745"/>
                  <a:pt x="765406" y="6620155"/>
                </a:cubicBezTo>
                <a:lnTo>
                  <a:pt x="720302" y="6610437"/>
                </a:lnTo>
                <a:lnTo>
                  <a:pt x="720839" y="6596307"/>
                </a:lnTo>
                <a:lnTo>
                  <a:pt x="737648" y="6536039"/>
                </a:lnTo>
                <a:cubicBezTo>
                  <a:pt x="731713" y="6378236"/>
                  <a:pt x="664893" y="6350780"/>
                  <a:pt x="674147" y="6239239"/>
                </a:cubicBezTo>
                <a:cubicBezTo>
                  <a:pt x="668193" y="6196030"/>
                  <a:pt x="677776" y="6168747"/>
                  <a:pt x="660239" y="6116986"/>
                </a:cubicBezTo>
                <a:cubicBezTo>
                  <a:pt x="693882" y="6035788"/>
                  <a:pt x="626477" y="5971885"/>
                  <a:pt x="632472" y="5895434"/>
                </a:cubicBezTo>
                <a:cubicBezTo>
                  <a:pt x="571936" y="5884249"/>
                  <a:pt x="624704" y="5880776"/>
                  <a:pt x="606181" y="5848019"/>
                </a:cubicBezTo>
                <a:cubicBezTo>
                  <a:pt x="593885" y="5819164"/>
                  <a:pt x="572509" y="5775628"/>
                  <a:pt x="558708" y="5722306"/>
                </a:cubicBezTo>
                <a:cubicBezTo>
                  <a:pt x="551746" y="5685812"/>
                  <a:pt x="532346" y="5564008"/>
                  <a:pt x="523366" y="5528085"/>
                </a:cubicBezTo>
                <a:cubicBezTo>
                  <a:pt x="518594" y="5519172"/>
                  <a:pt x="523045" y="5505250"/>
                  <a:pt x="504822" y="5506768"/>
                </a:cubicBezTo>
                <a:cubicBezTo>
                  <a:pt x="482648" y="5506487"/>
                  <a:pt x="511311" y="5459433"/>
                  <a:pt x="486823" y="5473318"/>
                </a:cubicBezTo>
                <a:cubicBezTo>
                  <a:pt x="506358" y="5440194"/>
                  <a:pt x="459463" y="5435836"/>
                  <a:pt x="445965" y="5418521"/>
                </a:cubicBezTo>
                <a:cubicBezTo>
                  <a:pt x="465954" y="5390815"/>
                  <a:pt x="417921" y="5381811"/>
                  <a:pt x="406875" y="5337536"/>
                </a:cubicBezTo>
                <a:cubicBezTo>
                  <a:pt x="430123" y="5306619"/>
                  <a:pt x="399081" y="5307846"/>
                  <a:pt x="428541" y="5255190"/>
                </a:cubicBezTo>
                <a:cubicBezTo>
                  <a:pt x="428852" y="5233629"/>
                  <a:pt x="407502" y="5247189"/>
                  <a:pt x="408744" y="5208171"/>
                </a:cubicBezTo>
                <a:cubicBezTo>
                  <a:pt x="406613" y="5154483"/>
                  <a:pt x="390295" y="5051554"/>
                  <a:pt x="384011" y="4993731"/>
                </a:cubicBezTo>
                <a:cubicBezTo>
                  <a:pt x="373186" y="4967089"/>
                  <a:pt x="370884" y="4912140"/>
                  <a:pt x="355965" y="4896399"/>
                </a:cubicBezTo>
                <a:cubicBezTo>
                  <a:pt x="355837" y="4852829"/>
                  <a:pt x="351078" y="4813709"/>
                  <a:pt x="326244" y="4838613"/>
                </a:cubicBezTo>
                <a:cubicBezTo>
                  <a:pt x="299018" y="4831439"/>
                  <a:pt x="336627" y="4804968"/>
                  <a:pt x="312542" y="4796522"/>
                </a:cubicBezTo>
                <a:lnTo>
                  <a:pt x="274747" y="4672370"/>
                </a:lnTo>
                <a:cubicBezTo>
                  <a:pt x="286762" y="4649487"/>
                  <a:pt x="276585" y="4640072"/>
                  <a:pt x="259158" y="4634253"/>
                </a:cubicBezTo>
                <a:cubicBezTo>
                  <a:pt x="255297" y="4595381"/>
                  <a:pt x="210632" y="4586807"/>
                  <a:pt x="192785" y="4549232"/>
                </a:cubicBezTo>
                <a:cubicBezTo>
                  <a:pt x="175514" y="4501329"/>
                  <a:pt x="155204" y="4520147"/>
                  <a:pt x="136304" y="4479912"/>
                </a:cubicBezTo>
                <a:lnTo>
                  <a:pt x="127433" y="4376609"/>
                </a:lnTo>
                <a:cubicBezTo>
                  <a:pt x="119863" y="4343333"/>
                  <a:pt x="97619" y="4308276"/>
                  <a:pt x="90884" y="4280257"/>
                </a:cubicBezTo>
                <a:cubicBezTo>
                  <a:pt x="94219" y="4220025"/>
                  <a:pt x="104684" y="4233011"/>
                  <a:pt x="87020" y="4208492"/>
                </a:cubicBezTo>
                <a:cubicBezTo>
                  <a:pt x="95065" y="4180444"/>
                  <a:pt x="129022" y="4152083"/>
                  <a:pt x="111109" y="4120636"/>
                </a:cubicBezTo>
                <a:cubicBezTo>
                  <a:pt x="115978" y="4121934"/>
                  <a:pt x="117998" y="4120145"/>
                  <a:pt x="118542" y="4116556"/>
                </a:cubicBezTo>
                <a:cubicBezTo>
                  <a:pt x="118321" y="4114246"/>
                  <a:pt x="118101" y="4111935"/>
                  <a:pt x="117882" y="4109625"/>
                </a:cubicBezTo>
                <a:lnTo>
                  <a:pt x="110577" y="4105624"/>
                </a:lnTo>
                <a:cubicBezTo>
                  <a:pt x="85114" y="4088878"/>
                  <a:pt x="113587" y="4082596"/>
                  <a:pt x="111226" y="4051441"/>
                </a:cubicBezTo>
                <a:cubicBezTo>
                  <a:pt x="111638" y="4036628"/>
                  <a:pt x="118512" y="3985548"/>
                  <a:pt x="124729" y="3988494"/>
                </a:cubicBezTo>
                <a:lnTo>
                  <a:pt x="98339" y="3926485"/>
                </a:lnTo>
                <a:cubicBezTo>
                  <a:pt x="120456" y="3887663"/>
                  <a:pt x="82381" y="3893685"/>
                  <a:pt x="82808" y="3857057"/>
                </a:cubicBezTo>
                <a:cubicBezTo>
                  <a:pt x="89625" y="3836374"/>
                  <a:pt x="88641" y="3824518"/>
                  <a:pt x="73254" y="3815650"/>
                </a:cubicBezTo>
                <a:cubicBezTo>
                  <a:pt x="107452" y="3718923"/>
                  <a:pt x="64680" y="3772318"/>
                  <a:pt x="67891" y="3696745"/>
                </a:cubicBezTo>
                <a:cubicBezTo>
                  <a:pt x="73347" y="3630391"/>
                  <a:pt x="83288" y="3531379"/>
                  <a:pt x="85894" y="3477814"/>
                </a:cubicBezTo>
                <a:cubicBezTo>
                  <a:pt x="88500" y="3424249"/>
                  <a:pt x="86217" y="3377198"/>
                  <a:pt x="83529" y="3375354"/>
                </a:cubicBezTo>
                <a:cubicBezTo>
                  <a:pt x="83101" y="3339059"/>
                  <a:pt x="90016" y="3285266"/>
                  <a:pt x="86805" y="3235494"/>
                </a:cubicBezTo>
                <a:cubicBezTo>
                  <a:pt x="78762" y="3207446"/>
                  <a:pt x="61419" y="3143345"/>
                  <a:pt x="79332" y="3111896"/>
                </a:cubicBezTo>
                <a:cubicBezTo>
                  <a:pt x="59856" y="3117096"/>
                  <a:pt x="85974" y="3072872"/>
                  <a:pt x="69725" y="3061665"/>
                </a:cubicBezTo>
                <a:cubicBezTo>
                  <a:pt x="56184" y="3054621"/>
                  <a:pt x="60953" y="3039562"/>
                  <a:pt x="58409" y="3026187"/>
                </a:cubicBezTo>
                <a:cubicBezTo>
                  <a:pt x="45869" y="3013333"/>
                  <a:pt x="46112" y="2950064"/>
                  <a:pt x="52868" y="2930097"/>
                </a:cubicBezTo>
                <a:cubicBezTo>
                  <a:pt x="80421" y="2876459"/>
                  <a:pt x="32874" y="2811741"/>
                  <a:pt x="53405" y="2768399"/>
                </a:cubicBezTo>
                <a:cubicBezTo>
                  <a:pt x="54801" y="2755814"/>
                  <a:pt x="53816" y="2744722"/>
                  <a:pt x="51356" y="2734615"/>
                </a:cubicBezTo>
                <a:lnTo>
                  <a:pt x="40996" y="2708116"/>
                </a:lnTo>
                <a:lnTo>
                  <a:pt x="31097" y="2704185"/>
                </a:lnTo>
                <a:lnTo>
                  <a:pt x="28589" y="2686011"/>
                </a:lnTo>
                <a:lnTo>
                  <a:pt x="13795" y="2656504"/>
                </a:lnTo>
                <a:cubicBezTo>
                  <a:pt x="56166" y="2648211"/>
                  <a:pt x="-6214" y="2580540"/>
                  <a:pt x="32108" y="2589493"/>
                </a:cubicBezTo>
                <a:cubicBezTo>
                  <a:pt x="22039" y="2539863"/>
                  <a:pt x="41060" y="2531259"/>
                  <a:pt x="32991" y="2457617"/>
                </a:cubicBezTo>
                <a:cubicBezTo>
                  <a:pt x="45635" y="2365891"/>
                  <a:pt x="40786" y="2284833"/>
                  <a:pt x="39071" y="2210817"/>
                </a:cubicBezTo>
                <a:cubicBezTo>
                  <a:pt x="39941" y="2106412"/>
                  <a:pt x="22396" y="1993081"/>
                  <a:pt x="19663" y="1901521"/>
                </a:cubicBezTo>
                <a:cubicBezTo>
                  <a:pt x="10670" y="1826286"/>
                  <a:pt x="4249" y="1796783"/>
                  <a:pt x="0" y="1700722"/>
                </a:cubicBezTo>
                <a:cubicBezTo>
                  <a:pt x="5587" y="1695223"/>
                  <a:pt x="14814" y="1668682"/>
                  <a:pt x="18023" y="1661610"/>
                </a:cubicBezTo>
                <a:lnTo>
                  <a:pt x="24668" y="1640073"/>
                </a:lnTo>
                <a:lnTo>
                  <a:pt x="23087" y="1637398"/>
                </a:lnTo>
                <a:cubicBezTo>
                  <a:pt x="19812" y="1625364"/>
                  <a:pt x="20811" y="1617807"/>
                  <a:pt x="23692" y="1612248"/>
                </a:cubicBezTo>
                <a:lnTo>
                  <a:pt x="41914" y="1498097"/>
                </a:lnTo>
                <a:lnTo>
                  <a:pt x="40195" y="1497364"/>
                </a:lnTo>
                <a:lnTo>
                  <a:pt x="37070" y="1490042"/>
                </a:lnTo>
                <a:lnTo>
                  <a:pt x="55020" y="1451416"/>
                </a:lnTo>
                <a:cubicBezTo>
                  <a:pt x="73102" y="1417430"/>
                  <a:pt x="80421" y="1313985"/>
                  <a:pt x="91616" y="1281781"/>
                </a:cubicBezTo>
                <a:cubicBezTo>
                  <a:pt x="137974" y="1171345"/>
                  <a:pt x="146547" y="1130634"/>
                  <a:pt x="166980" y="1074754"/>
                </a:cubicBezTo>
                <a:cubicBezTo>
                  <a:pt x="181651" y="1040817"/>
                  <a:pt x="190408" y="1034723"/>
                  <a:pt x="201075" y="1019094"/>
                </a:cubicBezTo>
                <a:cubicBezTo>
                  <a:pt x="207201" y="1005265"/>
                  <a:pt x="260932" y="958184"/>
                  <a:pt x="237042" y="938921"/>
                </a:cubicBezTo>
                <a:cubicBezTo>
                  <a:pt x="287348" y="869297"/>
                  <a:pt x="265291" y="876942"/>
                  <a:pt x="295369" y="815814"/>
                </a:cubicBezTo>
                <a:cubicBezTo>
                  <a:pt x="329951" y="751141"/>
                  <a:pt x="383834" y="609442"/>
                  <a:pt x="411453" y="584070"/>
                </a:cubicBezTo>
                <a:cubicBezTo>
                  <a:pt x="438653" y="530431"/>
                  <a:pt x="423178" y="516020"/>
                  <a:pt x="436475" y="461805"/>
                </a:cubicBezTo>
                <a:cubicBezTo>
                  <a:pt x="454281" y="438996"/>
                  <a:pt x="448264" y="386523"/>
                  <a:pt x="468429" y="360945"/>
                </a:cubicBezTo>
                <a:cubicBezTo>
                  <a:pt x="474686" y="267247"/>
                  <a:pt x="468220" y="285413"/>
                  <a:pt x="470922" y="226335"/>
                </a:cubicBezTo>
                <a:cubicBezTo>
                  <a:pt x="481883" y="180653"/>
                  <a:pt x="495229" y="85724"/>
                  <a:pt x="499717" y="51690"/>
                </a:cubicBezTo>
                <a:cubicBezTo>
                  <a:pt x="482601" y="39734"/>
                  <a:pt x="492651" y="34426"/>
                  <a:pt x="497850" y="22133"/>
                </a:cubicBezTo>
                <a:cubicBezTo>
                  <a:pt x="482148" y="14444"/>
                  <a:pt x="483752" y="7720"/>
                  <a:pt x="487145" y="1037"/>
                </a:cubicBezTo>
                <a:lnTo>
                  <a:pt x="48760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9C039C7-D106-2CDD-9C30-C7440443E288}"/>
              </a:ext>
            </a:extLst>
          </p:cNvPr>
          <p:cNvSpPr>
            <a:spLocks noGrp="1"/>
          </p:cNvSpPr>
          <p:nvPr>
            <p:ph type="title"/>
          </p:nvPr>
        </p:nvSpPr>
        <p:spPr>
          <a:xfrm>
            <a:off x="709684" y="1562100"/>
            <a:ext cx="3795642" cy="3733800"/>
          </a:xfrm>
        </p:spPr>
        <p:txBody>
          <a:bodyPr>
            <a:normAutofit/>
          </a:bodyPr>
          <a:lstStyle/>
          <a:p>
            <a:pPr algn="ctr"/>
            <a:r>
              <a:rPr lang="en-US" dirty="0">
                <a:ea typeface="Batang"/>
              </a:rPr>
              <a:t>DESCRIPCION</a:t>
            </a:r>
            <a:endParaRPr lang="en-US"/>
          </a:p>
        </p:txBody>
      </p:sp>
      <p:sp>
        <p:nvSpPr>
          <p:cNvPr id="3" name="Content Placeholder 2">
            <a:extLst>
              <a:ext uri="{FF2B5EF4-FFF2-40B4-BE49-F238E27FC236}">
                <a16:creationId xmlns:a16="http://schemas.microsoft.com/office/drawing/2014/main" id="{C2F8FD5C-EBD3-E943-FAD9-302BC98DF208}"/>
              </a:ext>
            </a:extLst>
          </p:cNvPr>
          <p:cNvSpPr>
            <a:spLocks noGrp="1"/>
          </p:cNvSpPr>
          <p:nvPr>
            <p:ph idx="1"/>
          </p:nvPr>
        </p:nvSpPr>
        <p:spPr>
          <a:xfrm>
            <a:off x="6149995" y="733425"/>
            <a:ext cx="4889480" cy="5391150"/>
          </a:xfrm>
        </p:spPr>
        <p:txBody>
          <a:bodyPr anchor="ctr">
            <a:normAutofit/>
          </a:bodyPr>
          <a:lstStyle/>
          <a:p>
            <a:pPr marL="0" indent="0">
              <a:buNone/>
            </a:pPr>
            <a:r>
              <a:rPr lang="es-ES" dirty="0">
                <a:ea typeface="+mn-lt"/>
                <a:cs typeface="+mn-lt"/>
              </a:rPr>
              <a:t>Este juego se llama “</a:t>
            </a:r>
            <a:r>
              <a:rPr lang="es-ES" dirty="0" err="1">
                <a:ea typeface="+mn-lt"/>
                <a:cs typeface="+mn-lt"/>
              </a:rPr>
              <a:t>Defend</a:t>
            </a:r>
            <a:r>
              <a:rPr lang="es-ES" dirty="0">
                <a:ea typeface="+mn-lt"/>
                <a:cs typeface="+mn-lt"/>
              </a:rPr>
              <a:t> </a:t>
            </a:r>
            <a:r>
              <a:rPr lang="es-ES" dirty="0" err="1">
                <a:ea typeface="+mn-lt"/>
                <a:cs typeface="+mn-lt"/>
              </a:rPr>
              <a:t>The</a:t>
            </a:r>
            <a:r>
              <a:rPr lang="es-ES" dirty="0">
                <a:ea typeface="+mn-lt"/>
                <a:cs typeface="+mn-lt"/>
              </a:rPr>
              <a:t> Core”, se trata de un </a:t>
            </a:r>
            <a:r>
              <a:rPr lang="es-ES" dirty="0" err="1">
                <a:ea typeface="+mn-lt"/>
                <a:cs typeface="+mn-lt"/>
              </a:rPr>
              <a:t>tower</a:t>
            </a:r>
            <a:r>
              <a:rPr lang="es-ES" dirty="0">
                <a:ea typeface="+mn-lt"/>
                <a:cs typeface="+mn-lt"/>
              </a:rPr>
              <a:t> defense de estilo </a:t>
            </a:r>
            <a:r>
              <a:rPr lang="es-ES" dirty="0" err="1">
                <a:ea typeface="+mn-lt"/>
                <a:cs typeface="+mn-lt"/>
              </a:rPr>
              <a:t>sci</a:t>
            </a:r>
            <a:r>
              <a:rPr lang="es-ES" dirty="0">
                <a:ea typeface="+mn-lt"/>
                <a:cs typeface="+mn-lt"/>
              </a:rPr>
              <a:t>-fi con componentes modernos, donde el jugador se verá envuelto en la necesidad de construir torres y otros tipos de estructuras para defender el “CORE”, núcleo de la central minera de la empresa SANCTUSCORE, de los ataques de monstruos provenientes de CORES no purificados en el planeta.</a:t>
            </a:r>
            <a:endParaRPr lang="en-US" dirty="0">
              <a:ea typeface="+mn-lt"/>
              <a:cs typeface="+mn-lt"/>
            </a:endParaRPr>
          </a:p>
        </p:txBody>
      </p:sp>
    </p:spTree>
    <p:extLst>
      <p:ext uri="{BB962C8B-B14F-4D97-AF65-F5344CB8AC3E}">
        <p14:creationId xmlns:p14="http://schemas.microsoft.com/office/powerpoint/2010/main" val="2213518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5C685BF-E9A7-4525-ABF3-CCC2EAC37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2687005"/>
          </a:xfrm>
          <a:custGeom>
            <a:avLst/>
            <a:gdLst>
              <a:gd name="connsiteX0" fmla="*/ 12192000 w 12192000"/>
              <a:gd name="connsiteY0" fmla="*/ 0 h 2785707"/>
              <a:gd name="connsiteX1" fmla="*/ 0 w 12192000"/>
              <a:gd name="connsiteY1" fmla="*/ 0 h 2785707"/>
              <a:gd name="connsiteX2" fmla="*/ 0 w 12192000"/>
              <a:gd name="connsiteY2" fmla="*/ 591237 h 2785707"/>
              <a:gd name="connsiteX3" fmla="*/ 7462 w 12192000"/>
              <a:gd name="connsiteY3" fmla="*/ 596097 h 2785707"/>
              <a:gd name="connsiteX4" fmla="*/ 65949 w 12192000"/>
              <a:gd name="connsiteY4" fmla="*/ 623063 h 2785707"/>
              <a:gd name="connsiteX5" fmla="*/ 174040 w 12192000"/>
              <a:gd name="connsiteY5" fmla="*/ 614935 h 2785707"/>
              <a:gd name="connsiteX6" fmla="*/ 331354 w 12192000"/>
              <a:gd name="connsiteY6" fmla="*/ 605310 h 2785707"/>
              <a:gd name="connsiteX7" fmla="*/ 437701 w 12192000"/>
              <a:gd name="connsiteY7" fmla="*/ 649169 h 2785707"/>
              <a:gd name="connsiteX8" fmla="*/ 570985 w 12192000"/>
              <a:gd name="connsiteY8" fmla="*/ 634864 h 2785707"/>
              <a:gd name="connsiteX9" fmla="*/ 660488 w 12192000"/>
              <a:gd name="connsiteY9" fmla="*/ 637694 h 2785707"/>
              <a:gd name="connsiteX10" fmla="*/ 862240 w 12192000"/>
              <a:gd name="connsiteY10" fmla="*/ 647402 h 2785707"/>
              <a:gd name="connsiteX11" fmla="*/ 1055198 w 12192000"/>
              <a:gd name="connsiteY11" fmla="*/ 658414 h 2785707"/>
              <a:gd name="connsiteX12" fmla="*/ 1161490 w 12192000"/>
              <a:gd name="connsiteY12" fmla="*/ 664553 h 2785707"/>
              <a:gd name="connsiteX13" fmla="*/ 1335488 w 12192000"/>
              <a:gd name="connsiteY13" fmla="*/ 684838 h 2785707"/>
              <a:gd name="connsiteX14" fmla="*/ 1384901 w 12192000"/>
              <a:gd name="connsiteY14" fmla="*/ 684207 h 2785707"/>
              <a:gd name="connsiteX15" fmla="*/ 1414557 w 12192000"/>
              <a:gd name="connsiteY15" fmla="*/ 685540 h 2785707"/>
              <a:gd name="connsiteX16" fmla="*/ 1479073 w 12192000"/>
              <a:gd name="connsiteY16" fmla="*/ 708783 h 2785707"/>
              <a:gd name="connsiteX17" fmla="*/ 1760498 w 12192000"/>
              <a:gd name="connsiteY17" fmla="*/ 700683 h 2785707"/>
              <a:gd name="connsiteX18" fmla="*/ 1971386 w 12192000"/>
              <a:gd name="connsiteY18" fmla="*/ 726403 h 2785707"/>
              <a:gd name="connsiteX19" fmla="*/ 2050659 w 12192000"/>
              <a:gd name="connsiteY19" fmla="*/ 720928 h 2785707"/>
              <a:gd name="connsiteX20" fmla="*/ 2220475 w 12192000"/>
              <a:gd name="connsiteY20" fmla="*/ 749487 h 2785707"/>
              <a:gd name="connsiteX21" fmla="*/ 2272406 w 12192000"/>
              <a:gd name="connsiteY21" fmla="*/ 777021 h 2785707"/>
              <a:gd name="connsiteX22" fmla="*/ 2297410 w 12192000"/>
              <a:gd name="connsiteY22" fmla="*/ 791240 h 2785707"/>
              <a:gd name="connsiteX23" fmla="*/ 2377393 w 12192000"/>
              <a:gd name="connsiteY23" fmla="*/ 838529 h 2785707"/>
              <a:gd name="connsiteX24" fmla="*/ 2389325 w 12192000"/>
              <a:gd name="connsiteY24" fmla="*/ 847736 h 2785707"/>
              <a:gd name="connsiteX25" fmla="*/ 2418508 w 12192000"/>
              <a:gd name="connsiteY25" fmla="*/ 847030 h 2785707"/>
              <a:gd name="connsiteX26" fmla="*/ 2435377 w 12192000"/>
              <a:gd name="connsiteY26" fmla="*/ 837345 h 2785707"/>
              <a:gd name="connsiteX27" fmla="*/ 2439620 w 12192000"/>
              <a:gd name="connsiteY27" fmla="*/ 840860 h 2785707"/>
              <a:gd name="connsiteX28" fmla="*/ 2451797 w 12192000"/>
              <a:gd name="connsiteY28" fmla="*/ 846508 h 2785707"/>
              <a:gd name="connsiteX29" fmla="*/ 2505861 w 12192000"/>
              <a:gd name="connsiteY29" fmla="*/ 882666 h 2785707"/>
              <a:gd name="connsiteX30" fmla="*/ 2528621 w 12192000"/>
              <a:gd name="connsiteY30" fmla="*/ 883310 h 2785707"/>
              <a:gd name="connsiteX31" fmla="*/ 2615876 w 12192000"/>
              <a:gd name="connsiteY31" fmla="*/ 913568 h 2785707"/>
              <a:gd name="connsiteX32" fmla="*/ 2633076 w 12192000"/>
              <a:gd name="connsiteY32" fmla="*/ 918384 h 2785707"/>
              <a:gd name="connsiteX33" fmla="*/ 2665101 w 12192000"/>
              <a:gd name="connsiteY33" fmla="*/ 936714 h 2785707"/>
              <a:gd name="connsiteX34" fmla="*/ 2675173 w 12192000"/>
              <a:gd name="connsiteY34" fmla="*/ 938458 h 2785707"/>
              <a:gd name="connsiteX35" fmla="*/ 2707978 w 12192000"/>
              <a:gd name="connsiteY35" fmla="*/ 955182 h 2785707"/>
              <a:gd name="connsiteX36" fmla="*/ 2778669 w 12192000"/>
              <a:gd name="connsiteY36" fmla="*/ 991480 h 2785707"/>
              <a:gd name="connsiteX37" fmla="*/ 2796452 w 12192000"/>
              <a:gd name="connsiteY37" fmla="*/ 1000372 h 2785707"/>
              <a:gd name="connsiteX38" fmla="*/ 2813495 w 12192000"/>
              <a:gd name="connsiteY38" fmla="*/ 1001982 h 2785707"/>
              <a:gd name="connsiteX39" fmla="*/ 2904193 w 12192000"/>
              <a:gd name="connsiteY39" fmla="*/ 1024123 h 2785707"/>
              <a:gd name="connsiteX40" fmla="*/ 2926826 w 12192000"/>
              <a:gd name="connsiteY40" fmla="*/ 1025558 h 2785707"/>
              <a:gd name="connsiteX41" fmla="*/ 2937629 w 12192000"/>
              <a:gd name="connsiteY41" fmla="*/ 1021496 h 2785707"/>
              <a:gd name="connsiteX42" fmla="*/ 2970190 w 12192000"/>
              <a:gd name="connsiteY42" fmla="*/ 1039341 h 2785707"/>
              <a:gd name="connsiteX43" fmla="*/ 3023036 w 12192000"/>
              <a:gd name="connsiteY43" fmla="*/ 1057429 h 2785707"/>
              <a:gd name="connsiteX44" fmla="*/ 3047640 w 12192000"/>
              <a:gd name="connsiteY44" fmla="*/ 1067886 h 2785707"/>
              <a:gd name="connsiteX45" fmla="*/ 3069615 w 12192000"/>
              <a:gd name="connsiteY45" fmla="*/ 1068623 h 2785707"/>
              <a:gd name="connsiteX46" fmla="*/ 3189718 w 12192000"/>
              <a:gd name="connsiteY46" fmla="*/ 1090790 h 2785707"/>
              <a:gd name="connsiteX47" fmla="*/ 3234683 w 12192000"/>
              <a:gd name="connsiteY47" fmla="*/ 1082861 h 2785707"/>
              <a:gd name="connsiteX48" fmla="*/ 3243889 w 12192000"/>
              <a:gd name="connsiteY48" fmla="*/ 1088560 h 2785707"/>
              <a:gd name="connsiteX49" fmla="*/ 3316289 w 12192000"/>
              <a:gd name="connsiteY49" fmla="*/ 1102846 h 2785707"/>
              <a:gd name="connsiteX50" fmla="*/ 3363255 w 12192000"/>
              <a:gd name="connsiteY50" fmla="*/ 1113121 h 2785707"/>
              <a:gd name="connsiteX51" fmla="*/ 3450298 w 12192000"/>
              <a:gd name="connsiteY51" fmla="*/ 1140641 h 2785707"/>
              <a:gd name="connsiteX52" fmla="*/ 3502843 w 12192000"/>
              <a:gd name="connsiteY52" fmla="*/ 1152088 h 2785707"/>
              <a:gd name="connsiteX53" fmla="*/ 3534327 w 12192000"/>
              <a:gd name="connsiteY53" fmla="*/ 1158780 h 2785707"/>
              <a:gd name="connsiteX54" fmla="*/ 3613707 w 12192000"/>
              <a:gd name="connsiteY54" fmla="*/ 1188135 h 2785707"/>
              <a:gd name="connsiteX55" fmla="*/ 3734447 w 12192000"/>
              <a:gd name="connsiteY55" fmla="*/ 1264997 h 2785707"/>
              <a:gd name="connsiteX56" fmla="*/ 3774777 w 12192000"/>
              <a:gd name="connsiteY56" fmla="*/ 1280345 h 2785707"/>
              <a:gd name="connsiteX57" fmla="*/ 3782987 w 12192000"/>
              <a:gd name="connsiteY57" fmla="*/ 1278825 h 2785707"/>
              <a:gd name="connsiteX58" fmla="*/ 3829525 w 12192000"/>
              <a:gd name="connsiteY58" fmla="*/ 1314650 h 2785707"/>
              <a:gd name="connsiteX59" fmla="*/ 3916534 w 12192000"/>
              <a:gd name="connsiteY59" fmla="*/ 1337438 h 2785707"/>
              <a:gd name="connsiteX60" fmla="*/ 3985243 w 12192000"/>
              <a:gd name="connsiteY60" fmla="*/ 1349887 h 2785707"/>
              <a:gd name="connsiteX61" fmla="*/ 4022446 w 12192000"/>
              <a:gd name="connsiteY61" fmla="*/ 1358915 h 2785707"/>
              <a:gd name="connsiteX62" fmla="*/ 4050987 w 12192000"/>
              <a:gd name="connsiteY62" fmla="*/ 1363213 h 2785707"/>
              <a:gd name="connsiteX63" fmla="*/ 4115739 w 12192000"/>
              <a:gd name="connsiteY63" fmla="*/ 1386380 h 2785707"/>
              <a:gd name="connsiteX64" fmla="*/ 4219773 w 12192000"/>
              <a:gd name="connsiteY64" fmla="*/ 1429896 h 2785707"/>
              <a:gd name="connsiteX65" fmla="*/ 4242592 w 12192000"/>
              <a:gd name="connsiteY65" fmla="*/ 1437995 h 2785707"/>
              <a:gd name="connsiteX66" fmla="*/ 4264860 w 12192000"/>
              <a:gd name="connsiteY66" fmla="*/ 1440328 h 2785707"/>
              <a:gd name="connsiteX67" fmla="*/ 4272342 w 12192000"/>
              <a:gd name="connsiteY67" fmla="*/ 1436836 h 2785707"/>
              <a:gd name="connsiteX68" fmla="*/ 4285317 w 12192000"/>
              <a:gd name="connsiteY68" fmla="*/ 1440547 h 2785707"/>
              <a:gd name="connsiteX69" fmla="*/ 4289326 w 12192000"/>
              <a:gd name="connsiteY69" fmla="*/ 1440567 h 2785707"/>
              <a:gd name="connsiteX70" fmla="*/ 4311745 w 12192000"/>
              <a:gd name="connsiteY70" fmla="*/ 1441649 h 2785707"/>
              <a:gd name="connsiteX71" fmla="*/ 4345821 w 12192000"/>
              <a:gd name="connsiteY71" fmla="*/ 1467990 h 2785707"/>
              <a:gd name="connsiteX72" fmla="*/ 4399086 w 12192000"/>
              <a:gd name="connsiteY72" fmla="*/ 1480631 h 2785707"/>
              <a:gd name="connsiteX73" fmla="*/ 4635587 w 12192000"/>
              <a:gd name="connsiteY73" fmla="*/ 1532477 h 2785707"/>
              <a:gd name="connsiteX74" fmla="*/ 4697305 w 12192000"/>
              <a:gd name="connsiteY74" fmla="*/ 1598576 h 2785707"/>
              <a:gd name="connsiteX75" fmla="*/ 4800559 w 12192000"/>
              <a:gd name="connsiteY75" fmla="*/ 1650651 h 2785707"/>
              <a:gd name="connsiteX76" fmla="*/ 4945615 w 12192000"/>
              <a:gd name="connsiteY76" fmla="*/ 1698753 h 2785707"/>
              <a:gd name="connsiteX77" fmla="*/ 4951384 w 12192000"/>
              <a:gd name="connsiteY77" fmla="*/ 1709811 h 2785707"/>
              <a:gd name="connsiteX78" fmla="*/ 4961956 w 12192000"/>
              <a:gd name="connsiteY78" fmla="*/ 1718626 h 2785707"/>
              <a:gd name="connsiteX79" fmla="*/ 4964473 w 12192000"/>
              <a:gd name="connsiteY79" fmla="*/ 1718615 h 2785707"/>
              <a:gd name="connsiteX80" fmla="*/ 4991598 w 12192000"/>
              <a:gd name="connsiteY80" fmla="*/ 1734829 h 2785707"/>
              <a:gd name="connsiteX81" fmla="*/ 5009548 w 12192000"/>
              <a:gd name="connsiteY81" fmla="*/ 1747489 h 2785707"/>
              <a:gd name="connsiteX82" fmla="*/ 5014839 w 12192000"/>
              <a:gd name="connsiteY82" fmla="*/ 1748130 h 2785707"/>
              <a:gd name="connsiteX83" fmla="*/ 5058738 w 12192000"/>
              <a:gd name="connsiteY83" fmla="*/ 1764982 h 2785707"/>
              <a:gd name="connsiteX84" fmla="*/ 5080507 w 12192000"/>
              <a:gd name="connsiteY84" fmla="*/ 1768847 h 2785707"/>
              <a:gd name="connsiteX85" fmla="*/ 5142055 w 12192000"/>
              <a:gd name="connsiteY85" fmla="*/ 1767607 h 2785707"/>
              <a:gd name="connsiteX86" fmla="*/ 5173522 w 12192000"/>
              <a:gd name="connsiteY86" fmla="*/ 1784620 h 2785707"/>
              <a:gd name="connsiteX87" fmla="*/ 5180367 w 12192000"/>
              <a:gd name="connsiteY87" fmla="*/ 1787604 h 2785707"/>
              <a:gd name="connsiteX88" fmla="*/ 5180716 w 12192000"/>
              <a:gd name="connsiteY88" fmla="*/ 1787481 h 2785707"/>
              <a:gd name="connsiteX89" fmla="*/ 5188363 w 12192000"/>
              <a:gd name="connsiteY89" fmla="*/ 1790269 h 2785707"/>
              <a:gd name="connsiteX90" fmla="*/ 5192852 w 12192000"/>
              <a:gd name="connsiteY90" fmla="*/ 1793043 h 2785707"/>
              <a:gd name="connsiteX91" fmla="*/ 5272230 w 12192000"/>
              <a:gd name="connsiteY91" fmla="*/ 1791348 h 2785707"/>
              <a:gd name="connsiteX92" fmla="*/ 5376484 w 12192000"/>
              <a:gd name="connsiteY92" fmla="*/ 1805756 h 2785707"/>
              <a:gd name="connsiteX93" fmla="*/ 5478926 w 12192000"/>
              <a:gd name="connsiteY93" fmla="*/ 1822858 h 2785707"/>
              <a:gd name="connsiteX94" fmla="*/ 5515632 w 12192000"/>
              <a:gd name="connsiteY94" fmla="*/ 1830425 h 2785707"/>
              <a:gd name="connsiteX95" fmla="*/ 5582742 w 12192000"/>
              <a:gd name="connsiteY95" fmla="*/ 1837848 h 2785707"/>
              <a:gd name="connsiteX96" fmla="*/ 5615731 w 12192000"/>
              <a:gd name="connsiteY96" fmla="*/ 1838115 h 2785707"/>
              <a:gd name="connsiteX97" fmla="*/ 5619149 w 12192000"/>
              <a:gd name="connsiteY97" fmla="*/ 1835988 h 2785707"/>
              <a:gd name="connsiteX98" fmla="*/ 5625050 w 12192000"/>
              <a:gd name="connsiteY98" fmla="*/ 1835832 h 2785707"/>
              <a:gd name="connsiteX99" fmla="*/ 5640026 w 12192000"/>
              <a:gd name="connsiteY99" fmla="*/ 1839536 h 2785707"/>
              <a:gd name="connsiteX100" fmla="*/ 5645469 w 12192000"/>
              <a:gd name="connsiteY100" fmla="*/ 1841610 h 2785707"/>
              <a:gd name="connsiteX101" fmla="*/ 5653837 w 12192000"/>
              <a:gd name="connsiteY101" fmla="*/ 1843194 h 2785707"/>
              <a:gd name="connsiteX102" fmla="*/ 5654101 w 12192000"/>
              <a:gd name="connsiteY102" fmla="*/ 1843017 h 2785707"/>
              <a:gd name="connsiteX103" fmla="*/ 5661820 w 12192000"/>
              <a:gd name="connsiteY103" fmla="*/ 1844927 h 2785707"/>
              <a:gd name="connsiteX104" fmla="*/ 5698828 w 12192000"/>
              <a:gd name="connsiteY104" fmla="*/ 1857009 h 2785707"/>
              <a:gd name="connsiteX105" fmla="*/ 5755153 w 12192000"/>
              <a:gd name="connsiteY105" fmla="*/ 1846051 h 2785707"/>
              <a:gd name="connsiteX106" fmla="*/ 5777080 w 12192000"/>
              <a:gd name="connsiteY106" fmla="*/ 1846484 h 2785707"/>
              <a:gd name="connsiteX107" fmla="*/ 5790062 w 12192000"/>
              <a:gd name="connsiteY107" fmla="*/ 1844754 h 2785707"/>
              <a:gd name="connsiteX108" fmla="*/ 5888138 w 12192000"/>
              <a:gd name="connsiteY108" fmla="*/ 1877663 h 2785707"/>
              <a:gd name="connsiteX109" fmla="*/ 5902013 w 12192000"/>
              <a:gd name="connsiteY109" fmla="*/ 1884827 h 2785707"/>
              <a:gd name="connsiteX110" fmla="*/ 5912492 w 12192000"/>
              <a:gd name="connsiteY110" fmla="*/ 1894998 h 2785707"/>
              <a:gd name="connsiteX111" fmla="*/ 6068995 w 12192000"/>
              <a:gd name="connsiteY111" fmla="*/ 1920302 h 2785707"/>
              <a:gd name="connsiteX112" fmla="*/ 6283598 w 12192000"/>
              <a:gd name="connsiteY112" fmla="*/ 1991295 h 2785707"/>
              <a:gd name="connsiteX113" fmla="*/ 6378390 w 12192000"/>
              <a:gd name="connsiteY113" fmla="*/ 1991561 h 2785707"/>
              <a:gd name="connsiteX114" fmla="*/ 6519309 w 12192000"/>
              <a:gd name="connsiteY114" fmla="*/ 2027309 h 2785707"/>
              <a:gd name="connsiteX115" fmla="*/ 6643152 w 12192000"/>
              <a:gd name="connsiteY115" fmla="*/ 2049516 h 2785707"/>
              <a:gd name="connsiteX116" fmla="*/ 6656875 w 12192000"/>
              <a:gd name="connsiteY116" fmla="*/ 2051188 h 2785707"/>
              <a:gd name="connsiteX117" fmla="*/ 6662165 w 12192000"/>
              <a:gd name="connsiteY117" fmla="*/ 2046505 h 2785707"/>
              <a:gd name="connsiteX118" fmla="*/ 6708706 w 12192000"/>
              <a:gd name="connsiteY118" fmla="*/ 2049842 h 2785707"/>
              <a:gd name="connsiteX119" fmla="*/ 6797201 w 12192000"/>
              <a:gd name="connsiteY119" fmla="*/ 2065320 h 2785707"/>
              <a:gd name="connsiteX120" fmla="*/ 6810764 w 12192000"/>
              <a:gd name="connsiteY120" fmla="*/ 2071002 h 2785707"/>
              <a:gd name="connsiteX121" fmla="*/ 6901101 w 12192000"/>
              <a:gd name="connsiteY121" fmla="*/ 2082052 h 2785707"/>
              <a:gd name="connsiteX122" fmla="*/ 6962781 w 12192000"/>
              <a:gd name="connsiteY122" fmla="*/ 2092999 h 2785707"/>
              <a:gd name="connsiteX123" fmla="*/ 6975881 w 12192000"/>
              <a:gd name="connsiteY123" fmla="*/ 2098520 h 2785707"/>
              <a:gd name="connsiteX124" fmla="*/ 6991402 w 12192000"/>
              <a:gd name="connsiteY124" fmla="*/ 2094572 h 2785707"/>
              <a:gd name="connsiteX125" fmla="*/ 6996085 w 12192000"/>
              <a:gd name="connsiteY125" fmla="*/ 2090397 h 2785707"/>
              <a:gd name="connsiteX126" fmla="*/ 7045119 w 12192000"/>
              <a:gd name="connsiteY126" fmla="*/ 2100367 h 2785707"/>
              <a:gd name="connsiteX127" fmla="*/ 7051064 w 12192000"/>
              <a:gd name="connsiteY127" fmla="*/ 2100779 h 2785707"/>
              <a:gd name="connsiteX128" fmla="*/ 7092123 w 12192000"/>
              <a:gd name="connsiteY128" fmla="*/ 2100750 h 2785707"/>
              <a:gd name="connsiteX129" fmla="*/ 7153291 w 12192000"/>
              <a:gd name="connsiteY129" fmla="*/ 2096258 h 2785707"/>
              <a:gd name="connsiteX130" fmla="*/ 7216946 w 12192000"/>
              <a:gd name="connsiteY130" fmla="*/ 2083586 h 2785707"/>
              <a:gd name="connsiteX131" fmla="*/ 7253640 w 12192000"/>
              <a:gd name="connsiteY131" fmla="*/ 2078754 h 2785707"/>
              <a:gd name="connsiteX132" fmla="*/ 7279228 w 12192000"/>
              <a:gd name="connsiteY132" fmla="*/ 2072719 h 2785707"/>
              <a:gd name="connsiteX133" fmla="*/ 7350342 w 12192000"/>
              <a:gd name="connsiteY133" fmla="*/ 2070909 h 2785707"/>
              <a:gd name="connsiteX134" fmla="*/ 7470724 w 12192000"/>
              <a:gd name="connsiteY134" fmla="*/ 2073574 h 2785707"/>
              <a:gd name="connsiteX135" fmla="*/ 7514696 w 12192000"/>
              <a:gd name="connsiteY135" fmla="*/ 2067266 h 2785707"/>
              <a:gd name="connsiteX136" fmla="*/ 7516909 w 12192000"/>
              <a:gd name="connsiteY136" fmla="*/ 2061590 h 2785707"/>
              <a:gd name="connsiteX137" fmla="*/ 7530255 w 12192000"/>
              <a:gd name="connsiteY137" fmla="*/ 2060403 h 2785707"/>
              <a:gd name="connsiteX138" fmla="*/ 7533279 w 12192000"/>
              <a:gd name="connsiteY138" fmla="*/ 2059039 h 2785707"/>
              <a:gd name="connsiteX139" fmla="*/ 7551151 w 12192000"/>
              <a:gd name="connsiteY139" fmla="*/ 2052267 h 2785707"/>
              <a:gd name="connsiteX140" fmla="*/ 7602338 w 12192000"/>
              <a:gd name="connsiteY140" fmla="*/ 2063846 h 2785707"/>
              <a:gd name="connsiteX141" fmla="*/ 7625892 w 12192000"/>
              <a:gd name="connsiteY141" fmla="*/ 2064714 h 2785707"/>
              <a:gd name="connsiteX142" fmla="*/ 7648322 w 12192000"/>
              <a:gd name="connsiteY142" fmla="*/ 2072757 h 2785707"/>
              <a:gd name="connsiteX143" fmla="*/ 7660138 w 12192000"/>
              <a:gd name="connsiteY143" fmla="*/ 2081487 h 2785707"/>
              <a:gd name="connsiteX144" fmla="*/ 7701887 w 12192000"/>
              <a:gd name="connsiteY144" fmla="*/ 2097255 h 2785707"/>
              <a:gd name="connsiteX145" fmla="*/ 7701887 w 12192000"/>
              <a:gd name="connsiteY145" fmla="*/ 2081564 h 2785707"/>
              <a:gd name="connsiteX146" fmla="*/ 7781603 w 12192000"/>
              <a:gd name="connsiteY146" fmla="*/ 2105597 h 2785707"/>
              <a:gd name="connsiteX147" fmla="*/ 7840532 w 12192000"/>
              <a:gd name="connsiteY147" fmla="*/ 2126887 h 2785707"/>
              <a:gd name="connsiteX148" fmla="*/ 7852490 w 12192000"/>
              <a:gd name="connsiteY148" fmla="*/ 2134555 h 2785707"/>
              <a:gd name="connsiteX149" fmla="*/ 7868492 w 12192000"/>
              <a:gd name="connsiteY149" fmla="*/ 2133321 h 2785707"/>
              <a:gd name="connsiteX150" fmla="*/ 7873842 w 12192000"/>
              <a:gd name="connsiteY150" fmla="*/ 2130014 h 2785707"/>
              <a:gd name="connsiteX151" fmla="*/ 7920468 w 12192000"/>
              <a:gd name="connsiteY151" fmla="*/ 2148187 h 2785707"/>
              <a:gd name="connsiteX152" fmla="*/ 7926263 w 12192000"/>
              <a:gd name="connsiteY152" fmla="*/ 2149606 h 2785707"/>
              <a:gd name="connsiteX153" fmla="*/ 7966770 w 12192000"/>
              <a:gd name="connsiteY153" fmla="*/ 2156585 h 2785707"/>
              <a:gd name="connsiteX154" fmla="*/ 8092911 w 12192000"/>
              <a:gd name="connsiteY154" fmla="*/ 2161008 h 2785707"/>
              <a:gd name="connsiteX155" fmla="*/ 8129956 w 12192000"/>
              <a:gd name="connsiteY155" fmla="*/ 2162518 h 2785707"/>
              <a:gd name="connsiteX156" fmla="*/ 8156253 w 12192000"/>
              <a:gd name="connsiteY156" fmla="*/ 2160951 h 2785707"/>
              <a:gd name="connsiteX157" fmla="*/ 8226723 w 12192000"/>
              <a:gd name="connsiteY157" fmla="*/ 2171307 h 2785707"/>
              <a:gd name="connsiteX158" fmla="*/ 8345013 w 12192000"/>
              <a:gd name="connsiteY158" fmla="*/ 2194472 h 2785707"/>
              <a:gd name="connsiteX159" fmla="*/ 8389494 w 12192000"/>
              <a:gd name="connsiteY159" fmla="*/ 2195774 h 2785707"/>
              <a:gd name="connsiteX160" fmla="*/ 8392672 w 12192000"/>
              <a:gd name="connsiteY160" fmla="*/ 2190570 h 2785707"/>
              <a:gd name="connsiteX161" fmla="*/ 8406045 w 12192000"/>
              <a:gd name="connsiteY161" fmla="*/ 2191681 h 2785707"/>
              <a:gd name="connsiteX162" fmla="*/ 8409264 w 12192000"/>
              <a:gd name="connsiteY162" fmla="*/ 2190855 h 2785707"/>
              <a:gd name="connsiteX163" fmla="*/ 8428080 w 12192000"/>
              <a:gd name="connsiteY163" fmla="*/ 2187244 h 2785707"/>
              <a:gd name="connsiteX164" fmla="*/ 8476550 w 12192000"/>
              <a:gd name="connsiteY164" fmla="*/ 2207369 h 2785707"/>
              <a:gd name="connsiteX165" fmla="*/ 8588757 w 12192000"/>
              <a:gd name="connsiteY165" fmla="*/ 2225395 h 2785707"/>
              <a:gd name="connsiteX166" fmla="*/ 8749518 w 12192000"/>
              <a:gd name="connsiteY166" fmla="*/ 2245011 h 2785707"/>
              <a:gd name="connsiteX167" fmla="*/ 8874315 w 12192000"/>
              <a:gd name="connsiteY167" fmla="*/ 2266877 h 2785707"/>
              <a:gd name="connsiteX168" fmla="*/ 9029190 w 12192000"/>
              <a:gd name="connsiteY168" fmla="*/ 2309251 h 2785707"/>
              <a:gd name="connsiteX169" fmla="*/ 9142331 w 12192000"/>
              <a:gd name="connsiteY169" fmla="*/ 2320064 h 2785707"/>
              <a:gd name="connsiteX170" fmla="*/ 9155844 w 12192000"/>
              <a:gd name="connsiteY170" fmla="*/ 2330314 h 2785707"/>
              <a:gd name="connsiteX171" fmla="*/ 9171403 w 12192000"/>
              <a:gd name="connsiteY171" fmla="*/ 2337223 h 2785707"/>
              <a:gd name="connsiteX172" fmla="*/ 9173407 w 12192000"/>
              <a:gd name="connsiteY172" fmla="*/ 2336681 h 2785707"/>
              <a:gd name="connsiteX173" fmla="*/ 9208166 w 12192000"/>
              <a:gd name="connsiteY173" fmla="*/ 2347769 h 2785707"/>
              <a:gd name="connsiteX174" fmla="*/ 9274752 w 12192000"/>
              <a:gd name="connsiteY174" fmla="*/ 2367321 h 2785707"/>
              <a:gd name="connsiteX175" fmla="*/ 9275339 w 12192000"/>
              <a:gd name="connsiteY175" fmla="*/ 2366424 h 2785707"/>
              <a:gd name="connsiteX176" fmla="*/ 9286171 w 12192000"/>
              <a:gd name="connsiteY176" fmla="*/ 2364868 h 2785707"/>
              <a:gd name="connsiteX177" fmla="*/ 9306706 w 12192000"/>
              <a:gd name="connsiteY177" fmla="*/ 2364279 h 2785707"/>
              <a:gd name="connsiteX178" fmla="*/ 9354964 w 12192000"/>
              <a:gd name="connsiteY178" fmla="*/ 2350000 h 2785707"/>
              <a:gd name="connsiteX179" fmla="*/ 9393840 w 12192000"/>
              <a:gd name="connsiteY179" fmla="*/ 2360999 h 2785707"/>
              <a:gd name="connsiteX180" fmla="*/ 9401723 w 12192000"/>
              <a:gd name="connsiteY180" fmla="*/ 2362648 h 2785707"/>
              <a:gd name="connsiteX181" fmla="*/ 9401904 w 12192000"/>
              <a:gd name="connsiteY181" fmla="*/ 2362449 h 2785707"/>
              <a:gd name="connsiteX182" fmla="*/ 9410265 w 12192000"/>
              <a:gd name="connsiteY182" fmla="*/ 2363724 h 2785707"/>
              <a:gd name="connsiteX183" fmla="*/ 9431384 w 12192000"/>
              <a:gd name="connsiteY183" fmla="*/ 2368857 h 2785707"/>
              <a:gd name="connsiteX184" fmla="*/ 9436806 w 12192000"/>
              <a:gd name="connsiteY184" fmla="*/ 2368409 h 2785707"/>
              <a:gd name="connsiteX185" fmla="*/ 9469943 w 12192000"/>
              <a:gd name="connsiteY185" fmla="*/ 2364702 h 2785707"/>
              <a:gd name="connsiteX186" fmla="*/ 9571973 w 12192000"/>
              <a:gd name="connsiteY186" fmla="*/ 2375579 h 2785707"/>
              <a:gd name="connsiteX187" fmla="*/ 9673508 w 12192000"/>
              <a:gd name="connsiteY187" fmla="*/ 2388756 h 2785707"/>
              <a:gd name="connsiteX188" fmla="*/ 9775728 w 12192000"/>
              <a:gd name="connsiteY188" fmla="*/ 2398997 h 2785707"/>
              <a:gd name="connsiteX189" fmla="*/ 9828502 w 12192000"/>
              <a:gd name="connsiteY189" fmla="*/ 2387377 h 2785707"/>
              <a:gd name="connsiteX190" fmla="*/ 9834358 w 12192000"/>
              <a:gd name="connsiteY190" fmla="*/ 2387922 h 2785707"/>
              <a:gd name="connsiteX191" fmla="*/ 9848851 w 12192000"/>
              <a:gd name="connsiteY191" fmla="*/ 2393407 h 2785707"/>
              <a:gd name="connsiteX192" fmla="*/ 9854053 w 12192000"/>
              <a:gd name="connsiteY192" fmla="*/ 2396127 h 2785707"/>
              <a:gd name="connsiteX193" fmla="*/ 9862192 w 12192000"/>
              <a:gd name="connsiteY193" fmla="*/ 2398707 h 2785707"/>
              <a:gd name="connsiteX194" fmla="*/ 9862471 w 12192000"/>
              <a:gd name="connsiteY194" fmla="*/ 2398561 h 2785707"/>
              <a:gd name="connsiteX195" fmla="*/ 9905498 w 12192000"/>
              <a:gd name="connsiteY195" fmla="*/ 2417867 h 2785707"/>
              <a:gd name="connsiteX196" fmla="*/ 9962223 w 12192000"/>
              <a:gd name="connsiteY196" fmla="*/ 2413612 h 2785707"/>
              <a:gd name="connsiteX197" fmla="*/ 9983885 w 12192000"/>
              <a:gd name="connsiteY197" fmla="*/ 2416653 h 2785707"/>
              <a:gd name="connsiteX198" fmla="*/ 9995871 w 12192000"/>
              <a:gd name="connsiteY198" fmla="*/ 2417158 h 2785707"/>
              <a:gd name="connsiteX199" fmla="*/ 10030934 w 12192000"/>
              <a:gd name="connsiteY199" fmla="*/ 2432369 h 2785707"/>
              <a:gd name="connsiteX200" fmla="*/ 10036087 w 12192000"/>
              <a:gd name="connsiteY200" fmla="*/ 2432793 h 2785707"/>
              <a:gd name="connsiteX201" fmla="*/ 10057471 w 12192000"/>
              <a:gd name="connsiteY201" fmla="*/ 2445317 h 2785707"/>
              <a:gd name="connsiteX202" fmla="*/ 10088697 w 12192000"/>
              <a:gd name="connsiteY202" fmla="*/ 2461159 h 2785707"/>
              <a:gd name="connsiteX203" fmla="*/ 10091030 w 12192000"/>
              <a:gd name="connsiteY203" fmla="*/ 2461029 h 2785707"/>
              <a:gd name="connsiteX204" fmla="*/ 10104127 w 12192000"/>
              <a:gd name="connsiteY204" fmla="*/ 2469841 h 2785707"/>
              <a:gd name="connsiteX205" fmla="*/ 10169163 w 12192000"/>
              <a:gd name="connsiteY205" fmla="*/ 2492519 h 2785707"/>
              <a:gd name="connsiteX206" fmla="*/ 10266247 w 12192000"/>
              <a:gd name="connsiteY206" fmla="*/ 2525164 h 2785707"/>
              <a:gd name="connsiteX207" fmla="*/ 10383588 w 12192000"/>
              <a:gd name="connsiteY207" fmla="*/ 2556604 h 2785707"/>
              <a:gd name="connsiteX208" fmla="*/ 10502276 w 12192000"/>
              <a:gd name="connsiteY208" fmla="*/ 2611346 h 2785707"/>
              <a:gd name="connsiteX209" fmla="*/ 10702436 w 12192000"/>
              <a:gd name="connsiteY209" fmla="*/ 2685688 h 2785707"/>
              <a:gd name="connsiteX210" fmla="*/ 10738338 w 12192000"/>
              <a:gd name="connsiteY210" fmla="*/ 2690143 h 2785707"/>
              <a:gd name="connsiteX211" fmla="*/ 10738410 w 12192000"/>
              <a:gd name="connsiteY211" fmla="*/ 2690169 h 2785707"/>
              <a:gd name="connsiteX212" fmla="*/ 10828361 w 12192000"/>
              <a:gd name="connsiteY212" fmla="*/ 2695982 h 2785707"/>
              <a:gd name="connsiteX213" fmla="*/ 10850642 w 12192000"/>
              <a:gd name="connsiteY213" fmla="*/ 2691703 h 2785707"/>
              <a:gd name="connsiteX214" fmla="*/ 10944231 w 12192000"/>
              <a:gd name="connsiteY214" fmla="*/ 2690377 h 2785707"/>
              <a:gd name="connsiteX215" fmla="*/ 10961147 w 12192000"/>
              <a:gd name="connsiteY215" fmla="*/ 2687666 h 2785707"/>
              <a:gd name="connsiteX216" fmla="*/ 10980692 w 12192000"/>
              <a:gd name="connsiteY216" fmla="*/ 2691799 h 2785707"/>
              <a:gd name="connsiteX217" fmla="*/ 11058630 w 12192000"/>
              <a:gd name="connsiteY217" fmla="*/ 2709148 h 2785707"/>
              <a:gd name="connsiteX218" fmla="*/ 11094767 w 12192000"/>
              <a:gd name="connsiteY218" fmla="*/ 2717083 h 2785707"/>
              <a:gd name="connsiteX219" fmla="*/ 11096358 w 12192000"/>
              <a:gd name="connsiteY219" fmla="*/ 2720774 h 2785707"/>
              <a:gd name="connsiteX220" fmla="*/ 11104973 w 12192000"/>
              <a:gd name="connsiteY220" fmla="*/ 2716245 h 2785707"/>
              <a:gd name="connsiteX221" fmla="*/ 11131099 w 12192000"/>
              <a:gd name="connsiteY221" fmla="*/ 2719881 h 2785707"/>
              <a:gd name="connsiteX222" fmla="*/ 11140776 w 12192000"/>
              <a:gd name="connsiteY222" fmla="*/ 2725926 h 2785707"/>
              <a:gd name="connsiteX223" fmla="*/ 11158686 w 12192000"/>
              <a:gd name="connsiteY223" fmla="*/ 2726270 h 2785707"/>
              <a:gd name="connsiteX224" fmla="*/ 11273267 w 12192000"/>
              <a:gd name="connsiteY224" fmla="*/ 2728567 h 2785707"/>
              <a:gd name="connsiteX225" fmla="*/ 11288916 w 12192000"/>
              <a:gd name="connsiteY225" fmla="*/ 2737828 h 2785707"/>
              <a:gd name="connsiteX226" fmla="*/ 11311388 w 12192000"/>
              <a:gd name="connsiteY226" fmla="*/ 2736624 h 2785707"/>
              <a:gd name="connsiteX227" fmla="*/ 11335078 w 12192000"/>
              <a:gd name="connsiteY227" fmla="*/ 2749941 h 2785707"/>
              <a:gd name="connsiteX228" fmla="*/ 11348344 w 12192000"/>
              <a:gd name="connsiteY228" fmla="*/ 2752346 h 2785707"/>
              <a:gd name="connsiteX229" fmla="*/ 11353373 w 12192000"/>
              <a:gd name="connsiteY229" fmla="*/ 2754678 h 2785707"/>
              <a:gd name="connsiteX230" fmla="*/ 11367159 w 12192000"/>
              <a:gd name="connsiteY230" fmla="*/ 2741107 h 2785707"/>
              <a:gd name="connsiteX231" fmla="*/ 11389712 w 12192000"/>
              <a:gd name="connsiteY231" fmla="*/ 2740372 h 2785707"/>
              <a:gd name="connsiteX232" fmla="*/ 11395219 w 12192000"/>
              <a:gd name="connsiteY232" fmla="*/ 2733120 h 2785707"/>
              <a:gd name="connsiteX233" fmla="*/ 11409180 w 12192000"/>
              <a:gd name="connsiteY233" fmla="*/ 2739023 h 2785707"/>
              <a:gd name="connsiteX234" fmla="*/ 11431837 w 12192000"/>
              <a:gd name="connsiteY234" fmla="*/ 2746056 h 2785707"/>
              <a:gd name="connsiteX235" fmla="*/ 11444471 w 12192000"/>
              <a:gd name="connsiteY235" fmla="*/ 2749621 h 2785707"/>
              <a:gd name="connsiteX236" fmla="*/ 11451208 w 12192000"/>
              <a:gd name="connsiteY236" fmla="*/ 2744859 h 2785707"/>
              <a:gd name="connsiteX237" fmla="*/ 11473061 w 12192000"/>
              <a:gd name="connsiteY237" fmla="*/ 2757601 h 2785707"/>
              <a:gd name="connsiteX238" fmla="*/ 11526925 w 12192000"/>
              <a:gd name="connsiteY238" fmla="*/ 2772124 h 2785707"/>
              <a:gd name="connsiteX239" fmla="*/ 11584409 w 12192000"/>
              <a:gd name="connsiteY239" fmla="*/ 2785707 h 2785707"/>
              <a:gd name="connsiteX240" fmla="*/ 11705161 w 12192000"/>
              <a:gd name="connsiteY240" fmla="*/ 2774143 h 2785707"/>
              <a:gd name="connsiteX241" fmla="*/ 11831541 w 12192000"/>
              <a:gd name="connsiteY241" fmla="*/ 2745647 h 2785707"/>
              <a:gd name="connsiteX242" fmla="*/ 12017942 w 12192000"/>
              <a:gd name="connsiteY242" fmla="*/ 2704117 h 2785707"/>
              <a:gd name="connsiteX243" fmla="*/ 12134490 w 12192000"/>
              <a:gd name="connsiteY243" fmla="*/ 2673464 h 2785707"/>
              <a:gd name="connsiteX244" fmla="*/ 12159651 w 12192000"/>
              <a:gd name="connsiteY244" fmla="*/ 2679085 h 2785707"/>
              <a:gd name="connsiteX245" fmla="*/ 12192000 w 12192000"/>
              <a:gd name="connsiteY245" fmla="*/ 2674480 h 2785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Lst>
            <a:rect l="l" t="t" r="r" b="b"/>
            <a:pathLst>
              <a:path w="12192000" h="2785707">
                <a:moveTo>
                  <a:pt x="12192000" y="0"/>
                </a:moveTo>
                <a:lnTo>
                  <a:pt x="0" y="0"/>
                </a:lnTo>
                <a:lnTo>
                  <a:pt x="0" y="591237"/>
                </a:lnTo>
                <a:lnTo>
                  <a:pt x="7462" y="596097"/>
                </a:lnTo>
                <a:cubicBezTo>
                  <a:pt x="33908" y="613349"/>
                  <a:pt x="59850" y="629066"/>
                  <a:pt x="65949" y="623063"/>
                </a:cubicBezTo>
                <a:cubicBezTo>
                  <a:pt x="104511" y="621541"/>
                  <a:pt x="147418" y="628042"/>
                  <a:pt x="174040" y="614935"/>
                </a:cubicBezTo>
                <a:cubicBezTo>
                  <a:pt x="181060" y="595502"/>
                  <a:pt x="307304" y="613591"/>
                  <a:pt x="331354" y="605310"/>
                </a:cubicBezTo>
                <a:cubicBezTo>
                  <a:pt x="388829" y="623899"/>
                  <a:pt x="404420" y="655488"/>
                  <a:pt x="437701" y="649169"/>
                </a:cubicBezTo>
                <a:cubicBezTo>
                  <a:pt x="460360" y="643797"/>
                  <a:pt x="544430" y="662096"/>
                  <a:pt x="570985" y="634864"/>
                </a:cubicBezTo>
                <a:cubicBezTo>
                  <a:pt x="611720" y="655852"/>
                  <a:pt x="628268" y="628594"/>
                  <a:pt x="660488" y="637694"/>
                </a:cubicBezTo>
                <a:cubicBezTo>
                  <a:pt x="731929" y="640906"/>
                  <a:pt x="769884" y="669504"/>
                  <a:pt x="862240" y="647402"/>
                </a:cubicBezTo>
                <a:cubicBezTo>
                  <a:pt x="904065" y="656940"/>
                  <a:pt x="965938" y="616724"/>
                  <a:pt x="1055198" y="658414"/>
                </a:cubicBezTo>
                <a:cubicBezTo>
                  <a:pt x="1106774" y="665872"/>
                  <a:pt x="1080744" y="646485"/>
                  <a:pt x="1161490" y="664553"/>
                </a:cubicBezTo>
                <a:cubicBezTo>
                  <a:pt x="1184673" y="638081"/>
                  <a:pt x="1309702" y="681966"/>
                  <a:pt x="1335488" y="684838"/>
                </a:cubicBezTo>
                <a:cubicBezTo>
                  <a:pt x="1355801" y="667828"/>
                  <a:pt x="1366194" y="681653"/>
                  <a:pt x="1384901" y="684207"/>
                </a:cubicBezTo>
                <a:cubicBezTo>
                  <a:pt x="1393212" y="673848"/>
                  <a:pt x="1409014" y="673874"/>
                  <a:pt x="1414557" y="685540"/>
                </a:cubicBezTo>
                <a:cubicBezTo>
                  <a:pt x="1407315" y="713070"/>
                  <a:pt x="1474731" y="690092"/>
                  <a:pt x="1479073" y="708783"/>
                </a:cubicBezTo>
                <a:cubicBezTo>
                  <a:pt x="1540070" y="714517"/>
                  <a:pt x="1678447" y="697746"/>
                  <a:pt x="1760498" y="700683"/>
                </a:cubicBezTo>
                <a:cubicBezTo>
                  <a:pt x="1792632" y="694031"/>
                  <a:pt x="1855180" y="727000"/>
                  <a:pt x="1971386" y="726403"/>
                </a:cubicBezTo>
                <a:cubicBezTo>
                  <a:pt x="1986964" y="720596"/>
                  <a:pt x="2046286" y="708514"/>
                  <a:pt x="2050659" y="720928"/>
                </a:cubicBezTo>
                <a:cubicBezTo>
                  <a:pt x="2086682" y="721863"/>
                  <a:pt x="2195049" y="765696"/>
                  <a:pt x="2220475" y="749487"/>
                </a:cubicBezTo>
                <a:cubicBezTo>
                  <a:pt x="2215241" y="776310"/>
                  <a:pt x="2266142" y="751623"/>
                  <a:pt x="2272406" y="777021"/>
                </a:cubicBezTo>
                <a:lnTo>
                  <a:pt x="2297410" y="791240"/>
                </a:lnTo>
                <a:cubicBezTo>
                  <a:pt x="2314908" y="801492"/>
                  <a:pt x="2362075" y="829113"/>
                  <a:pt x="2377393" y="838529"/>
                </a:cubicBezTo>
                <a:lnTo>
                  <a:pt x="2389325" y="847736"/>
                </a:lnTo>
                <a:lnTo>
                  <a:pt x="2418508" y="847030"/>
                </a:lnTo>
                <a:lnTo>
                  <a:pt x="2435377" y="837345"/>
                </a:lnTo>
                <a:lnTo>
                  <a:pt x="2439620" y="840860"/>
                </a:lnTo>
                <a:cubicBezTo>
                  <a:pt x="2444187" y="847628"/>
                  <a:pt x="2446502" y="851791"/>
                  <a:pt x="2451797" y="846508"/>
                </a:cubicBezTo>
                <a:lnTo>
                  <a:pt x="2505861" y="882666"/>
                </a:lnTo>
                <a:cubicBezTo>
                  <a:pt x="2511636" y="885661"/>
                  <a:pt x="2518894" y="886415"/>
                  <a:pt x="2528621" y="883310"/>
                </a:cubicBezTo>
                <a:cubicBezTo>
                  <a:pt x="2546958" y="888460"/>
                  <a:pt x="2598467" y="907723"/>
                  <a:pt x="2615876" y="913568"/>
                </a:cubicBezTo>
                <a:lnTo>
                  <a:pt x="2633076" y="918384"/>
                </a:lnTo>
                <a:cubicBezTo>
                  <a:pt x="2641280" y="922241"/>
                  <a:pt x="2658085" y="933369"/>
                  <a:pt x="2665101" y="936714"/>
                </a:cubicBezTo>
                <a:cubicBezTo>
                  <a:pt x="2670825" y="938682"/>
                  <a:pt x="2668027" y="935380"/>
                  <a:pt x="2675173" y="938458"/>
                </a:cubicBezTo>
                <a:cubicBezTo>
                  <a:pt x="2675225" y="944597"/>
                  <a:pt x="2677804" y="950555"/>
                  <a:pt x="2707978" y="955182"/>
                </a:cubicBezTo>
                <a:cubicBezTo>
                  <a:pt x="2726571" y="970114"/>
                  <a:pt x="2750921" y="982615"/>
                  <a:pt x="2778669" y="991480"/>
                </a:cubicBezTo>
                <a:cubicBezTo>
                  <a:pt x="2784596" y="986681"/>
                  <a:pt x="2791940" y="997468"/>
                  <a:pt x="2796452" y="1000372"/>
                </a:cubicBezTo>
                <a:cubicBezTo>
                  <a:pt x="2798282" y="996724"/>
                  <a:pt x="2810819" y="997911"/>
                  <a:pt x="2813495" y="1001982"/>
                </a:cubicBezTo>
                <a:cubicBezTo>
                  <a:pt x="2894291" y="1036995"/>
                  <a:pt x="2861846" y="990458"/>
                  <a:pt x="2904193" y="1024123"/>
                </a:cubicBezTo>
                <a:cubicBezTo>
                  <a:pt x="2912426" y="1027395"/>
                  <a:pt x="2919877" y="1027211"/>
                  <a:pt x="2926826" y="1025558"/>
                </a:cubicBezTo>
                <a:lnTo>
                  <a:pt x="2937629" y="1021496"/>
                </a:lnTo>
                <a:lnTo>
                  <a:pt x="2970190" y="1039341"/>
                </a:lnTo>
                <a:cubicBezTo>
                  <a:pt x="2986667" y="1046544"/>
                  <a:pt x="3004419" y="1052632"/>
                  <a:pt x="3023036" y="1057429"/>
                </a:cubicBezTo>
                <a:cubicBezTo>
                  <a:pt x="3029427" y="1050485"/>
                  <a:pt x="3041250" y="1064362"/>
                  <a:pt x="3047640" y="1067886"/>
                </a:cubicBezTo>
                <a:cubicBezTo>
                  <a:pt x="3049113" y="1062834"/>
                  <a:pt x="3065273" y="1063377"/>
                  <a:pt x="3069615" y="1068623"/>
                </a:cubicBezTo>
                <a:cubicBezTo>
                  <a:pt x="3180167" y="1108914"/>
                  <a:pt x="3128204" y="1049097"/>
                  <a:pt x="3189718" y="1090790"/>
                </a:cubicBezTo>
                <a:lnTo>
                  <a:pt x="3234683" y="1082861"/>
                </a:lnTo>
                <a:lnTo>
                  <a:pt x="3243889" y="1088560"/>
                </a:lnTo>
                <a:cubicBezTo>
                  <a:pt x="3282443" y="1096267"/>
                  <a:pt x="3296793" y="1087718"/>
                  <a:pt x="3316289" y="1102846"/>
                </a:cubicBezTo>
                <a:cubicBezTo>
                  <a:pt x="3355705" y="1086745"/>
                  <a:pt x="3338941" y="1104834"/>
                  <a:pt x="3363255" y="1113121"/>
                </a:cubicBezTo>
                <a:cubicBezTo>
                  <a:pt x="3385590" y="1119421"/>
                  <a:pt x="3427034" y="1134146"/>
                  <a:pt x="3450298" y="1140641"/>
                </a:cubicBezTo>
                <a:cubicBezTo>
                  <a:pt x="3464287" y="1161185"/>
                  <a:pt x="3479428" y="1142090"/>
                  <a:pt x="3502843" y="1152088"/>
                </a:cubicBezTo>
                <a:cubicBezTo>
                  <a:pt x="3512778" y="1160751"/>
                  <a:pt x="3520916" y="1163472"/>
                  <a:pt x="3534327" y="1158780"/>
                </a:cubicBezTo>
                <a:cubicBezTo>
                  <a:pt x="3579631" y="1200367"/>
                  <a:pt x="3566563" y="1166440"/>
                  <a:pt x="3613707" y="1188135"/>
                </a:cubicBezTo>
                <a:cubicBezTo>
                  <a:pt x="3653700" y="1209113"/>
                  <a:pt x="3700718" y="1226767"/>
                  <a:pt x="3734447" y="1264997"/>
                </a:cubicBezTo>
                <a:cubicBezTo>
                  <a:pt x="3739812" y="1275024"/>
                  <a:pt x="3757867" y="1281897"/>
                  <a:pt x="3774777" y="1280345"/>
                </a:cubicBezTo>
                <a:cubicBezTo>
                  <a:pt x="3777687" y="1280079"/>
                  <a:pt x="3780452" y="1279566"/>
                  <a:pt x="3782987" y="1278825"/>
                </a:cubicBezTo>
                <a:cubicBezTo>
                  <a:pt x="3802089" y="1304950"/>
                  <a:pt x="3822370" y="1298085"/>
                  <a:pt x="3829525" y="1314650"/>
                </a:cubicBezTo>
                <a:cubicBezTo>
                  <a:pt x="3870043" y="1329235"/>
                  <a:pt x="3909546" y="1322767"/>
                  <a:pt x="3916534" y="1337438"/>
                </a:cubicBezTo>
                <a:cubicBezTo>
                  <a:pt x="3938646" y="1341249"/>
                  <a:pt x="3973911" y="1333246"/>
                  <a:pt x="3985243" y="1349887"/>
                </a:cubicBezTo>
                <a:cubicBezTo>
                  <a:pt x="3991624" y="1339551"/>
                  <a:pt x="4007098" y="1363379"/>
                  <a:pt x="4022446" y="1358915"/>
                </a:cubicBezTo>
                <a:cubicBezTo>
                  <a:pt x="4033756" y="1354584"/>
                  <a:pt x="4041089" y="1360802"/>
                  <a:pt x="4050987" y="1363213"/>
                </a:cubicBezTo>
                <a:cubicBezTo>
                  <a:pt x="4065543" y="1360896"/>
                  <a:pt x="4106233" y="1377936"/>
                  <a:pt x="4115739" y="1386380"/>
                </a:cubicBezTo>
                <a:cubicBezTo>
                  <a:pt x="4136569" y="1413385"/>
                  <a:pt x="4202076" y="1408872"/>
                  <a:pt x="4219773" y="1429896"/>
                </a:cubicBezTo>
                <a:cubicBezTo>
                  <a:pt x="4227193" y="1433905"/>
                  <a:pt x="4234841" y="1436419"/>
                  <a:pt x="4242592" y="1437995"/>
                </a:cubicBezTo>
                <a:lnTo>
                  <a:pt x="4264860" y="1440328"/>
                </a:lnTo>
                <a:lnTo>
                  <a:pt x="4272342" y="1436836"/>
                </a:lnTo>
                <a:lnTo>
                  <a:pt x="4285317" y="1440547"/>
                </a:lnTo>
                <a:lnTo>
                  <a:pt x="4289326" y="1440567"/>
                </a:lnTo>
                <a:lnTo>
                  <a:pt x="4311745" y="1441649"/>
                </a:lnTo>
                <a:cubicBezTo>
                  <a:pt x="4295920" y="1463324"/>
                  <a:pt x="4370745" y="1452790"/>
                  <a:pt x="4345821" y="1467990"/>
                </a:cubicBezTo>
                <a:cubicBezTo>
                  <a:pt x="4382864" y="1476647"/>
                  <a:pt x="4349421" y="1488843"/>
                  <a:pt x="4399086" y="1480631"/>
                </a:cubicBezTo>
                <a:cubicBezTo>
                  <a:pt x="4451935" y="1510979"/>
                  <a:pt x="4598080" y="1494621"/>
                  <a:pt x="4635587" y="1532477"/>
                </a:cubicBezTo>
                <a:cubicBezTo>
                  <a:pt x="4632999" y="1520275"/>
                  <a:pt x="4681854" y="1589802"/>
                  <a:pt x="4697305" y="1598576"/>
                </a:cubicBezTo>
                <a:cubicBezTo>
                  <a:pt x="4733556" y="1613805"/>
                  <a:pt x="4746756" y="1626181"/>
                  <a:pt x="4800559" y="1650651"/>
                </a:cubicBezTo>
                <a:cubicBezTo>
                  <a:pt x="4853578" y="1666654"/>
                  <a:pt x="4885909" y="1696908"/>
                  <a:pt x="4945615" y="1698753"/>
                </a:cubicBezTo>
                <a:cubicBezTo>
                  <a:pt x="4946370" y="1702791"/>
                  <a:pt x="4948427" y="1706445"/>
                  <a:pt x="4951384" y="1709811"/>
                </a:cubicBezTo>
                <a:lnTo>
                  <a:pt x="4961956" y="1718626"/>
                </a:lnTo>
                <a:lnTo>
                  <a:pt x="4964473" y="1718615"/>
                </a:lnTo>
                <a:lnTo>
                  <a:pt x="4991598" y="1734829"/>
                </a:lnTo>
                <a:lnTo>
                  <a:pt x="5009548" y="1747489"/>
                </a:lnTo>
                <a:lnTo>
                  <a:pt x="5014839" y="1748130"/>
                </a:lnTo>
                <a:cubicBezTo>
                  <a:pt x="5023037" y="1751045"/>
                  <a:pt x="5047794" y="1761529"/>
                  <a:pt x="5058738" y="1764982"/>
                </a:cubicBezTo>
                <a:cubicBezTo>
                  <a:pt x="5064791" y="1749903"/>
                  <a:pt x="5066861" y="1761618"/>
                  <a:pt x="5080507" y="1768847"/>
                </a:cubicBezTo>
                <a:cubicBezTo>
                  <a:pt x="5092955" y="1747037"/>
                  <a:pt x="5123611" y="1774828"/>
                  <a:pt x="5142055" y="1767607"/>
                </a:cubicBezTo>
                <a:cubicBezTo>
                  <a:pt x="5151799" y="1773410"/>
                  <a:pt x="5162333" y="1779148"/>
                  <a:pt x="5173522" y="1784620"/>
                </a:cubicBezTo>
                <a:lnTo>
                  <a:pt x="5180367" y="1787604"/>
                </a:lnTo>
                <a:lnTo>
                  <a:pt x="5180716" y="1787481"/>
                </a:lnTo>
                <a:cubicBezTo>
                  <a:pt x="5182658" y="1787744"/>
                  <a:pt x="5185081" y="1788580"/>
                  <a:pt x="5188363" y="1790269"/>
                </a:cubicBezTo>
                <a:lnTo>
                  <a:pt x="5192852" y="1793043"/>
                </a:lnTo>
                <a:lnTo>
                  <a:pt x="5272230" y="1791348"/>
                </a:lnTo>
                <a:cubicBezTo>
                  <a:pt x="5312404" y="1798683"/>
                  <a:pt x="5342704" y="1787354"/>
                  <a:pt x="5376484" y="1805756"/>
                </a:cubicBezTo>
                <a:cubicBezTo>
                  <a:pt x="5414117" y="1812554"/>
                  <a:pt x="5448503" y="1811916"/>
                  <a:pt x="5478926" y="1822858"/>
                </a:cubicBezTo>
                <a:cubicBezTo>
                  <a:pt x="5493297" y="1819986"/>
                  <a:pt x="5506053" y="1820161"/>
                  <a:pt x="5515632" y="1830425"/>
                </a:cubicBezTo>
                <a:cubicBezTo>
                  <a:pt x="5551385" y="1834476"/>
                  <a:pt x="5563012" y="1824675"/>
                  <a:pt x="5582742" y="1837848"/>
                </a:cubicBezTo>
                <a:lnTo>
                  <a:pt x="5615731" y="1838115"/>
                </a:lnTo>
                <a:lnTo>
                  <a:pt x="5619149" y="1835988"/>
                </a:lnTo>
                <a:lnTo>
                  <a:pt x="5625050" y="1835832"/>
                </a:lnTo>
                <a:lnTo>
                  <a:pt x="5640026" y="1839536"/>
                </a:lnTo>
                <a:lnTo>
                  <a:pt x="5645469" y="1841610"/>
                </a:lnTo>
                <a:cubicBezTo>
                  <a:pt x="5649292" y="1842786"/>
                  <a:pt x="5651918" y="1843241"/>
                  <a:pt x="5653837" y="1843194"/>
                </a:cubicBezTo>
                <a:lnTo>
                  <a:pt x="5654101" y="1843017"/>
                </a:lnTo>
                <a:lnTo>
                  <a:pt x="5661820" y="1844927"/>
                </a:lnTo>
                <a:cubicBezTo>
                  <a:pt x="5674709" y="1848645"/>
                  <a:pt x="5687118" y="1852732"/>
                  <a:pt x="5698828" y="1857009"/>
                </a:cubicBezTo>
                <a:cubicBezTo>
                  <a:pt x="5712521" y="1846861"/>
                  <a:pt x="5753797" y="1869873"/>
                  <a:pt x="5755153" y="1846051"/>
                </a:cubicBezTo>
                <a:cubicBezTo>
                  <a:pt x="5771136" y="1851140"/>
                  <a:pt x="5778501" y="1862553"/>
                  <a:pt x="5777080" y="1846484"/>
                </a:cubicBezTo>
                <a:lnTo>
                  <a:pt x="5790062" y="1844754"/>
                </a:lnTo>
                <a:lnTo>
                  <a:pt x="5888138" y="1877663"/>
                </a:lnTo>
                <a:lnTo>
                  <a:pt x="5902013" y="1884827"/>
                </a:lnTo>
                <a:cubicBezTo>
                  <a:pt x="5906316" y="1887734"/>
                  <a:pt x="5909915" y="1891071"/>
                  <a:pt x="5912492" y="1894998"/>
                </a:cubicBezTo>
                <a:cubicBezTo>
                  <a:pt x="5968551" y="1887421"/>
                  <a:pt x="6012526" y="1912636"/>
                  <a:pt x="6068995" y="1920302"/>
                </a:cubicBezTo>
                <a:cubicBezTo>
                  <a:pt x="6130128" y="1936331"/>
                  <a:pt x="6262213" y="1980287"/>
                  <a:pt x="6283598" y="1991295"/>
                </a:cubicBezTo>
                <a:cubicBezTo>
                  <a:pt x="6301966" y="1997651"/>
                  <a:pt x="6386462" y="2003382"/>
                  <a:pt x="6378390" y="1991561"/>
                </a:cubicBezTo>
                <a:cubicBezTo>
                  <a:pt x="6430691" y="2023578"/>
                  <a:pt x="6456320" y="2005237"/>
                  <a:pt x="6519309" y="2027309"/>
                </a:cubicBezTo>
                <a:lnTo>
                  <a:pt x="6643152" y="2049516"/>
                </a:lnTo>
                <a:lnTo>
                  <a:pt x="6656875" y="2051188"/>
                </a:lnTo>
                <a:lnTo>
                  <a:pt x="6662165" y="2046505"/>
                </a:lnTo>
                <a:lnTo>
                  <a:pt x="6708706" y="2049842"/>
                </a:lnTo>
                <a:cubicBezTo>
                  <a:pt x="6728320" y="2063550"/>
                  <a:pt x="6766107" y="2058616"/>
                  <a:pt x="6797201" y="2065320"/>
                </a:cubicBezTo>
                <a:lnTo>
                  <a:pt x="6810764" y="2071002"/>
                </a:lnTo>
                <a:lnTo>
                  <a:pt x="6901101" y="2082052"/>
                </a:lnTo>
                <a:lnTo>
                  <a:pt x="6962781" y="2092999"/>
                </a:lnTo>
                <a:lnTo>
                  <a:pt x="6975881" y="2098520"/>
                </a:lnTo>
                <a:lnTo>
                  <a:pt x="6991402" y="2094572"/>
                </a:lnTo>
                <a:cubicBezTo>
                  <a:pt x="6993328" y="2093335"/>
                  <a:pt x="6994904" y="2091926"/>
                  <a:pt x="6996085" y="2090397"/>
                </a:cubicBezTo>
                <a:lnTo>
                  <a:pt x="7045119" y="2100367"/>
                </a:lnTo>
                <a:lnTo>
                  <a:pt x="7051064" y="2100779"/>
                </a:lnTo>
                <a:lnTo>
                  <a:pt x="7092123" y="2100750"/>
                </a:lnTo>
                <a:lnTo>
                  <a:pt x="7153291" y="2096258"/>
                </a:lnTo>
                <a:cubicBezTo>
                  <a:pt x="7173585" y="2092006"/>
                  <a:pt x="7192251" y="2072757"/>
                  <a:pt x="7216946" y="2083586"/>
                </a:cubicBezTo>
                <a:cubicBezTo>
                  <a:pt x="7211675" y="2072232"/>
                  <a:pt x="7246465" y="2087999"/>
                  <a:pt x="7253640" y="2078754"/>
                </a:cubicBezTo>
                <a:cubicBezTo>
                  <a:pt x="7257908" y="2071016"/>
                  <a:pt x="7269456" y="2073996"/>
                  <a:pt x="7279228" y="2072719"/>
                </a:cubicBezTo>
                <a:cubicBezTo>
                  <a:pt x="7287893" y="2065644"/>
                  <a:pt x="7334999" y="2066706"/>
                  <a:pt x="7350342" y="2070909"/>
                </a:cubicBezTo>
                <a:cubicBezTo>
                  <a:pt x="7392243" y="2087644"/>
                  <a:pt x="7436988" y="2061053"/>
                  <a:pt x="7470724" y="2073574"/>
                </a:cubicBezTo>
                <a:cubicBezTo>
                  <a:pt x="7498116" y="2072967"/>
                  <a:pt x="7506999" y="2069264"/>
                  <a:pt x="7514696" y="2067266"/>
                </a:cubicBezTo>
                <a:lnTo>
                  <a:pt x="7516909" y="2061590"/>
                </a:lnTo>
                <a:lnTo>
                  <a:pt x="7530255" y="2060403"/>
                </a:lnTo>
                <a:lnTo>
                  <a:pt x="7533279" y="2059039"/>
                </a:lnTo>
                <a:cubicBezTo>
                  <a:pt x="7539042" y="2056412"/>
                  <a:pt x="7544852" y="2053978"/>
                  <a:pt x="7551151" y="2052267"/>
                </a:cubicBezTo>
                <a:cubicBezTo>
                  <a:pt x="7560368" y="2076923"/>
                  <a:pt x="7606247" y="2041786"/>
                  <a:pt x="7602338" y="2063846"/>
                </a:cubicBezTo>
                <a:lnTo>
                  <a:pt x="7625892" y="2064714"/>
                </a:lnTo>
                <a:lnTo>
                  <a:pt x="7648322" y="2072757"/>
                </a:lnTo>
                <a:lnTo>
                  <a:pt x="7660138" y="2081487"/>
                </a:lnTo>
                <a:lnTo>
                  <a:pt x="7701887" y="2097255"/>
                </a:lnTo>
                <a:lnTo>
                  <a:pt x="7701887" y="2081564"/>
                </a:lnTo>
                <a:lnTo>
                  <a:pt x="7781603" y="2105597"/>
                </a:lnTo>
                <a:lnTo>
                  <a:pt x="7840532" y="2126887"/>
                </a:lnTo>
                <a:lnTo>
                  <a:pt x="7852490" y="2134555"/>
                </a:lnTo>
                <a:lnTo>
                  <a:pt x="7868492" y="2133321"/>
                </a:lnTo>
                <a:cubicBezTo>
                  <a:pt x="7870608" y="2132431"/>
                  <a:pt x="7872409" y="2131316"/>
                  <a:pt x="7873842" y="2130014"/>
                </a:cubicBezTo>
                <a:lnTo>
                  <a:pt x="7920468" y="2148187"/>
                </a:lnTo>
                <a:lnTo>
                  <a:pt x="7926263" y="2149606"/>
                </a:lnTo>
                <a:lnTo>
                  <a:pt x="7966770" y="2156585"/>
                </a:lnTo>
                <a:lnTo>
                  <a:pt x="8092911" y="2161008"/>
                </a:lnTo>
                <a:cubicBezTo>
                  <a:pt x="8089698" y="2148943"/>
                  <a:pt x="8121258" y="2170386"/>
                  <a:pt x="8129956" y="2162518"/>
                </a:cubicBezTo>
                <a:cubicBezTo>
                  <a:pt x="8135520" y="2155638"/>
                  <a:pt x="8146390" y="2160539"/>
                  <a:pt x="8156253" y="2160951"/>
                </a:cubicBezTo>
                <a:cubicBezTo>
                  <a:pt x="8166039" y="2155473"/>
                  <a:pt x="8212323" y="2164555"/>
                  <a:pt x="8226723" y="2171307"/>
                </a:cubicBezTo>
                <a:cubicBezTo>
                  <a:pt x="8265129" y="2194914"/>
                  <a:pt x="8313924" y="2176403"/>
                  <a:pt x="8345013" y="2194472"/>
                </a:cubicBezTo>
                <a:cubicBezTo>
                  <a:pt x="8372141" y="2198551"/>
                  <a:pt x="8381553" y="2196425"/>
                  <a:pt x="8389494" y="2195774"/>
                </a:cubicBezTo>
                <a:lnTo>
                  <a:pt x="8392672" y="2190570"/>
                </a:lnTo>
                <a:lnTo>
                  <a:pt x="8406045" y="2191681"/>
                </a:lnTo>
                <a:lnTo>
                  <a:pt x="8409264" y="2190855"/>
                </a:lnTo>
                <a:cubicBezTo>
                  <a:pt x="8415411" y="2189254"/>
                  <a:pt x="8421567" y="2187852"/>
                  <a:pt x="8428080" y="2187244"/>
                </a:cubicBezTo>
                <a:cubicBezTo>
                  <a:pt x="8432860" y="2213065"/>
                  <a:pt x="8484266" y="2186341"/>
                  <a:pt x="8476550" y="2207369"/>
                </a:cubicBezTo>
                <a:cubicBezTo>
                  <a:pt x="8513167" y="2208526"/>
                  <a:pt x="8555619" y="2244400"/>
                  <a:pt x="8588757" y="2225395"/>
                </a:cubicBezTo>
                <a:cubicBezTo>
                  <a:pt x="8642872" y="2232730"/>
                  <a:pt x="8692026" y="2235404"/>
                  <a:pt x="8749518" y="2245011"/>
                </a:cubicBezTo>
                <a:cubicBezTo>
                  <a:pt x="8793577" y="2260750"/>
                  <a:pt x="8842828" y="2247803"/>
                  <a:pt x="8874315" y="2266877"/>
                </a:cubicBezTo>
                <a:cubicBezTo>
                  <a:pt x="8926109" y="2267125"/>
                  <a:pt x="8990017" y="2281364"/>
                  <a:pt x="9029190" y="2309251"/>
                </a:cubicBezTo>
                <a:cubicBezTo>
                  <a:pt x="9084505" y="2314654"/>
                  <a:pt x="9093058" y="2330757"/>
                  <a:pt x="9142331" y="2320064"/>
                </a:cubicBezTo>
                <a:cubicBezTo>
                  <a:pt x="9146183" y="2324091"/>
                  <a:pt x="9150768" y="2327448"/>
                  <a:pt x="9155844" y="2330314"/>
                </a:cubicBezTo>
                <a:lnTo>
                  <a:pt x="9171403" y="2337223"/>
                </a:lnTo>
                <a:lnTo>
                  <a:pt x="9173407" y="2336681"/>
                </a:lnTo>
                <a:lnTo>
                  <a:pt x="9208166" y="2347769"/>
                </a:lnTo>
                <a:lnTo>
                  <a:pt x="9274752" y="2367321"/>
                </a:lnTo>
                <a:lnTo>
                  <a:pt x="9275339" y="2366424"/>
                </a:lnTo>
                <a:cubicBezTo>
                  <a:pt x="9277508" y="2364656"/>
                  <a:pt x="9280711" y="2363810"/>
                  <a:pt x="9286171" y="2364868"/>
                </a:cubicBezTo>
                <a:cubicBezTo>
                  <a:pt x="9278880" y="2347951"/>
                  <a:pt x="9289961" y="2359662"/>
                  <a:pt x="9306706" y="2364279"/>
                </a:cubicBezTo>
                <a:cubicBezTo>
                  <a:pt x="9299116" y="2339032"/>
                  <a:pt x="9346014" y="2361383"/>
                  <a:pt x="9354964" y="2350000"/>
                </a:cubicBezTo>
                <a:cubicBezTo>
                  <a:pt x="9367435" y="2353960"/>
                  <a:pt x="9380485" y="2357688"/>
                  <a:pt x="9393840" y="2360999"/>
                </a:cubicBezTo>
                <a:lnTo>
                  <a:pt x="9401723" y="2362648"/>
                </a:lnTo>
                <a:cubicBezTo>
                  <a:pt x="9401784" y="2362582"/>
                  <a:pt x="9401843" y="2362515"/>
                  <a:pt x="9401904" y="2362449"/>
                </a:cubicBezTo>
                <a:cubicBezTo>
                  <a:pt x="9403668" y="2362309"/>
                  <a:pt x="9406280" y="2362664"/>
                  <a:pt x="9410265" y="2363724"/>
                </a:cubicBezTo>
                <a:lnTo>
                  <a:pt x="9431384" y="2368857"/>
                </a:lnTo>
                <a:lnTo>
                  <a:pt x="9436806" y="2368409"/>
                </a:lnTo>
                <a:lnTo>
                  <a:pt x="9469943" y="2364702"/>
                </a:lnTo>
                <a:cubicBezTo>
                  <a:pt x="9492075" y="2366299"/>
                  <a:pt x="9538048" y="2371570"/>
                  <a:pt x="9571973" y="2375579"/>
                </a:cubicBezTo>
                <a:cubicBezTo>
                  <a:pt x="9604304" y="2385689"/>
                  <a:pt x="9636016" y="2383371"/>
                  <a:pt x="9673508" y="2388756"/>
                </a:cubicBezTo>
                <a:cubicBezTo>
                  <a:pt x="9711732" y="2406591"/>
                  <a:pt x="9735674" y="2393166"/>
                  <a:pt x="9775728" y="2398997"/>
                </a:cubicBezTo>
                <a:cubicBezTo>
                  <a:pt x="9806799" y="2422784"/>
                  <a:pt x="9806899" y="2389955"/>
                  <a:pt x="9828502" y="2387377"/>
                </a:cubicBezTo>
                <a:lnTo>
                  <a:pt x="9834358" y="2387922"/>
                </a:lnTo>
                <a:lnTo>
                  <a:pt x="9848851" y="2393407"/>
                </a:lnTo>
                <a:lnTo>
                  <a:pt x="9854053" y="2396127"/>
                </a:lnTo>
                <a:cubicBezTo>
                  <a:pt x="9857729" y="2397755"/>
                  <a:pt x="9860291" y="2398523"/>
                  <a:pt x="9862192" y="2398707"/>
                </a:cubicBezTo>
                <a:lnTo>
                  <a:pt x="9862471" y="2398561"/>
                </a:lnTo>
                <a:lnTo>
                  <a:pt x="9905498" y="2417867"/>
                </a:lnTo>
                <a:cubicBezTo>
                  <a:pt x="9919952" y="2409351"/>
                  <a:pt x="9958757" y="2437263"/>
                  <a:pt x="9962223" y="2413612"/>
                </a:cubicBezTo>
                <a:cubicBezTo>
                  <a:pt x="9977588" y="2420601"/>
                  <a:pt x="9983860" y="2432885"/>
                  <a:pt x="9983885" y="2416653"/>
                </a:cubicBezTo>
                <a:cubicBezTo>
                  <a:pt x="9989098" y="2418537"/>
                  <a:pt x="9992817" y="2418345"/>
                  <a:pt x="9995871" y="2417158"/>
                </a:cubicBezTo>
                <a:lnTo>
                  <a:pt x="10030934" y="2432369"/>
                </a:lnTo>
                <a:lnTo>
                  <a:pt x="10036087" y="2432793"/>
                </a:lnTo>
                <a:lnTo>
                  <a:pt x="10057471" y="2445317"/>
                </a:lnTo>
                <a:lnTo>
                  <a:pt x="10088697" y="2461159"/>
                </a:lnTo>
                <a:lnTo>
                  <a:pt x="10091030" y="2461029"/>
                </a:lnTo>
                <a:lnTo>
                  <a:pt x="10104127" y="2469841"/>
                </a:lnTo>
                <a:cubicBezTo>
                  <a:pt x="10108126" y="2473257"/>
                  <a:pt x="10166959" y="2488286"/>
                  <a:pt x="10169163" y="2492519"/>
                </a:cubicBezTo>
                <a:cubicBezTo>
                  <a:pt x="10225323" y="2491613"/>
                  <a:pt x="10211037" y="2510783"/>
                  <a:pt x="10266247" y="2525164"/>
                </a:cubicBezTo>
                <a:cubicBezTo>
                  <a:pt x="10304736" y="2528123"/>
                  <a:pt x="10324750" y="2536388"/>
                  <a:pt x="10383588" y="2556604"/>
                </a:cubicBezTo>
                <a:cubicBezTo>
                  <a:pt x="10422927" y="2570967"/>
                  <a:pt x="10449351" y="2596747"/>
                  <a:pt x="10502276" y="2611346"/>
                </a:cubicBezTo>
                <a:cubicBezTo>
                  <a:pt x="10551189" y="2649570"/>
                  <a:pt x="10642054" y="2656133"/>
                  <a:pt x="10702436" y="2685688"/>
                </a:cubicBezTo>
                <a:cubicBezTo>
                  <a:pt x="10734755" y="2677393"/>
                  <a:pt x="10727906" y="2683472"/>
                  <a:pt x="10738338" y="2690143"/>
                </a:cubicBezTo>
                <a:lnTo>
                  <a:pt x="10738410" y="2690169"/>
                </a:lnTo>
                <a:lnTo>
                  <a:pt x="10828361" y="2695982"/>
                </a:lnTo>
                <a:cubicBezTo>
                  <a:pt x="10834653" y="2692647"/>
                  <a:pt x="10841817" y="2690605"/>
                  <a:pt x="10850642" y="2691703"/>
                </a:cubicBezTo>
                <a:cubicBezTo>
                  <a:pt x="10900458" y="2713605"/>
                  <a:pt x="10856850" y="2676798"/>
                  <a:pt x="10944231" y="2690377"/>
                </a:cubicBezTo>
                <a:cubicBezTo>
                  <a:pt x="10947888" y="2693638"/>
                  <a:pt x="10960334" y="2691646"/>
                  <a:pt x="10961147" y="2687666"/>
                </a:cubicBezTo>
                <a:cubicBezTo>
                  <a:pt x="10966277" y="2689341"/>
                  <a:pt x="10976214" y="2697915"/>
                  <a:pt x="10980692" y="2691799"/>
                </a:cubicBezTo>
                <a:cubicBezTo>
                  <a:pt x="11009873" y="2693413"/>
                  <a:pt x="11036717" y="2699386"/>
                  <a:pt x="11058630" y="2709148"/>
                </a:cubicBezTo>
                <a:cubicBezTo>
                  <a:pt x="11089046" y="2706063"/>
                  <a:pt x="11093105" y="2711169"/>
                  <a:pt x="11094767" y="2717083"/>
                </a:cubicBezTo>
                <a:lnTo>
                  <a:pt x="11096358" y="2720774"/>
                </a:lnTo>
                <a:lnTo>
                  <a:pt x="11104973" y="2716245"/>
                </a:lnTo>
                <a:cubicBezTo>
                  <a:pt x="11114214" y="2713690"/>
                  <a:pt x="11122836" y="2715703"/>
                  <a:pt x="11131099" y="2719881"/>
                </a:cubicBezTo>
                <a:lnTo>
                  <a:pt x="11140776" y="2725926"/>
                </a:lnTo>
                <a:lnTo>
                  <a:pt x="11158686" y="2726270"/>
                </a:lnTo>
                <a:cubicBezTo>
                  <a:pt x="11180768" y="2726709"/>
                  <a:pt x="11251563" y="2726640"/>
                  <a:pt x="11273267" y="2728567"/>
                </a:cubicBezTo>
                <a:lnTo>
                  <a:pt x="11288916" y="2737828"/>
                </a:lnTo>
                <a:lnTo>
                  <a:pt x="11311388" y="2736624"/>
                </a:lnTo>
                <a:cubicBezTo>
                  <a:pt x="11321582" y="2738058"/>
                  <a:pt x="11329783" y="2742030"/>
                  <a:pt x="11335078" y="2749941"/>
                </a:cubicBezTo>
                <a:cubicBezTo>
                  <a:pt x="11338817" y="2743516"/>
                  <a:pt x="11342149" y="2746955"/>
                  <a:pt x="11348344" y="2752346"/>
                </a:cubicBezTo>
                <a:lnTo>
                  <a:pt x="11353373" y="2754678"/>
                </a:lnTo>
                <a:lnTo>
                  <a:pt x="11367159" y="2741107"/>
                </a:lnTo>
                <a:lnTo>
                  <a:pt x="11389712" y="2740372"/>
                </a:lnTo>
                <a:lnTo>
                  <a:pt x="11395219" y="2733120"/>
                </a:lnTo>
                <a:lnTo>
                  <a:pt x="11409180" y="2739023"/>
                </a:lnTo>
                <a:cubicBezTo>
                  <a:pt x="11414137" y="2740775"/>
                  <a:pt x="11422149" y="2743232"/>
                  <a:pt x="11431837" y="2746056"/>
                </a:cubicBezTo>
                <a:lnTo>
                  <a:pt x="11444471" y="2749621"/>
                </a:lnTo>
                <a:lnTo>
                  <a:pt x="11451208" y="2744859"/>
                </a:lnTo>
                <a:lnTo>
                  <a:pt x="11473061" y="2757601"/>
                </a:lnTo>
                <a:lnTo>
                  <a:pt x="11526925" y="2772124"/>
                </a:lnTo>
                <a:cubicBezTo>
                  <a:pt x="11539650" y="2795076"/>
                  <a:pt x="11582438" y="2758503"/>
                  <a:pt x="11584409" y="2785707"/>
                </a:cubicBezTo>
                <a:cubicBezTo>
                  <a:pt x="11604765" y="2763696"/>
                  <a:pt x="11670052" y="2782257"/>
                  <a:pt x="11705161" y="2774143"/>
                </a:cubicBezTo>
                <a:cubicBezTo>
                  <a:pt x="11712651" y="2785033"/>
                  <a:pt x="11817987" y="2755153"/>
                  <a:pt x="11831541" y="2745647"/>
                </a:cubicBezTo>
                <a:cubicBezTo>
                  <a:pt x="11943852" y="2715987"/>
                  <a:pt x="11988586" y="2718581"/>
                  <a:pt x="12017942" y="2704117"/>
                </a:cubicBezTo>
                <a:cubicBezTo>
                  <a:pt x="12044424" y="2697243"/>
                  <a:pt x="12068778" y="2677784"/>
                  <a:pt x="12134490" y="2673464"/>
                </a:cubicBezTo>
                <a:cubicBezTo>
                  <a:pt x="12140262" y="2677664"/>
                  <a:pt x="12149020" y="2679275"/>
                  <a:pt x="12159651" y="2679085"/>
                </a:cubicBezTo>
                <a:lnTo>
                  <a:pt x="12192000" y="267448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13AA5CA-26F1-E21A-9FED-031FCB315DA7}"/>
              </a:ext>
            </a:extLst>
          </p:cNvPr>
          <p:cNvSpPr>
            <a:spLocks noGrp="1"/>
          </p:cNvSpPr>
          <p:nvPr>
            <p:ph type="title"/>
          </p:nvPr>
        </p:nvSpPr>
        <p:spPr>
          <a:xfrm>
            <a:off x="1050879" y="609601"/>
            <a:ext cx="9810604" cy="1216024"/>
          </a:xfrm>
        </p:spPr>
        <p:txBody>
          <a:bodyPr>
            <a:normAutofit/>
          </a:bodyPr>
          <a:lstStyle/>
          <a:p>
            <a:r>
              <a:rPr lang="es-ES" dirty="0">
                <a:ea typeface="+mj-lt"/>
                <a:cs typeface="+mj-lt"/>
              </a:rPr>
              <a:t>Incremento I: Plantillas para el desarrollo</a:t>
            </a:r>
            <a:endParaRPr lang="en-US" dirty="0"/>
          </a:p>
        </p:txBody>
      </p:sp>
      <p:sp>
        <p:nvSpPr>
          <p:cNvPr id="12" name="Freeform: Shape 11">
            <a:extLst>
              <a:ext uri="{FF2B5EF4-FFF2-40B4-BE49-F238E27FC236}">
                <a16:creationId xmlns:a16="http://schemas.microsoft.com/office/drawing/2014/main" id="{C87A8A8A-B020-4F46-8329-D75799D71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4144" y="6080078"/>
            <a:ext cx="9517857" cy="777922"/>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DC69A5D-39B8-F5B6-3305-26287F79A44E}"/>
              </a:ext>
            </a:extLst>
          </p:cNvPr>
          <p:cNvSpPr>
            <a:spLocks noGrp="1"/>
          </p:cNvSpPr>
          <p:nvPr>
            <p:ph idx="1"/>
          </p:nvPr>
        </p:nvSpPr>
        <p:spPr>
          <a:xfrm>
            <a:off x="1050878" y="2687005"/>
            <a:ext cx="9880979" cy="3567373"/>
          </a:xfrm>
        </p:spPr>
        <p:txBody>
          <a:bodyPr vert="horz" lIns="91440" tIns="45720" rIns="91440" bIns="45720" rtlCol="0" anchor="ctr">
            <a:normAutofit/>
          </a:bodyPr>
          <a:lstStyle/>
          <a:p>
            <a:pPr marL="0" indent="0">
              <a:buNone/>
            </a:pPr>
            <a:r>
              <a:rPr lang="es-ES" dirty="0">
                <a:ea typeface="+mn-lt"/>
                <a:cs typeface="+mn-lt"/>
              </a:rPr>
              <a:t>Este es el primer y más pequeño incremento, consta de la creación de las bases para el diseño de los niveles y la composición del juego base o plantilla ya presentados en tareas anteriores.</a:t>
            </a:r>
            <a:endParaRPr lang="en-US" dirty="0">
              <a:ea typeface="+mn-lt"/>
              <a:cs typeface="+mn-lt"/>
            </a:endParaRPr>
          </a:p>
        </p:txBody>
      </p:sp>
    </p:spTree>
    <p:extLst>
      <p:ext uri="{BB962C8B-B14F-4D97-AF65-F5344CB8AC3E}">
        <p14:creationId xmlns:p14="http://schemas.microsoft.com/office/powerpoint/2010/main" val="2766533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5C685BF-E9A7-4525-ABF3-CCC2EAC37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2687005"/>
          </a:xfrm>
          <a:custGeom>
            <a:avLst/>
            <a:gdLst>
              <a:gd name="connsiteX0" fmla="*/ 12192000 w 12192000"/>
              <a:gd name="connsiteY0" fmla="*/ 0 h 2785707"/>
              <a:gd name="connsiteX1" fmla="*/ 0 w 12192000"/>
              <a:gd name="connsiteY1" fmla="*/ 0 h 2785707"/>
              <a:gd name="connsiteX2" fmla="*/ 0 w 12192000"/>
              <a:gd name="connsiteY2" fmla="*/ 591237 h 2785707"/>
              <a:gd name="connsiteX3" fmla="*/ 7462 w 12192000"/>
              <a:gd name="connsiteY3" fmla="*/ 596097 h 2785707"/>
              <a:gd name="connsiteX4" fmla="*/ 65949 w 12192000"/>
              <a:gd name="connsiteY4" fmla="*/ 623063 h 2785707"/>
              <a:gd name="connsiteX5" fmla="*/ 174040 w 12192000"/>
              <a:gd name="connsiteY5" fmla="*/ 614935 h 2785707"/>
              <a:gd name="connsiteX6" fmla="*/ 331354 w 12192000"/>
              <a:gd name="connsiteY6" fmla="*/ 605310 h 2785707"/>
              <a:gd name="connsiteX7" fmla="*/ 437701 w 12192000"/>
              <a:gd name="connsiteY7" fmla="*/ 649169 h 2785707"/>
              <a:gd name="connsiteX8" fmla="*/ 570985 w 12192000"/>
              <a:gd name="connsiteY8" fmla="*/ 634864 h 2785707"/>
              <a:gd name="connsiteX9" fmla="*/ 660488 w 12192000"/>
              <a:gd name="connsiteY9" fmla="*/ 637694 h 2785707"/>
              <a:gd name="connsiteX10" fmla="*/ 862240 w 12192000"/>
              <a:gd name="connsiteY10" fmla="*/ 647402 h 2785707"/>
              <a:gd name="connsiteX11" fmla="*/ 1055198 w 12192000"/>
              <a:gd name="connsiteY11" fmla="*/ 658414 h 2785707"/>
              <a:gd name="connsiteX12" fmla="*/ 1161490 w 12192000"/>
              <a:gd name="connsiteY12" fmla="*/ 664553 h 2785707"/>
              <a:gd name="connsiteX13" fmla="*/ 1335488 w 12192000"/>
              <a:gd name="connsiteY13" fmla="*/ 684838 h 2785707"/>
              <a:gd name="connsiteX14" fmla="*/ 1384901 w 12192000"/>
              <a:gd name="connsiteY14" fmla="*/ 684207 h 2785707"/>
              <a:gd name="connsiteX15" fmla="*/ 1414557 w 12192000"/>
              <a:gd name="connsiteY15" fmla="*/ 685540 h 2785707"/>
              <a:gd name="connsiteX16" fmla="*/ 1479073 w 12192000"/>
              <a:gd name="connsiteY16" fmla="*/ 708783 h 2785707"/>
              <a:gd name="connsiteX17" fmla="*/ 1760498 w 12192000"/>
              <a:gd name="connsiteY17" fmla="*/ 700683 h 2785707"/>
              <a:gd name="connsiteX18" fmla="*/ 1971386 w 12192000"/>
              <a:gd name="connsiteY18" fmla="*/ 726403 h 2785707"/>
              <a:gd name="connsiteX19" fmla="*/ 2050659 w 12192000"/>
              <a:gd name="connsiteY19" fmla="*/ 720928 h 2785707"/>
              <a:gd name="connsiteX20" fmla="*/ 2220475 w 12192000"/>
              <a:gd name="connsiteY20" fmla="*/ 749487 h 2785707"/>
              <a:gd name="connsiteX21" fmla="*/ 2272406 w 12192000"/>
              <a:gd name="connsiteY21" fmla="*/ 777021 h 2785707"/>
              <a:gd name="connsiteX22" fmla="*/ 2297410 w 12192000"/>
              <a:gd name="connsiteY22" fmla="*/ 791240 h 2785707"/>
              <a:gd name="connsiteX23" fmla="*/ 2377393 w 12192000"/>
              <a:gd name="connsiteY23" fmla="*/ 838529 h 2785707"/>
              <a:gd name="connsiteX24" fmla="*/ 2389325 w 12192000"/>
              <a:gd name="connsiteY24" fmla="*/ 847736 h 2785707"/>
              <a:gd name="connsiteX25" fmla="*/ 2418508 w 12192000"/>
              <a:gd name="connsiteY25" fmla="*/ 847030 h 2785707"/>
              <a:gd name="connsiteX26" fmla="*/ 2435377 w 12192000"/>
              <a:gd name="connsiteY26" fmla="*/ 837345 h 2785707"/>
              <a:gd name="connsiteX27" fmla="*/ 2439620 w 12192000"/>
              <a:gd name="connsiteY27" fmla="*/ 840860 h 2785707"/>
              <a:gd name="connsiteX28" fmla="*/ 2451797 w 12192000"/>
              <a:gd name="connsiteY28" fmla="*/ 846508 h 2785707"/>
              <a:gd name="connsiteX29" fmla="*/ 2505861 w 12192000"/>
              <a:gd name="connsiteY29" fmla="*/ 882666 h 2785707"/>
              <a:gd name="connsiteX30" fmla="*/ 2528621 w 12192000"/>
              <a:gd name="connsiteY30" fmla="*/ 883310 h 2785707"/>
              <a:gd name="connsiteX31" fmla="*/ 2615876 w 12192000"/>
              <a:gd name="connsiteY31" fmla="*/ 913568 h 2785707"/>
              <a:gd name="connsiteX32" fmla="*/ 2633076 w 12192000"/>
              <a:gd name="connsiteY32" fmla="*/ 918384 h 2785707"/>
              <a:gd name="connsiteX33" fmla="*/ 2665101 w 12192000"/>
              <a:gd name="connsiteY33" fmla="*/ 936714 h 2785707"/>
              <a:gd name="connsiteX34" fmla="*/ 2675173 w 12192000"/>
              <a:gd name="connsiteY34" fmla="*/ 938458 h 2785707"/>
              <a:gd name="connsiteX35" fmla="*/ 2707978 w 12192000"/>
              <a:gd name="connsiteY35" fmla="*/ 955182 h 2785707"/>
              <a:gd name="connsiteX36" fmla="*/ 2778669 w 12192000"/>
              <a:gd name="connsiteY36" fmla="*/ 991480 h 2785707"/>
              <a:gd name="connsiteX37" fmla="*/ 2796452 w 12192000"/>
              <a:gd name="connsiteY37" fmla="*/ 1000372 h 2785707"/>
              <a:gd name="connsiteX38" fmla="*/ 2813495 w 12192000"/>
              <a:gd name="connsiteY38" fmla="*/ 1001982 h 2785707"/>
              <a:gd name="connsiteX39" fmla="*/ 2904193 w 12192000"/>
              <a:gd name="connsiteY39" fmla="*/ 1024123 h 2785707"/>
              <a:gd name="connsiteX40" fmla="*/ 2926826 w 12192000"/>
              <a:gd name="connsiteY40" fmla="*/ 1025558 h 2785707"/>
              <a:gd name="connsiteX41" fmla="*/ 2937629 w 12192000"/>
              <a:gd name="connsiteY41" fmla="*/ 1021496 h 2785707"/>
              <a:gd name="connsiteX42" fmla="*/ 2970190 w 12192000"/>
              <a:gd name="connsiteY42" fmla="*/ 1039341 h 2785707"/>
              <a:gd name="connsiteX43" fmla="*/ 3023036 w 12192000"/>
              <a:gd name="connsiteY43" fmla="*/ 1057429 h 2785707"/>
              <a:gd name="connsiteX44" fmla="*/ 3047640 w 12192000"/>
              <a:gd name="connsiteY44" fmla="*/ 1067886 h 2785707"/>
              <a:gd name="connsiteX45" fmla="*/ 3069615 w 12192000"/>
              <a:gd name="connsiteY45" fmla="*/ 1068623 h 2785707"/>
              <a:gd name="connsiteX46" fmla="*/ 3189718 w 12192000"/>
              <a:gd name="connsiteY46" fmla="*/ 1090790 h 2785707"/>
              <a:gd name="connsiteX47" fmla="*/ 3234683 w 12192000"/>
              <a:gd name="connsiteY47" fmla="*/ 1082861 h 2785707"/>
              <a:gd name="connsiteX48" fmla="*/ 3243889 w 12192000"/>
              <a:gd name="connsiteY48" fmla="*/ 1088560 h 2785707"/>
              <a:gd name="connsiteX49" fmla="*/ 3316289 w 12192000"/>
              <a:gd name="connsiteY49" fmla="*/ 1102846 h 2785707"/>
              <a:gd name="connsiteX50" fmla="*/ 3363255 w 12192000"/>
              <a:gd name="connsiteY50" fmla="*/ 1113121 h 2785707"/>
              <a:gd name="connsiteX51" fmla="*/ 3450298 w 12192000"/>
              <a:gd name="connsiteY51" fmla="*/ 1140641 h 2785707"/>
              <a:gd name="connsiteX52" fmla="*/ 3502843 w 12192000"/>
              <a:gd name="connsiteY52" fmla="*/ 1152088 h 2785707"/>
              <a:gd name="connsiteX53" fmla="*/ 3534327 w 12192000"/>
              <a:gd name="connsiteY53" fmla="*/ 1158780 h 2785707"/>
              <a:gd name="connsiteX54" fmla="*/ 3613707 w 12192000"/>
              <a:gd name="connsiteY54" fmla="*/ 1188135 h 2785707"/>
              <a:gd name="connsiteX55" fmla="*/ 3734447 w 12192000"/>
              <a:gd name="connsiteY55" fmla="*/ 1264997 h 2785707"/>
              <a:gd name="connsiteX56" fmla="*/ 3774777 w 12192000"/>
              <a:gd name="connsiteY56" fmla="*/ 1280345 h 2785707"/>
              <a:gd name="connsiteX57" fmla="*/ 3782987 w 12192000"/>
              <a:gd name="connsiteY57" fmla="*/ 1278825 h 2785707"/>
              <a:gd name="connsiteX58" fmla="*/ 3829525 w 12192000"/>
              <a:gd name="connsiteY58" fmla="*/ 1314650 h 2785707"/>
              <a:gd name="connsiteX59" fmla="*/ 3916534 w 12192000"/>
              <a:gd name="connsiteY59" fmla="*/ 1337438 h 2785707"/>
              <a:gd name="connsiteX60" fmla="*/ 3985243 w 12192000"/>
              <a:gd name="connsiteY60" fmla="*/ 1349887 h 2785707"/>
              <a:gd name="connsiteX61" fmla="*/ 4022446 w 12192000"/>
              <a:gd name="connsiteY61" fmla="*/ 1358915 h 2785707"/>
              <a:gd name="connsiteX62" fmla="*/ 4050987 w 12192000"/>
              <a:gd name="connsiteY62" fmla="*/ 1363213 h 2785707"/>
              <a:gd name="connsiteX63" fmla="*/ 4115739 w 12192000"/>
              <a:gd name="connsiteY63" fmla="*/ 1386380 h 2785707"/>
              <a:gd name="connsiteX64" fmla="*/ 4219773 w 12192000"/>
              <a:gd name="connsiteY64" fmla="*/ 1429896 h 2785707"/>
              <a:gd name="connsiteX65" fmla="*/ 4242592 w 12192000"/>
              <a:gd name="connsiteY65" fmla="*/ 1437995 h 2785707"/>
              <a:gd name="connsiteX66" fmla="*/ 4264860 w 12192000"/>
              <a:gd name="connsiteY66" fmla="*/ 1440328 h 2785707"/>
              <a:gd name="connsiteX67" fmla="*/ 4272342 w 12192000"/>
              <a:gd name="connsiteY67" fmla="*/ 1436836 h 2785707"/>
              <a:gd name="connsiteX68" fmla="*/ 4285317 w 12192000"/>
              <a:gd name="connsiteY68" fmla="*/ 1440547 h 2785707"/>
              <a:gd name="connsiteX69" fmla="*/ 4289326 w 12192000"/>
              <a:gd name="connsiteY69" fmla="*/ 1440567 h 2785707"/>
              <a:gd name="connsiteX70" fmla="*/ 4311745 w 12192000"/>
              <a:gd name="connsiteY70" fmla="*/ 1441649 h 2785707"/>
              <a:gd name="connsiteX71" fmla="*/ 4345821 w 12192000"/>
              <a:gd name="connsiteY71" fmla="*/ 1467990 h 2785707"/>
              <a:gd name="connsiteX72" fmla="*/ 4399086 w 12192000"/>
              <a:gd name="connsiteY72" fmla="*/ 1480631 h 2785707"/>
              <a:gd name="connsiteX73" fmla="*/ 4635587 w 12192000"/>
              <a:gd name="connsiteY73" fmla="*/ 1532477 h 2785707"/>
              <a:gd name="connsiteX74" fmla="*/ 4697305 w 12192000"/>
              <a:gd name="connsiteY74" fmla="*/ 1598576 h 2785707"/>
              <a:gd name="connsiteX75" fmla="*/ 4800559 w 12192000"/>
              <a:gd name="connsiteY75" fmla="*/ 1650651 h 2785707"/>
              <a:gd name="connsiteX76" fmla="*/ 4945615 w 12192000"/>
              <a:gd name="connsiteY76" fmla="*/ 1698753 h 2785707"/>
              <a:gd name="connsiteX77" fmla="*/ 4951384 w 12192000"/>
              <a:gd name="connsiteY77" fmla="*/ 1709811 h 2785707"/>
              <a:gd name="connsiteX78" fmla="*/ 4961956 w 12192000"/>
              <a:gd name="connsiteY78" fmla="*/ 1718626 h 2785707"/>
              <a:gd name="connsiteX79" fmla="*/ 4964473 w 12192000"/>
              <a:gd name="connsiteY79" fmla="*/ 1718615 h 2785707"/>
              <a:gd name="connsiteX80" fmla="*/ 4991598 w 12192000"/>
              <a:gd name="connsiteY80" fmla="*/ 1734829 h 2785707"/>
              <a:gd name="connsiteX81" fmla="*/ 5009548 w 12192000"/>
              <a:gd name="connsiteY81" fmla="*/ 1747489 h 2785707"/>
              <a:gd name="connsiteX82" fmla="*/ 5014839 w 12192000"/>
              <a:gd name="connsiteY82" fmla="*/ 1748130 h 2785707"/>
              <a:gd name="connsiteX83" fmla="*/ 5058738 w 12192000"/>
              <a:gd name="connsiteY83" fmla="*/ 1764982 h 2785707"/>
              <a:gd name="connsiteX84" fmla="*/ 5080507 w 12192000"/>
              <a:gd name="connsiteY84" fmla="*/ 1768847 h 2785707"/>
              <a:gd name="connsiteX85" fmla="*/ 5142055 w 12192000"/>
              <a:gd name="connsiteY85" fmla="*/ 1767607 h 2785707"/>
              <a:gd name="connsiteX86" fmla="*/ 5173522 w 12192000"/>
              <a:gd name="connsiteY86" fmla="*/ 1784620 h 2785707"/>
              <a:gd name="connsiteX87" fmla="*/ 5180367 w 12192000"/>
              <a:gd name="connsiteY87" fmla="*/ 1787604 h 2785707"/>
              <a:gd name="connsiteX88" fmla="*/ 5180716 w 12192000"/>
              <a:gd name="connsiteY88" fmla="*/ 1787481 h 2785707"/>
              <a:gd name="connsiteX89" fmla="*/ 5188363 w 12192000"/>
              <a:gd name="connsiteY89" fmla="*/ 1790269 h 2785707"/>
              <a:gd name="connsiteX90" fmla="*/ 5192852 w 12192000"/>
              <a:gd name="connsiteY90" fmla="*/ 1793043 h 2785707"/>
              <a:gd name="connsiteX91" fmla="*/ 5272230 w 12192000"/>
              <a:gd name="connsiteY91" fmla="*/ 1791348 h 2785707"/>
              <a:gd name="connsiteX92" fmla="*/ 5376484 w 12192000"/>
              <a:gd name="connsiteY92" fmla="*/ 1805756 h 2785707"/>
              <a:gd name="connsiteX93" fmla="*/ 5478926 w 12192000"/>
              <a:gd name="connsiteY93" fmla="*/ 1822858 h 2785707"/>
              <a:gd name="connsiteX94" fmla="*/ 5515632 w 12192000"/>
              <a:gd name="connsiteY94" fmla="*/ 1830425 h 2785707"/>
              <a:gd name="connsiteX95" fmla="*/ 5582742 w 12192000"/>
              <a:gd name="connsiteY95" fmla="*/ 1837848 h 2785707"/>
              <a:gd name="connsiteX96" fmla="*/ 5615731 w 12192000"/>
              <a:gd name="connsiteY96" fmla="*/ 1838115 h 2785707"/>
              <a:gd name="connsiteX97" fmla="*/ 5619149 w 12192000"/>
              <a:gd name="connsiteY97" fmla="*/ 1835988 h 2785707"/>
              <a:gd name="connsiteX98" fmla="*/ 5625050 w 12192000"/>
              <a:gd name="connsiteY98" fmla="*/ 1835832 h 2785707"/>
              <a:gd name="connsiteX99" fmla="*/ 5640026 w 12192000"/>
              <a:gd name="connsiteY99" fmla="*/ 1839536 h 2785707"/>
              <a:gd name="connsiteX100" fmla="*/ 5645469 w 12192000"/>
              <a:gd name="connsiteY100" fmla="*/ 1841610 h 2785707"/>
              <a:gd name="connsiteX101" fmla="*/ 5653837 w 12192000"/>
              <a:gd name="connsiteY101" fmla="*/ 1843194 h 2785707"/>
              <a:gd name="connsiteX102" fmla="*/ 5654101 w 12192000"/>
              <a:gd name="connsiteY102" fmla="*/ 1843017 h 2785707"/>
              <a:gd name="connsiteX103" fmla="*/ 5661820 w 12192000"/>
              <a:gd name="connsiteY103" fmla="*/ 1844927 h 2785707"/>
              <a:gd name="connsiteX104" fmla="*/ 5698828 w 12192000"/>
              <a:gd name="connsiteY104" fmla="*/ 1857009 h 2785707"/>
              <a:gd name="connsiteX105" fmla="*/ 5755153 w 12192000"/>
              <a:gd name="connsiteY105" fmla="*/ 1846051 h 2785707"/>
              <a:gd name="connsiteX106" fmla="*/ 5777080 w 12192000"/>
              <a:gd name="connsiteY106" fmla="*/ 1846484 h 2785707"/>
              <a:gd name="connsiteX107" fmla="*/ 5790062 w 12192000"/>
              <a:gd name="connsiteY107" fmla="*/ 1844754 h 2785707"/>
              <a:gd name="connsiteX108" fmla="*/ 5888138 w 12192000"/>
              <a:gd name="connsiteY108" fmla="*/ 1877663 h 2785707"/>
              <a:gd name="connsiteX109" fmla="*/ 5902013 w 12192000"/>
              <a:gd name="connsiteY109" fmla="*/ 1884827 h 2785707"/>
              <a:gd name="connsiteX110" fmla="*/ 5912492 w 12192000"/>
              <a:gd name="connsiteY110" fmla="*/ 1894998 h 2785707"/>
              <a:gd name="connsiteX111" fmla="*/ 6068995 w 12192000"/>
              <a:gd name="connsiteY111" fmla="*/ 1920302 h 2785707"/>
              <a:gd name="connsiteX112" fmla="*/ 6283598 w 12192000"/>
              <a:gd name="connsiteY112" fmla="*/ 1991295 h 2785707"/>
              <a:gd name="connsiteX113" fmla="*/ 6378390 w 12192000"/>
              <a:gd name="connsiteY113" fmla="*/ 1991561 h 2785707"/>
              <a:gd name="connsiteX114" fmla="*/ 6519309 w 12192000"/>
              <a:gd name="connsiteY114" fmla="*/ 2027309 h 2785707"/>
              <a:gd name="connsiteX115" fmla="*/ 6643152 w 12192000"/>
              <a:gd name="connsiteY115" fmla="*/ 2049516 h 2785707"/>
              <a:gd name="connsiteX116" fmla="*/ 6656875 w 12192000"/>
              <a:gd name="connsiteY116" fmla="*/ 2051188 h 2785707"/>
              <a:gd name="connsiteX117" fmla="*/ 6662165 w 12192000"/>
              <a:gd name="connsiteY117" fmla="*/ 2046505 h 2785707"/>
              <a:gd name="connsiteX118" fmla="*/ 6708706 w 12192000"/>
              <a:gd name="connsiteY118" fmla="*/ 2049842 h 2785707"/>
              <a:gd name="connsiteX119" fmla="*/ 6797201 w 12192000"/>
              <a:gd name="connsiteY119" fmla="*/ 2065320 h 2785707"/>
              <a:gd name="connsiteX120" fmla="*/ 6810764 w 12192000"/>
              <a:gd name="connsiteY120" fmla="*/ 2071002 h 2785707"/>
              <a:gd name="connsiteX121" fmla="*/ 6901101 w 12192000"/>
              <a:gd name="connsiteY121" fmla="*/ 2082052 h 2785707"/>
              <a:gd name="connsiteX122" fmla="*/ 6962781 w 12192000"/>
              <a:gd name="connsiteY122" fmla="*/ 2092999 h 2785707"/>
              <a:gd name="connsiteX123" fmla="*/ 6975881 w 12192000"/>
              <a:gd name="connsiteY123" fmla="*/ 2098520 h 2785707"/>
              <a:gd name="connsiteX124" fmla="*/ 6991402 w 12192000"/>
              <a:gd name="connsiteY124" fmla="*/ 2094572 h 2785707"/>
              <a:gd name="connsiteX125" fmla="*/ 6996085 w 12192000"/>
              <a:gd name="connsiteY125" fmla="*/ 2090397 h 2785707"/>
              <a:gd name="connsiteX126" fmla="*/ 7045119 w 12192000"/>
              <a:gd name="connsiteY126" fmla="*/ 2100367 h 2785707"/>
              <a:gd name="connsiteX127" fmla="*/ 7051064 w 12192000"/>
              <a:gd name="connsiteY127" fmla="*/ 2100779 h 2785707"/>
              <a:gd name="connsiteX128" fmla="*/ 7092123 w 12192000"/>
              <a:gd name="connsiteY128" fmla="*/ 2100750 h 2785707"/>
              <a:gd name="connsiteX129" fmla="*/ 7153291 w 12192000"/>
              <a:gd name="connsiteY129" fmla="*/ 2096258 h 2785707"/>
              <a:gd name="connsiteX130" fmla="*/ 7216946 w 12192000"/>
              <a:gd name="connsiteY130" fmla="*/ 2083586 h 2785707"/>
              <a:gd name="connsiteX131" fmla="*/ 7253640 w 12192000"/>
              <a:gd name="connsiteY131" fmla="*/ 2078754 h 2785707"/>
              <a:gd name="connsiteX132" fmla="*/ 7279228 w 12192000"/>
              <a:gd name="connsiteY132" fmla="*/ 2072719 h 2785707"/>
              <a:gd name="connsiteX133" fmla="*/ 7350342 w 12192000"/>
              <a:gd name="connsiteY133" fmla="*/ 2070909 h 2785707"/>
              <a:gd name="connsiteX134" fmla="*/ 7470724 w 12192000"/>
              <a:gd name="connsiteY134" fmla="*/ 2073574 h 2785707"/>
              <a:gd name="connsiteX135" fmla="*/ 7514696 w 12192000"/>
              <a:gd name="connsiteY135" fmla="*/ 2067266 h 2785707"/>
              <a:gd name="connsiteX136" fmla="*/ 7516909 w 12192000"/>
              <a:gd name="connsiteY136" fmla="*/ 2061590 h 2785707"/>
              <a:gd name="connsiteX137" fmla="*/ 7530255 w 12192000"/>
              <a:gd name="connsiteY137" fmla="*/ 2060403 h 2785707"/>
              <a:gd name="connsiteX138" fmla="*/ 7533279 w 12192000"/>
              <a:gd name="connsiteY138" fmla="*/ 2059039 h 2785707"/>
              <a:gd name="connsiteX139" fmla="*/ 7551151 w 12192000"/>
              <a:gd name="connsiteY139" fmla="*/ 2052267 h 2785707"/>
              <a:gd name="connsiteX140" fmla="*/ 7602338 w 12192000"/>
              <a:gd name="connsiteY140" fmla="*/ 2063846 h 2785707"/>
              <a:gd name="connsiteX141" fmla="*/ 7625892 w 12192000"/>
              <a:gd name="connsiteY141" fmla="*/ 2064714 h 2785707"/>
              <a:gd name="connsiteX142" fmla="*/ 7648322 w 12192000"/>
              <a:gd name="connsiteY142" fmla="*/ 2072757 h 2785707"/>
              <a:gd name="connsiteX143" fmla="*/ 7660138 w 12192000"/>
              <a:gd name="connsiteY143" fmla="*/ 2081487 h 2785707"/>
              <a:gd name="connsiteX144" fmla="*/ 7701887 w 12192000"/>
              <a:gd name="connsiteY144" fmla="*/ 2097255 h 2785707"/>
              <a:gd name="connsiteX145" fmla="*/ 7701887 w 12192000"/>
              <a:gd name="connsiteY145" fmla="*/ 2081564 h 2785707"/>
              <a:gd name="connsiteX146" fmla="*/ 7781603 w 12192000"/>
              <a:gd name="connsiteY146" fmla="*/ 2105597 h 2785707"/>
              <a:gd name="connsiteX147" fmla="*/ 7840532 w 12192000"/>
              <a:gd name="connsiteY147" fmla="*/ 2126887 h 2785707"/>
              <a:gd name="connsiteX148" fmla="*/ 7852490 w 12192000"/>
              <a:gd name="connsiteY148" fmla="*/ 2134555 h 2785707"/>
              <a:gd name="connsiteX149" fmla="*/ 7868492 w 12192000"/>
              <a:gd name="connsiteY149" fmla="*/ 2133321 h 2785707"/>
              <a:gd name="connsiteX150" fmla="*/ 7873842 w 12192000"/>
              <a:gd name="connsiteY150" fmla="*/ 2130014 h 2785707"/>
              <a:gd name="connsiteX151" fmla="*/ 7920468 w 12192000"/>
              <a:gd name="connsiteY151" fmla="*/ 2148187 h 2785707"/>
              <a:gd name="connsiteX152" fmla="*/ 7926263 w 12192000"/>
              <a:gd name="connsiteY152" fmla="*/ 2149606 h 2785707"/>
              <a:gd name="connsiteX153" fmla="*/ 7966770 w 12192000"/>
              <a:gd name="connsiteY153" fmla="*/ 2156585 h 2785707"/>
              <a:gd name="connsiteX154" fmla="*/ 8092911 w 12192000"/>
              <a:gd name="connsiteY154" fmla="*/ 2161008 h 2785707"/>
              <a:gd name="connsiteX155" fmla="*/ 8129956 w 12192000"/>
              <a:gd name="connsiteY155" fmla="*/ 2162518 h 2785707"/>
              <a:gd name="connsiteX156" fmla="*/ 8156253 w 12192000"/>
              <a:gd name="connsiteY156" fmla="*/ 2160951 h 2785707"/>
              <a:gd name="connsiteX157" fmla="*/ 8226723 w 12192000"/>
              <a:gd name="connsiteY157" fmla="*/ 2171307 h 2785707"/>
              <a:gd name="connsiteX158" fmla="*/ 8345013 w 12192000"/>
              <a:gd name="connsiteY158" fmla="*/ 2194472 h 2785707"/>
              <a:gd name="connsiteX159" fmla="*/ 8389494 w 12192000"/>
              <a:gd name="connsiteY159" fmla="*/ 2195774 h 2785707"/>
              <a:gd name="connsiteX160" fmla="*/ 8392672 w 12192000"/>
              <a:gd name="connsiteY160" fmla="*/ 2190570 h 2785707"/>
              <a:gd name="connsiteX161" fmla="*/ 8406045 w 12192000"/>
              <a:gd name="connsiteY161" fmla="*/ 2191681 h 2785707"/>
              <a:gd name="connsiteX162" fmla="*/ 8409264 w 12192000"/>
              <a:gd name="connsiteY162" fmla="*/ 2190855 h 2785707"/>
              <a:gd name="connsiteX163" fmla="*/ 8428080 w 12192000"/>
              <a:gd name="connsiteY163" fmla="*/ 2187244 h 2785707"/>
              <a:gd name="connsiteX164" fmla="*/ 8476550 w 12192000"/>
              <a:gd name="connsiteY164" fmla="*/ 2207369 h 2785707"/>
              <a:gd name="connsiteX165" fmla="*/ 8588757 w 12192000"/>
              <a:gd name="connsiteY165" fmla="*/ 2225395 h 2785707"/>
              <a:gd name="connsiteX166" fmla="*/ 8749518 w 12192000"/>
              <a:gd name="connsiteY166" fmla="*/ 2245011 h 2785707"/>
              <a:gd name="connsiteX167" fmla="*/ 8874315 w 12192000"/>
              <a:gd name="connsiteY167" fmla="*/ 2266877 h 2785707"/>
              <a:gd name="connsiteX168" fmla="*/ 9029190 w 12192000"/>
              <a:gd name="connsiteY168" fmla="*/ 2309251 h 2785707"/>
              <a:gd name="connsiteX169" fmla="*/ 9142331 w 12192000"/>
              <a:gd name="connsiteY169" fmla="*/ 2320064 h 2785707"/>
              <a:gd name="connsiteX170" fmla="*/ 9155844 w 12192000"/>
              <a:gd name="connsiteY170" fmla="*/ 2330314 h 2785707"/>
              <a:gd name="connsiteX171" fmla="*/ 9171403 w 12192000"/>
              <a:gd name="connsiteY171" fmla="*/ 2337223 h 2785707"/>
              <a:gd name="connsiteX172" fmla="*/ 9173407 w 12192000"/>
              <a:gd name="connsiteY172" fmla="*/ 2336681 h 2785707"/>
              <a:gd name="connsiteX173" fmla="*/ 9208166 w 12192000"/>
              <a:gd name="connsiteY173" fmla="*/ 2347769 h 2785707"/>
              <a:gd name="connsiteX174" fmla="*/ 9274752 w 12192000"/>
              <a:gd name="connsiteY174" fmla="*/ 2367321 h 2785707"/>
              <a:gd name="connsiteX175" fmla="*/ 9275339 w 12192000"/>
              <a:gd name="connsiteY175" fmla="*/ 2366424 h 2785707"/>
              <a:gd name="connsiteX176" fmla="*/ 9286171 w 12192000"/>
              <a:gd name="connsiteY176" fmla="*/ 2364868 h 2785707"/>
              <a:gd name="connsiteX177" fmla="*/ 9306706 w 12192000"/>
              <a:gd name="connsiteY177" fmla="*/ 2364279 h 2785707"/>
              <a:gd name="connsiteX178" fmla="*/ 9354964 w 12192000"/>
              <a:gd name="connsiteY178" fmla="*/ 2350000 h 2785707"/>
              <a:gd name="connsiteX179" fmla="*/ 9393840 w 12192000"/>
              <a:gd name="connsiteY179" fmla="*/ 2360999 h 2785707"/>
              <a:gd name="connsiteX180" fmla="*/ 9401723 w 12192000"/>
              <a:gd name="connsiteY180" fmla="*/ 2362648 h 2785707"/>
              <a:gd name="connsiteX181" fmla="*/ 9401904 w 12192000"/>
              <a:gd name="connsiteY181" fmla="*/ 2362449 h 2785707"/>
              <a:gd name="connsiteX182" fmla="*/ 9410265 w 12192000"/>
              <a:gd name="connsiteY182" fmla="*/ 2363724 h 2785707"/>
              <a:gd name="connsiteX183" fmla="*/ 9431384 w 12192000"/>
              <a:gd name="connsiteY183" fmla="*/ 2368857 h 2785707"/>
              <a:gd name="connsiteX184" fmla="*/ 9436806 w 12192000"/>
              <a:gd name="connsiteY184" fmla="*/ 2368409 h 2785707"/>
              <a:gd name="connsiteX185" fmla="*/ 9469943 w 12192000"/>
              <a:gd name="connsiteY185" fmla="*/ 2364702 h 2785707"/>
              <a:gd name="connsiteX186" fmla="*/ 9571973 w 12192000"/>
              <a:gd name="connsiteY186" fmla="*/ 2375579 h 2785707"/>
              <a:gd name="connsiteX187" fmla="*/ 9673508 w 12192000"/>
              <a:gd name="connsiteY187" fmla="*/ 2388756 h 2785707"/>
              <a:gd name="connsiteX188" fmla="*/ 9775728 w 12192000"/>
              <a:gd name="connsiteY188" fmla="*/ 2398997 h 2785707"/>
              <a:gd name="connsiteX189" fmla="*/ 9828502 w 12192000"/>
              <a:gd name="connsiteY189" fmla="*/ 2387377 h 2785707"/>
              <a:gd name="connsiteX190" fmla="*/ 9834358 w 12192000"/>
              <a:gd name="connsiteY190" fmla="*/ 2387922 h 2785707"/>
              <a:gd name="connsiteX191" fmla="*/ 9848851 w 12192000"/>
              <a:gd name="connsiteY191" fmla="*/ 2393407 h 2785707"/>
              <a:gd name="connsiteX192" fmla="*/ 9854053 w 12192000"/>
              <a:gd name="connsiteY192" fmla="*/ 2396127 h 2785707"/>
              <a:gd name="connsiteX193" fmla="*/ 9862192 w 12192000"/>
              <a:gd name="connsiteY193" fmla="*/ 2398707 h 2785707"/>
              <a:gd name="connsiteX194" fmla="*/ 9862471 w 12192000"/>
              <a:gd name="connsiteY194" fmla="*/ 2398561 h 2785707"/>
              <a:gd name="connsiteX195" fmla="*/ 9905498 w 12192000"/>
              <a:gd name="connsiteY195" fmla="*/ 2417867 h 2785707"/>
              <a:gd name="connsiteX196" fmla="*/ 9962223 w 12192000"/>
              <a:gd name="connsiteY196" fmla="*/ 2413612 h 2785707"/>
              <a:gd name="connsiteX197" fmla="*/ 9983885 w 12192000"/>
              <a:gd name="connsiteY197" fmla="*/ 2416653 h 2785707"/>
              <a:gd name="connsiteX198" fmla="*/ 9995871 w 12192000"/>
              <a:gd name="connsiteY198" fmla="*/ 2417158 h 2785707"/>
              <a:gd name="connsiteX199" fmla="*/ 10030934 w 12192000"/>
              <a:gd name="connsiteY199" fmla="*/ 2432369 h 2785707"/>
              <a:gd name="connsiteX200" fmla="*/ 10036087 w 12192000"/>
              <a:gd name="connsiteY200" fmla="*/ 2432793 h 2785707"/>
              <a:gd name="connsiteX201" fmla="*/ 10057471 w 12192000"/>
              <a:gd name="connsiteY201" fmla="*/ 2445317 h 2785707"/>
              <a:gd name="connsiteX202" fmla="*/ 10088697 w 12192000"/>
              <a:gd name="connsiteY202" fmla="*/ 2461159 h 2785707"/>
              <a:gd name="connsiteX203" fmla="*/ 10091030 w 12192000"/>
              <a:gd name="connsiteY203" fmla="*/ 2461029 h 2785707"/>
              <a:gd name="connsiteX204" fmla="*/ 10104127 w 12192000"/>
              <a:gd name="connsiteY204" fmla="*/ 2469841 h 2785707"/>
              <a:gd name="connsiteX205" fmla="*/ 10169163 w 12192000"/>
              <a:gd name="connsiteY205" fmla="*/ 2492519 h 2785707"/>
              <a:gd name="connsiteX206" fmla="*/ 10266247 w 12192000"/>
              <a:gd name="connsiteY206" fmla="*/ 2525164 h 2785707"/>
              <a:gd name="connsiteX207" fmla="*/ 10383588 w 12192000"/>
              <a:gd name="connsiteY207" fmla="*/ 2556604 h 2785707"/>
              <a:gd name="connsiteX208" fmla="*/ 10502276 w 12192000"/>
              <a:gd name="connsiteY208" fmla="*/ 2611346 h 2785707"/>
              <a:gd name="connsiteX209" fmla="*/ 10702436 w 12192000"/>
              <a:gd name="connsiteY209" fmla="*/ 2685688 h 2785707"/>
              <a:gd name="connsiteX210" fmla="*/ 10738338 w 12192000"/>
              <a:gd name="connsiteY210" fmla="*/ 2690143 h 2785707"/>
              <a:gd name="connsiteX211" fmla="*/ 10738410 w 12192000"/>
              <a:gd name="connsiteY211" fmla="*/ 2690169 h 2785707"/>
              <a:gd name="connsiteX212" fmla="*/ 10828361 w 12192000"/>
              <a:gd name="connsiteY212" fmla="*/ 2695982 h 2785707"/>
              <a:gd name="connsiteX213" fmla="*/ 10850642 w 12192000"/>
              <a:gd name="connsiteY213" fmla="*/ 2691703 h 2785707"/>
              <a:gd name="connsiteX214" fmla="*/ 10944231 w 12192000"/>
              <a:gd name="connsiteY214" fmla="*/ 2690377 h 2785707"/>
              <a:gd name="connsiteX215" fmla="*/ 10961147 w 12192000"/>
              <a:gd name="connsiteY215" fmla="*/ 2687666 h 2785707"/>
              <a:gd name="connsiteX216" fmla="*/ 10980692 w 12192000"/>
              <a:gd name="connsiteY216" fmla="*/ 2691799 h 2785707"/>
              <a:gd name="connsiteX217" fmla="*/ 11058630 w 12192000"/>
              <a:gd name="connsiteY217" fmla="*/ 2709148 h 2785707"/>
              <a:gd name="connsiteX218" fmla="*/ 11094767 w 12192000"/>
              <a:gd name="connsiteY218" fmla="*/ 2717083 h 2785707"/>
              <a:gd name="connsiteX219" fmla="*/ 11096358 w 12192000"/>
              <a:gd name="connsiteY219" fmla="*/ 2720774 h 2785707"/>
              <a:gd name="connsiteX220" fmla="*/ 11104973 w 12192000"/>
              <a:gd name="connsiteY220" fmla="*/ 2716245 h 2785707"/>
              <a:gd name="connsiteX221" fmla="*/ 11131099 w 12192000"/>
              <a:gd name="connsiteY221" fmla="*/ 2719881 h 2785707"/>
              <a:gd name="connsiteX222" fmla="*/ 11140776 w 12192000"/>
              <a:gd name="connsiteY222" fmla="*/ 2725926 h 2785707"/>
              <a:gd name="connsiteX223" fmla="*/ 11158686 w 12192000"/>
              <a:gd name="connsiteY223" fmla="*/ 2726270 h 2785707"/>
              <a:gd name="connsiteX224" fmla="*/ 11273267 w 12192000"/>
              <a:gd name="connsiteY224" fmla="*/ 2728567 h 2785707"/>
              <a:gd name="connsiteX225" fmla="*/ 11288916 w 12192000"/>
              <a:gd name="connsiteY225" fmla="*/ 2737828 h 2785707"/>
              <a:gd name="connsiteX226" fmla="*/ 11311388 w 12192000"/>
              <a:gd name="connsiteY226" fmla="*/ 2736624 h 2785707"/>
              <a:gd name="connsiteX227" fmla="*/ 11335078 w 12192000"/>
              <a:gd name="connsiteY227" fmla="*/ 2749941 h 2785707"/>
              <a:gd name="connsiteX228" fmla="*/ 11348344 w 12192000"/>
              <a:gd name="connsiteY228" fmla="*/ 2752346 h 2785707"/>
              <a:gd name="connsiteX229" fmla="*/ 11353373 w 12192000"/>
              <a:gd name="connsiteY229" fmla="*/ 2754678 h 2785707"/>
              <a:gd name="connsiteX230" fmla="*/ 11367159 w 12192000"/>
              <a:gd name="connsiteY230" fmla="*/ 2741107 h 2785707"/>
              <a:gd name="connsiteX231" fmla="*/ 11389712 w 12192000"/>
              <a:gd name="connsiteY231" fmla="*/ 2740372 h 2785707"/>
              <a:gd name="connsiteX232" fmla="*/ 11395219 w 12192000"/>
              <a:gd name="connsiteY232" fmla="*/ 2733120 h 2785707"/>
              <a:gd name="connsiteX233" fmla="*/ 11409180 w 12192000"/>
              <a:gd name="connsiteY233" fmla="*/ 2739023 h 2785707"/>
              <a:gd name="connsiteX234" fmla="*/ 11431837 w 12192000"/>
              <a:gd name="connsiteY234" fmla="*/ 2746056 h 2785707"/>
              <a:gd name="connsiteX235" fmla="*/ 11444471 w 12192000"/>
              <a:gd name="connsiteY235" fmla="*/ 2749621 h 2785707"/>
              <a:gd name="connsiteX236" fmla="*/ 11451208 w 12192000"/>
              <a:gd name="connsiteY236" fmla="*/ 2744859 h 2785707"/>
              <a:gd name="connsiteX237" fmla="*/ 11473061 w 12192000"/>
              <a:gd name="connsiteY237" fmla="*/ 2757601 h 2785707"/>
              <a:gd name="connsiteX238" fmla="*/ 11526925 w 12192000"/>
              <a:gd name="connsiteY238" fmla="*/ 2772124 h 2785707"/>
              <a:gd name="connsiteX239" fmla="*/ 11584409 w 12192000"/>
              <a:gd name="connsiteY239" fmla="*/ 2785707 h 2785707"/>
              <a:gd name="connsiteX240" fmla="*/ 11705161 w 12192000"/>
              <a:gd name="connsiteY240" fmla="*/ 2774143 h 2785707"/>
              <a:gd name="connsiteX241" fmla="*/ 11831541 w 12192000"/>
              <a:gd name="connsiteY241" fmla="*/ 2745647 h 2785707"/>
              <a:gd name="connsiteX242" fmla="*/ 12017942 w 12192000"/>
              <a:gd name="connsiteY242" fmla="*/ 2704117 h 2785707"/>
              <a:gd name="connsiteX243" fmla="*/ 12134490 w 12192000"/>
              <a:gd name="connsiteY243" fmla="*/ 2673464 h 2785707"/>
              <a:gd name="connsiteX244" fmla="*/ 12159651 w 12192000"/>
              <a:gd name="connsiteY244" fmla="*/ 2679085 h 2785707"/>
              <a:gd name="connsiteX245" fmla="*/ 12192000 w 12192000"/>
              <a:gd name="connsiteY245" fmla="*/ 2674480 h 2785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Lst>
            <a:rect l="l" t="t" r="r" b="b"/>
            <a:pathLst>
              <a:path w="12192000" h="2785707">
                <a:moveTo>
                  <a:pt x="12192000" y="0"/>
                </a:moveTo>
                <a:lnTo>
                  <a:pt x="0" y="0"/>
                </a:lnTo>
                <a:lnTo>
                  <a:pt x="0" y="591237"/>
                </a:lnTo>
                <a:lnTo>
                  <a:pt x="7462" y="596097"/>
                </a:lnTo>
                <a:cubicBezTo>
                  <a:pt x="33908" y="613349"/>
                  <a:pt x="59850" y="629066"/>
                  <a:pt x="65949" y="623063"/>
                </a:cubicBezTo>
                <a:cubicBezTo>
                  <a:pt x="104511" y="621541"/>
                  <a:pt x="147418" y="628042"/>
                  <a:pt x="174040" y="614935"/>
                </a:cubicBezTo>
                <a:cubicBezTo>
                  <a:pt x="181060" y="595502"/>
                  <a:pt x="307304" y="613591"/>
                  <a:pt x="331354" y="605310"/>
                </a:cubicBezTo>
                <a:cubicBezTo>
                  <a:pt x="388829" y="623899"/>
                  <a:pt x="404420" y="655488"/>
                  <a:pt x="437701" y="649169"/>
                </a:cubicBezTo>
                <a:cubicBezTo>
                  <a:pt x="460360" y="643797"/>
                  <a:pt x="544430" y="662096"/>
                  <a:pt x="570985" y="634864"/>
                </a:cubicBezTo>
                <a:cubicBezTo>
                  <a:pt x="611720" y="655852"/>
                  <a:pt x="628268" y="628594"/>
                  <a:pt x="660488" y="637694"/>
                </a:cubicBezTo>
                <a:cubicBezTo>
                  <a:pt x="731929" y="640906"/>
                  <a:pt x="769884" y="669504"/>
                  <a:pt x="862240" y="647402"/>
                </a:cubicBezTo>
                <a:cubicBezTo>
                  <a:pt x="904065" y="656940"/>
                  <a:pt x="965938" y="616724"/>
                  <a:pt x="1055198" y="658414"/>
                </a:cubicBezTo>
                <a:cubicBezTo>
                  <a:pt x="1106774" y="665872"/>
                  <a:pt x="1080744" y="646485"/>
                  <a:pt x="1161490" y="664553"/>
                </a:cubicBezTo>
                <a:cubicBezTo>
                  <a:pt x="1184673" y="638081"/>
                  <a:pt x="1309702" y="681966"/>
                  <a:pt x="1335488" y="684838"/>
                </a:cubicBezTo>
                <a:cubicBezTo>
                  <a:pt x="1355801" y="667828"/>
                  <a:pt x="1366194" y="681653"/>
                  <a:pt x="1384901" y="684207"/>
                </a:cubicBezTo>
                <a:cubicBezTo>
                  <a:pt x="1393212" y="673848"/>
                  <a:pt x="1409014" y="673874"/>
                  <a:pt x="1414557" y="685540"/>
                </a:cubicBezTo>
                <a:cubicBezTo>
                  <a:pt x="1407315" y="713070"/>
                  <a:pt x="1474731" y="690092"/>
                  <a:pt x="1479073" y="708783"/>
                </a:cubicBezTo>
                <a:cubicBezTo>
                  <a:pt x="1540070" y="714517"/>
                  <a:pt x="1678447" y="697746"/>
                  <a:pt x="1760498" y="700683"/>
                </a:cubicBezTo>
                <a:cubicBezTo>
                  <a:pt x="1792632" y="694031"/>
                  <a:pt x="1855180" y="727000"/>
                  <a:pt x="1971386" y="726403"/>
                </a:cubicBezTo>
                <a:cubicBezTo>
                  <a:pt x="1986964" y="720596"/>
                  <a:pt x="2046286" y="708514"/>
                  <a:pt x="2050659" y="720928"/>
                </a:cubicBezTo>
                <a:cubicBezTo>
                  <a:pt x="2086682" y="721863"/>
                  <a:pt x="2195049" y="765696"/>
                  <a:pt x="2220475" y="749487"/>
                </a:cubicBezTo>
                <a:cubicBezTo>
                  <a:pt x="2215241" y="776310"/>
                  <a:pt x="2266142" y="751623"/>
                  <a:pt x="2272406" y="777021"/>
                </a:cubicBezTo>
                <a:lnTo>
                  <a:pt x="2297410" y="791240"/>
                </a:lnTo>
                <a:cubicBezTo>
                  <a:pt x="2314908" y="801492"/>
                  <a:pt x="2362075" y="829113"/>
                  <a:pt x="2377393" y="838529"/>
                </a:cubicBezTo>
                <a:lnTo>
                  <a:pt x="2389325" y="847736"/>
                </a:lnTo>
                <a:lnTo>
                  <a:pt x="2418508" y="847030"/>
                </a:lnTo>
                <a:lnTo>
                  <a:pt x="2435377" y="837345"/>
                </a:lnTo>
                <a:lnTo>
                  <a:pt x="2439620" y="840860"/>
                </a:lnTo>
                <a:cubicBezTo>
                  <a:pt x="2444187" y="847628"/>
                  <a:pt x="2446502" y="851791"/>
                  <a:pt x="2451797" y="846508"/>
                </a:cubicBezTo>
                <a:lnTo>
                  <a:pt x="2505861" y="882666"/>
                </a:lnTo>
                <a:cubicBezTo>
                  <a:pt x="2511636" y="885661"/>
                  <a:pt x="2518894" y="886415"/>
                  <a:pt x="2528621" y="883310"/>
                </a:cubicBezTo>
                <a:cubicBezTo>
                  <a:pt x="2546958" y="888460"/>
                  <a:pt x="2598467" y="907723"/>
                  <a:pt x="2615876" y="913568"/>
                </a:cubicBezTo>
                <a:lnTo>
                  <a:pt x="2633076" y="918384"/>
                </a:lnTo>
                <a:cubicBezTo>
                  <a:pt x="2641280" y="922241"/>
                  <a:pt x="2658085" y="933369"/>
                  <a:pt x="2665101" y="936714"/>
                </a:cubicBezTo>
                <a:cubicBezTo>
                  <a:pt x="2670825" y="938682"/>
                  <a:pt x="2668027" y="935380"/>
                  <a:pt x="2675173" y="938458"/>
                </a:cubicBezTo>
                <a:cubicBezTo>
                  <a:pt x="2675225" y="944597"/>
                  <a:pt x="2677804" y="950555"/>
                  <a:pt x="2707978" y="955182"/>
                </a:cubicBezTo>
                <a:cubicBezTo>
                  <a:pt x="2726571" y="970114"/>
                  <a:pt x="2750921" y="982615"/>
                  <a:pt x="2778669" y="991480"/>
                </a:cubicBezTo>
                <a:cubicBezTo>
                  <a:pt x="2784596" y="986681"/>
                  <a:pt x="2791940" y="997468"/>
                  <a:pt x="2796452" y="1000372"/>
                </a:cubicBezTo>
                <a:cubicBezTo>
                  <a:pt x="2798282" y="996724"/>
                  <a:pt x="2810819" y="997911"/>
                  <a:pt x="2813495" y="1001982"/>
                </a:cubicBezTo>
                <a:cubicBezTo>
                  <a:pt x="2894291" y="1036995"/>
                  <a:pt x="2861846" y="990458"/>
                  <a:pt x="2904193" y="1024123"/>
                </a:cubicBezTo>
                <a:cubicBezTo>
                  <a:pt x="2912426" y="1027395"/>
                  <a:pt x="2919877" y="1027211"/>
                  <a:pt x="2926826" y="1025558"/>
                </a:cubicBezTo>
                <a:lnTo>
                  <a:pt x="2937629" y="1021496"/>
                </a:lnTo>
                <a:lnTo>
                  <a:pt x="2970190" y="1039341"/>
                </a:lnTo>
                <a:cubicBezTo>
                  <a:pt x="2986667" y="1046544"/>
                  <a:pt x="3004419" y="1052632"/>
                  <a:pt x="3023036" y="1057429"/>
                </a:cubicBezTo>
                <a:cubicBezTo>
                  <a:pt x="3029427" y="1050485"/>
                  <a:pt x="3041250" y="1064362"/>
                  <a:pt x="3047640" y="1067886"/>
                </a:cubicBezTo>
                <a:cubicBezTo>
                  <a:pt x="3049113" y="1062834"/>
                  <a:pt x="3065273" y="1063377"/>
                  <a:pt x="3069615" y="1068623"/>
                </a:cubicBezTo>
                <a:cubicBezTo>
                  <a:pt x="3180167" y="1108914"/>
                  <a:pt x="3128204" y="1049097"/>
                  <a:pt x="3189718" y="1090790"/>
                </a:cubicBezTo>
                <a:lnTo>
                  <a:pt x="3234683" y="1082861"/>
                </a:lnTo>
                <a:lnTo>
                  <a:pt x="3243889" y="1088560"/>
                </a:lnTo>
                <a:cubicBezTo>
                  <a:pt x="3282443" y="1096267"/>
                  <a:pt x="3296793" y="1087718"/>
                  <a:pt x="3316289" y="1102846"/>
                </a:cubicBezTo>
                <a:cubicBezTo>
                  <a:pt x="3355705" y="1086745"/>
                  <a:pt x="3338941" y="1104834"/>
                  <a:pt x="3363255" y="1113121"/>
                </a:cubicBezTo>
                <a:cubicBezTo>
                  <a:pt x="3385590" y="1119421"/>
                  <a:pt x="3427034" y="1134146"/>
                  <a:pt x="3450298" y="1140641"/>
                </a:cubicBezTo>
                <a:cubicBezTo>
                  <a:pt x="3464287" y="1161185"/>
                  <a:pt x="3479428" y="1142090"/>
                  <a:pt x="3502843" y="1152088"/>
                </a:cubicBezTo>
                <a:cubicBezTo>
                  <a:pt x="3512778" y="1160751"/>
                  <a:pt x="3520916" y="1163472"/>
                  <a:pt x="3534327" y="1158780"/>
                </a:cubicBezTo>
                <a:cubicBezTo>
                  <a:pt x="3579631" y="1200367"/>
                  <a:pt x="3566563" y="1166440"/>
                  <a:pt x="3613707" y="1188135"/>
                </a:cubicBezTo>
                <a:cubicBezTo>
                  <a:pt x="3653700" y="1209113"/>
                  <a:pt x="3700718" y="1226767"/>
                  <a:pt x="3734447" y="1264997"/>
                </a:cubicBezTo>
                <a:cubicBezTo>
                  <a:pt x="3739812" y="1275024"/>
                  <a:pt x="3757867" y="1281897"/>
                  <a:pt x="3774777" y="1280345"/>
                </a:cubicBezTo>
                <a:cubicBezTo>
                  <a:pt x="3777687" y="1280079"/>
                  <a:pt x="3780452" y="1279566"/>
                  <a:pt x="3782987" y="1278825"/>
                </a:cubicBezTo>
                <a:cubicBezTo>
                  <a:pt x="3802089" y="1304950"/>
                  <a:pt x="3822370" y="1298085"/>
                  <a:pt x="3829525" y="1314650"/>
                </a:cubicBezTo>
                <a:cubicBezTo>
                  <a:pt x="3870043" y="1329235"/>
                  <a:pt x="3909546" y="1322767"/>
                  <a:pt x="3916534" y="1337438"/>
                </a:cubicBezTo>
                <a:cubicBezTo>
                  <a:pt x="3938646" y="1341249"/>
                  <a:pt x="3973911" y="1333246"/>
                  <a:pt x="3985243" y="1349887"/>
                </a:cubicBezTo>
                <a:cubicBezTo>
                  <a:pt x="3991624" y="1339551"/>
                  <a:pt x="4007098" y="1363379"/>
                  <a:pt x="4022446" y="1358915"/>
                </a:cubicBezTo>
                <a:cubicBezTo>
                  <a:pt x="4033756" y="1354584"/>
                  <a:pt x="4041089" y="1360802"/>
                  <a:pt x="4050987" y="1363213"/>
                </a:cubicBezTo>
                <a:cubicBezTo>
                  <a:pt x="4065543" y="1360896"/>
                  <a:pt x="4106233" y="1377936"/>
                  <a:pt x="4115739" y="1386380"/>
                </a:cubicBezTo>
                <a:cubicBezTo>
                  <a:pt x="4136569" y="1413385"/>
                  <a:pt x="4202076" y="1408872"/>
                  <a:pt x="4219773" y="1429896"/>
                </a:cubicBezTo>
                <a:cubicBezTo>
                  <a:pt x="4227193" y="1433905"/>
                  <a:pt x="4234841" y="1436419"/>
                  <a:pt x="4242592" y="1437995"/>
                </a:cubicBezTo>
                <a:lnTo>
                  <a:pt x="4264860" y="1440328"/>
                </a:lnTo>
                <a:lnTo>
                  <a:pt x="4272342" y="1436836"/>
                </a:lnTo>
                <a:lnTo>
                  <a:pt x="4285317" y="1440547"/>
                </a:lnTo>
                <a:lnTo>
                  <a:pt x="4289326" y="1440567"/>
                </a:lnTo>
                <a:lnTo>
                  <a:pt x="4311745" y="1441649"/>
                </a:lnTo>
                <a:cubicBezTo>
                  <a:pt x="4295920" y="1463324"/>
                  <a:pt x="4370745" y="1452790"/>
                  <a:pt x="4345821" y="1467990"/>
                </a:cubicBezTo>
                <a:cubicBezTo>
                  <a:pt x="4382864" y="1476647"/>
                  <a:pt x="4349421" y="1488843"/>
                  <a:pt x="4399086" y="1480631"/>
                </a:cubicBezTo>
                <a:cubicBezTo>
                  <a:pt x="4451935" y="1510979"/>
                  <a:pt x="4598080" y="1494621"/>
                  <a:pt x="4635587" y="1532477"/>
                </a:cubicBezTo>
                <a:cubicBezTo>
                  <a:pt x="4632999" y="1520275"/>
                  <a:pt x="4681854" y="1589802"/>
                  <a:pt x="4697305" y="1598576"/>
                </a:cubicBezTo>
                <a:cubicBezTo>
                  <a:pt x="4733556" y="1613805"/>
                  <a:pt x="4746756" y="1626181"/>
                  <a:pt x="4800559" y="1650651"/>
                </a:cubicBezTo>
                <a:cubicBezTo>
                  <a:pt x="4853578" y="1666654"/>
                  <a:pt x="4885909" y="1696908"/>
                  <a:pt x="4945615" y="1698753"/>
                </a:cubicBezTo>
                <a:cubicBezTo>
                  <a:pt x="4946370" y="1702791"/>
                  <a:pt x="4948427" y="1706445"/>
                  <a:pt x="4951384" y="1709811"/>
                </a:cubicBezTo>
                <a:lnTo>
                  <a:pt x="4961956" y="1718626"/>
                </a:lnTo>
                <a:lnTo>
                  <a:pt x="4964473" y="1718615"/>
                </a:lnTo>
                <a:lnTo>
                  <a:pt x="4991598" y="1734829"/>
                </a:lnTo>
                <a:lnTo>
                  <a:pt x="5009548" y="1747489"/>
                </a:lnTo>
                <a:lnTo>
                  <a:pt x="5014839" y="1748130"/>
                </a:lnTo>
                <a:cubicBezTo>
                  <a:pt x="5023037" y="1751045"/>
                  <a:pt x="5047794" y="1761529"/>
                  <a:pt x="5058738" y="1764982"/>
                </a:cubicBezTo>
                <a:cubicBezTo>
                  <a:pt x="5064791" y="1749903"/>
                  <a:pt x="5066861" y="1761618"/>
                  <a:pt x="5080507" y="1768847"/>
                </a:cubicBezTo>
                <a:cubicBezTo>
                  <a:pt x="5092955" y="1747037"/>
                  <a:pt x="5123611" y="1774828"/>
                  <a:pt x="5142055" y="1767607"/>
                </a:cubicBezTo>
                <a:cubicBezTo>
                  <a:pt x="5151799" y="1773410"/>
                  <a:pt x="5162333" y="1779148"/>
                  <a:pt x="5173522" y="1784620"/>
                </a:cubicBezTo>
                <a:lnTo>
                  <a:pt x="5180367" y="1787604"/>
                </a:lnTo>
                <a:lnTo>
                  <a:pt x="5180716" y="1787481"/>
                </a:lnTo>
                <a:cubicBezTo>
                  <a:pt x="5182658" y="1787744"/>
                  <a:pt x="5185081" y="1788580"/>
                  <a:pt x="5188363" y="1790269"/>
                </a:cubicBezTo>
                <a:lnTo>
                  <a:pt x="5192852" y="1793043"/>
                </a:lnTo>
                <a:lnTo>
                  <a:pt x="5272230" y="1791348"/>
                </a:lnTo>
                <a:cubicBezTo>
                  <a:pt x="5312404" y="1798683"/>
                  <a:pt x="5342704" y="1787354"/>
                  <a:pt x="5376484" y="1805756"/>
                </a:cubicBezTo>
                <a:cubicBezTo>
                  <a:pt x="5414117" y="1812554"/>
                  <a:pt x="5448503" y="1811916"/>
                  <a:pt x="5478926" y="1822858"/>
                </a:cubicBezTo>
                <a:cubicBezTo>
                  <a:pt x="5493297" y="1819986"/>
                  <a:pt x="5506053" y="1820161"/>
                  <a:pt x="5515632" y="1830425"/>
                </a:cubicBezTo>
                <a:cubicBezTo>
                  <a:pt x="5551385" y="1834476"/>
                  <a:pt x="5563012" y="1824675"/>
                  <a:pt x="5582742" y="1837848"/>
                </a:cubicBezTo>
                <a:lnTo>
                  <a:pt x="5615731" y="1838115"/>
                </a:lnTo>
                <a:lnTo>
                  <a:pt x="5619149" y="1835988"/>
                </a:lnTo>
                <a:lnTo>
                  <a:pt x="5625050" y="1835832"/>
                </a:lnTo>
                <a:lnTo>
                  <a:pt x="5640026" y="1839536"/>
                </a:lnTo>
                <a:lnTo>
                  <a:pt x="5645469" y="1841610"/>
                </a:lnTo>
                <a:cubicBezTo>
                  <a:pt x="5649292" y="1842786"/>
                  <a:pt x="5651918" y="1843241"/>
                  <a:pt x="5653837" y="1843194"/>
                </a:cubicBezTo>
                <a:lnTo>
                  <a:pt x="5654101" y="1843017"/>
                </a:lnTo>
                <a:lnTo>
                  <a:pt x="5661820" y="1844927"/>
                </a:lnTo>
                <a:cubicBezTo>
                  <a:pt x="5674709" y="1848645"/>
                  <a:pt x="5687118" y="1852732"/>
                  <a:pt x="5698828" y="1857009"/>
                </a:cubicBezTo>
                <a:cubicBezTo>
                  <a:pt x="5712521" y="1846861"/>
                  <a:pt x="5753797" y="1869873"/>
                  <a:pt x="5755153" y="1846051"/>
                </a:cubicBezTo>
                <a:cubicBezTo>
                  <a:pt x="5771136" y="1851140"/>
                  <a:pt x="5778501" y="1862553"/>
                  <a:pt x="5777080" y="1846484"/>
                </a:cubicBezTo>
                <a:lnTo>
                  <a:pt x="5790062" y="1844754"/>
                </a:lnTo>
                <a:lnTo>
                  <a:pt x="5888138" y="1877663"/>
                </a:lnTo>
                <a:lnTo>
                  <a:pt x="5902013" y="1884827"/>
                </a:lnTo>
                <a:cubicBezTo>
                  <a:pt x="5906316" y="1887734"/>
                  <a:pt x="5909915" y="1891071"/>
                  <a:pt x="5912492" y="1894998"/>
                </a:cubicBezTo>
                <a:cubicBezTo>
                  <a:pt x="5968551" y="1887421"/>
                  <a:pt x="6012526" y="1912636"/>
                  <a:pt x="6068995" y="1920302"/>
                </a:cubicBezTo>
                <a:cubicBezTo>
                  <a:pt x="6130128" y="1936331"/>
                  <a:pt x="6262213" y="1980287"/>
                  <a:pt x="6283598" y="1991295"/>
                </a:cubicBezTo>
                <a:cubicBezTo>
                  <a:pt x="6301966" y="1997651"/>
                  <a:pt x="6386462" y="2003382"/>
                  <a:pt x="6378390" y="1991561"/>
                </a:cubicBezTo>
                <a:cubicBezTo>
                  <a:pt x="6430691" y="2023578"/>
                  <a:pt x="6456320" y="2005237"/>
                  <a:pt x="6519309" y="2027309"/>
                </a:cubicBezTo>
                <a:lnTo>
                  <a:pt x="6643152" y="2049516"/>
                </a:lnTo>
                <a:lnTo>
                  <a:pt x="6656875" y="2051188"/>
                </a:lnTo>
                <a:lnTo>
                  <a:pt x="6662165" y="2046505"/>
                </a:lnTo>
                <a:lnTo>
                  <a:pt x="6708706" y="2049842"/>
                </a:lnTo>
                <a:cubicBezTo>
                  <a:pt x="6728320" y="2063550"/>
                  <a:pt x="6766107" y="2058616"/>
                  <a:pt x="6797201" y="2065320"/>
                </a:cubicBezTo>
                <a:lnTo>
                  <a:pt x="6810764" y="2071002"/>
                </a:lnTo>
                <a:lnTo>
                  <a:pt x="6901101" y="2082052"/>
                </a:lnTo>
                <a:lnTo>
                  <a:pt x="6962781" y="2092999"/>
                </a:lnTo>
                <a:lnTo>
                  <a:pt x="6975881" y="2098520"/>
                </a:lnTo>
                <a:lnTo>
                  <a:pt x="6991402" y="2094572"/>
                </a:lnTo>
                <a:cubicBezTo>
                  <a:pt x="6993328" y="2093335"/>
                  <a:pt x="6994904" y="2091926"/>
                  <a:pt x="6996085" y="2090397"/>
                </a:cubicBezTo>
                <a:lnTo>
                  <a:pt x="7045119" y="2100367"/>
                </a:lnTo>
                <a:lnTo>
                  <a:pt x="7051064" y="2100779"/>
                </a:lnTo>
                <a:lnTo>
                  <a:pt x="7092123" y="2100750"/>
                </a:lnTo>
                <a:lnTo>
                  <a:pt x="7153291" y="2096258"/>
                </a:lnTo>
                <a:cubicBezTo>
                  <a:pt x="7173585" y="2092006"/>
                  <a:pt x="7192251" y="2072757"/>
                  <a:pt x="7216946" y="2083586"/>
                </a:cubicBezTo>
                <a:cubicBezTo>
                  <a:pt x="7211675" y="2072232"/>
                  <a:pt x="7246465" y="2087999"/>
                  <a:pt x="7253640" y="2078754"/>
                </a:cubicBezTo>
                <a:cubicBezTo>
                  <a:pt x="7257908" y="2071016"/>
                  <a:pt x="7269456" y="2073996"/>
                  <a:pt x="7279228" y="2072719"/>
                </a:cubicBezTo>
                <a:cubicBezTo>
                  <a:pt x="7287893" y="2065644"/>
                  <a:pt x="7334999" y="2066706"/>
                  <a:pt x="7350342" y="2070909"/>
                </a:cubicBezTo>
                <a:cubicBezTo>
                  <a:pt x="7392243" y="2087644"/>
                  <a:pt x="7436988" y="2061053"/>
                  <a:pt x="7470724" y="2073574"/>
                </a:cubicBezTo>
                <a:cubicBezTo>
                  <a:pt x="7498116" y="2072967"/>
                  <a:pt x="7506999" y="2069264"/>
                  <a:pt x="7514696" y="2067266"/>
                </a:cubicBezTo>
                <a:lnTo>
                  <a:pt x="7516909" y="2061590"/>
                </a:lnTo>
                <a:lnTo>
                  <a:pt x="7530255" y="2060403"/>
                </a:lnTo>
                <a:lnTo>
                  <a:pt x="7533279" y="2059039"/>
                </a:lnTo>
                <a:cubicBezTo>
                  <a:pt x="7539042" y="2056412"/>
                  <a:pt x="7544852" y="2053978"/>
                  <a:pt x="7551151" y="2052267"/>
                </a:cubicBezTo>
                <a:cubicBezTo>
                  <a:pt x="7560368" y="2076923"/>
                  <a:pt x="7606247" y="2041786"/>
                  <a:pt x="7602338" y="2063846"/>
                </a:cubicBezTo>
                <a:lnTo>
                  <a:pt x="7625892" y="2064714"/>
                </a:lnTo>
                <a:lnTo>
                  <a:pt x="7648322" y="2072757"/>
                </a:lnTo>
                <a:lnTo>
                  <a:pt x="7660138" y="2081487"/>
                </a:lnTo>
                <a:lnTo>
                  <a:pt x="7701887" y="2097255"/>
                </a:lnTo>
                <a:lnTo>
                  <a:pt x="7701887" y="2081564"/>
                </a:lnTo>
                <a:lnTo>
                  <a:pt x="7781603" y="2105597"/>
                </a:lnTo>
                <a:lnTo>
                  <a:pt x="7840532" y="2126887"/>
                </a:lnTo>
                <a:lnTo>
                  <a:pt x="7852490" y="2134555"/>
                </a:lnTo>
                <a:lnTo>
                  <a:pt x="7868492" y="2133321"/>
                </a:lnTo>
                <a:cubicBezTo>
                  <a:pt x="7870608" y="2132431"/>
                  <a:pt x="7872409" y="2131316"/>
                  <a:pt x="7873842" y="2130014"/>
                </a:cubicBezTo>
                <a:lnTo>
                  <a:pt x="7920468" y="2148187"/>
                </a:lnTo>
                <a:lnTo>
                  <a:pt x="7926263" y="2149606"/>
                </a:lnTo>
                <a:lnTo>
                  <a:pt x="7966770" y="2156585"/>
                </a:lnTo>
                <a:lnTo>
                  <a:pt x="8092911" y="2161008"/>
                </a:lnTo>
                <a:cubicBezTo>
                  <a:pt x="8089698" y="2148943"/>
                  <a:pt x="8121258" y="2170386"/>
                  <a:pt x="8129956" y="2162518"/>
                </a:cubicBezTo>
                <a:cubicBezTo>
                  <a:pt x="8135520" y="2155638"/>
                  <a:pt x="8146390" y="2160539"/>
                  <a:pt x="8156253" y="2160951"/>
                </a:cubicBezTo>
                <a:cubicBezTo>
                  <a:pt x="8166039" y="2155473"/>
                  <a:pt x="8212323" y="2164555"/>
                  <a:pt x="8226723" y="2171307"/>
                </a:cubicBezTo>
                <a:cubicBezTo>
                  <a:pt x="8265129" y="2194914"/>
                  <a:pt x="8313924" y="2176403"/>
                  <a:pt x="8345013" y="2194472"/>
                </a:cubicBezTo>
                <a:cubicBezTo>
                  <a:pt x="8372141" y="2198551"/>
                  <a:pt x="8381553" y="2196425"/>
                  <a:pt x="8389494" y="2195774"/>
                </a:cubicBezTo>
                <a:lnTo>
                  <a:pt x="8392672" y="2190570"/>
                </a:lnTo>
                <a:lnTo>
                  <a:pt x="8406045" y="2191681"/>
                </a:lnTo>
                <a:lnTo>
                  <a:pt x="8409264" y="2190855"/>
                </a:lnTo>
                <a:cubicBezTo>
                  <a:pt x="8415411" y="2189254"/>
                  <a:pt x="8421567" y="2187852"/>
                  <a:pt x="8428080" y="2187244"/>
                </a:cubicBezTo>
                <a:cubicBezTo>
                  <a:pt x="8432860" y="2213065"/>
                  <a:pt x="8484266" y="2186341"/>
                  <a:pt x="8476550" y="2207369"/>
                </a:cubicBezTo>
                <a:cubicBezTo>
                  <a:pt x="8513167" y="2208526"/>
                  <a:pt x="8555619" y="2244400"/>
                  <a:pt x="8588757" y="2225395"/>
                </a:cubicBezTo>
                <a:cubicBezTo>
                  <a:pt x="8642872" y="2232730"/>
                  <a:pt x="8692026" y="2235404"/>
                  <a:pt x="8749518" y="2245011"/>
                </a:cubicBezTo>
                <a:cubicBezTo>
                  <a:pt x="8793577" y="2260750"/>
                  <a:pt x="8842828" y="2247803"/>
                  <a:pt x="8874315" y="2266877"/>
                </a:cubicBezTo>
                <a:cubicBezTo>
                  <a:pt x="8926109" y="2267125"/>
                  <a:pt x="8990017" y="2281364"/>
                  <a:pt x="9029190" y="2309251"/>
                </a:cubicBezTo>
                <a:cubicBezTo>
                  <a:pt x="9084505" y="2314654"/>
                  <a:pt x="9093058" y="2330757"/>
                  <a:pt x="9142331" y="2320064"/>
                </a:cubicBezTo>
                <a:cubicBezTo>
                  <a:pt x="9146183" y="2324091"/>
                  <a:pt x="9150768" y="2327448"/>
                  <a:pt x="9155844" y="2330314"/>
                </a:cubicBezTo>
                <a:lnTo>
                  <a:pt x="9171403" y="2337223"/>
                </a:lnTo>
                <a:lnTo>
                  <a:pt x="9173407" y="2336681"/>
                </a:lnTo>
                <a:lnTo>
                  <a:pt x="9208166" y="2347769"/>
                </a:lnTo>
                <a:lnTo>
                  <a:pt x="9274752" y="2367321"/>
                </a:lnTo>
                <a:lnTo>
                  <a:pt x="9275339" y="2366424"/>
                </a:lnTo>
                <a:cubicBezTo>
                  <a:pt x="9277508" y="2364656"/>
                  <a:pt x="9280711" y="2363810"/>
                  <a:pt x="9286171" y="2364868"/>
                </a:cubicBezTo>
                <a:cubicBezTo>
                  <a:pt x="9278880" y="2347951"/>
                  <a:pt x="9289961" y="2359662"/>
                  <a:pt x="9306706" y="2364279"/>
                </a:cubicBezTo>
                <a:cubicBezTo>
                  <a:pt x="9299116" y="2339032"/>
                  <a:pt x="9346014" y="2361383"/>
                  <a:pt x="9354964" y="2350000"/>
                </a:cubicBezTo>
                <a:cubicBezTo>
                  <a:pt x="9367435" y="2353960"/>
                  <a:pt x="9380485" y="2357688"/>
                  <a:pt x="9393840" y="2360999"/>
                </a:cubicBezTo>
                <a:lnTo>
                  <a:pt x="9401723" y="2362648"/>
                </a:lnTo>
                <a:cubicBezTo>
                  <a:pt x="9401784" y="2362582"/>
                  <a:pt x="9401843" y="2362515"/>
                  <a:pt x="9401904" y="2362449"/>
                </a:cubicBezTo>
                <a:cubicBezTo>
                  <a:pt x="9403668" y="2362309"/>
                  <a:pt x="9406280" y="2362664"/>
                  <a:pt x="9410265" y="2363724"/>
                </a:cubicBezTo>
                <a:lnTo>
                  <a:pt x="9431384" y="2368857"/>
                </a:lnTo>
                <a:lnTo>
                  <a:pt x="9436806" y="2368409"/>
                </a:lnTo>
                <a:lnTo>
                  <a:pt x="9469943" y="2364702"/>
                </a:lnTo>
                <a:cubicBezTo>
                  <a:pt x="9492075" y="2366299"/>
                  <a:pt x="9538048" y="2371570"/>
                  <a:pt x="9571973" y="2375579"/>
                </a:cubicBezTo>
                <a:cubicBezTo>
                  <a:pt x="9604304" y="2385689"/>
                  <a:pt x="9636016" y="2383371"/>
                  <a:pt x="9673508" y="2388756"/>
                </a:cubicBezTo>
                <a:cubicBezTo>
                  <a:pt x="9711732" y="2406591"/>
                  <a:pt x="9735674" y="2393166"/>
                  <a:pt x="9775728" y="2398997"/>
                </a:cubicBezTo>
                <a:cubicBezTo>
                  <a:pt x="9806799" y="2422784"/>
                  <a:pt x="9806899" y="2389955"/>
                  <a:pt x="9828502" y="2387377"/>
                </a:cubicBezTo>
                <a:lnTo>
                  <a:pt x="9834358" y="2387922"/>
                </a:lnTo>
                <a:lnTo>
                  <a:pt x="9848851" y="2393407"/>
                </a:lnTo>
                <a:lnTo>
                  <a:pt x="9854053" y="2396127"/>
                </a:lnTo>
                <a:cubicBezTo>
                  <a:pt x="9857729" y="2397755"/>
                  <a:pt x="9860291" y="2398523"/>
                  <a:pt x="9862192" y="2398707"/>
                </a:cubicBezTo>
                <a:lnTo>
                  <a:pt x="9862471" y="2398561"/>
                </a:lnTo>
                <a:lnTo>
                  <a:pt x="9905498" y="2417867"/>
                </a:lnTo>
                <a:cubicBezTo>
                  <a:pt x="9919952" y="2409351"/>
                  <a:pt x="9958757" y="2437263"/>
                  <a:pt x="9962223" y="2413612"/>
                </a:cubicBezTo>
                <a:cubicBezTo>
                  <a:pt x="9977588" y="2420601"/>
                  <a:pt x="9983860" y="2432885"/>
                  <a:pt x="9983885" y="2416653"/>
                </a:cubicBezTo>
                <a:cubicBezTo>
                  <a:pt x="9989098" y="2418537"/>
                  <a:pt x="9992817" y="2418345"/>
                  <a:pt x="9995871" y="2417158"/>
                </a:cubicBezTo>
                <a:lnTo>
                  <a:pt x="10030934" y="2432369"/>
                </a:lnTo>
                <a:lnTo>
                  <a:pt x="10036087" y="2432793"/>
                </a:lnTo>
                <a:lnTo>
                  <a:pt x="10057471" y="2445317"/>
                </a:lnTo>
                <a:lnTo>
                  <a:pt x="10088697" y="2461159"/>
                </a:lnTo>
                <a:lnTo>
                  <a:pt x="10091030" y="2461029"/>
                </a:lnTo>
                <a:lnTo>
                  <a:pt x="10104127" y="2469841"/>
                </a:lnTo>
                <a:cubicBezTo>
                  <a:pt x="10108126" y="2473257"/>
                  <a:pt x="10166959" y="2488286"/>
                  <a:pt x="10169163" y="2492519"/>
                </a:cubicBezTo>
                <a:cubicBezTo>
                  <a:pt x="10225323" y="2491613"/>
                  <a:pt x="10211037" y="2510783"/>
                  <a:pt x="10266247" y="2525164"/>
                </a:cubicBezTo>
                <a:cubicBezTo>
                  <a:pt x="10304736" y="2528123"/>
                  <a:pt x="10324750" y="2536388"/>
                  <a:pt x="10383588" y="2556604"/>
                </a:cubicBezTo>
                <a:cubicBezTo>
                  <a:pt x="10422927" y="2570967"/>
                  <a:pt x="10449351" y="2596747"/>
                  <a:pt x="10502276" y="2611346"/>
                </a:cubicBezTo>
                <a:cubicBezTo>
                  <a:pt x="10551189" y="2649570"/>
                  <a:pt x="10642054" y="2656133"/>
                  <a:pt x="10702436" y="2685688"/>
                </a:cubicBezTo>
                <a:cubicBezTo>
                  <a:pt x="10734755" y="2677393"/>
                  <a:pt x="10727906" y="2683472"/>
                  <a:pt x="10738338" y="2690143"/>
                </a:cubicBezTo>
                <a:lnTo>
                  <a:pt x="10738410" y="2690169"/>
                </a:lnTo>
                <a:lnTo>
                  <a:pt x="10828361" y="2695982"/>
                </a:lnTo>
                <a:cubicBezTo>
                  <a:pt x="10834653" y="2692647"/>
                  <a:pt x="10841817" y="2690605"/>
                  <a:pt x="10850642" y="2691703"/>
                </a:cubicBezTo>
                <a:cubicBezTo>
                  <a:pt x="10900458" y="2713605"/>
                  <a:pt x="10856850" y="2676798"/>
                  <a:pt x="10944231" y="2690377"/>
                </a:cubicBezTo>
                <a:cubicBezTo>
                  <a:pt x="10947888" y="2693638"/>
                  <a:pt x="10960334" y="2691646"/>
                  <a:pt x="10961147" y="2687666"/>
                </a:cubicBezTo>
                <a:cubicBezTo>
                  <a:pt x="10966277" y="2689341"/>
                  <a:pt x="10976214" y="2697915"/>
                  <a:pt x="10980692" y="2691799"/>
                </a:cubicBezTo>
                <a:cubicBezTo>
                  <a:pt x="11009873" y="2693413"/>
                  <a:pt x="11036717" y="2699386"/>
                  <a:pt x="11058630" y="2709148"/>
                </a:cubicBezTo>
                <a:cubicBezTo>
                  <a:pt x="11089046" y="2706063"/>
                  <a:pt x="11093105" y="2711169"/>
                  <a:pt x="11094767" y="2717083"/>
                </a:cubicBezTo>
                <a:lnTo>
                  <a:pt x="11096358" y="2720774"/>
                </a:lnTo>
                <a:lnTo>
                  <a:pt x="11104973" y="2716245"/>
                </a:lnTo>
                <a:cubicBezTo>
                  <a:pt x="11114214" y="2713690"/>
                  <a:pt x="11122836" y="2715703"/>
                  <a:pt x="11131099" y="2719881"/>
                </a:cubicBezTo>
                <a:lnTo>
                  <a:pt x="11140776" y="2725926"/>
                </a:lnTo>
                <a:lnTo>
                  <a:pt x="11158686" y="2726270"/>
                </a:lnTo>
                <a:cubicBezTo>
                  <a:pt x="11180768" y="2726709"/>
                  <a:pt x="11251563" y="2726640"/>
                  <a:pt x="11273267" y="2728567"/>
                </a:cubicBezTo>
                <a:lnTo>
                  <a:pt x="11288916" y="2737828"/>
                </a:lnTo>
                <a:lnTo>
                  <a:pt x="11311388" y="2736624"/>
                </a:lnTo>
                <a:cubicBezTo>
                  <a:pt x="11321582" y="2738058"/>
                  <a:pt x="11329783" y="2742030"/>
                  <a:pt x="11335078" y="2749941"/>
                </a:cubicBezTo>
                <a:cubicBezTo>
                  <a:pt x="11338817" y="2743516"/>
                  <a:pt x="11342149" y="2746955"/>
                  <a:pt x="11348344" y="2752346"/>
                </a:cubicBezTo>
                <a:lnTo>
                  <a:pt x="11353373" y="2754678"/>
                </a:lnTo>
                <a:lnTo>
                  <a:pt x="11367159" y="2741107"/>
                </a:lnTo>
                <a:lnTo>
                  <a:pt x="11389712" y="2740372"/>
                </a:lnTo>
                <a:lnTo>
                  <a:pt x="11395219" y="2733120"/>
                </a:lnTo>
                <a:lnTo>
                  <a:pt x="11409180" y="2739023"/>
                </a:lnTo>
                <a:cubicBezTo>
                  <a:pt x="11414137" y="2740775"/>
                  <a:pt x="11422149" y="2743232"/>
                  <a:pt x="11431837" y="2746056"/>
                </a:cubicBezTo>
                <a:lnTo>
                  <a:pt x="11444471" y="2749621"/>
                </a:lnTo>
                <a:lnTo>
                  <a:pt x="11451208" y="2744859"/>
                </a:lnTo>
                <a:lnTo>
                  <a:pt x="11473061" y="2757601"/>
                </a:lnTo>
                <a:lnTo>
                  <a:pt x="11526925" y="2772124"/>
                </a:lnTo>
                <a:cubicBezTo>
                  <a:pt x="11539650" y="2795076"/>
                  <a:pt x="11582438" y="2758503"/>
                  <a:pt x="11584409" y="2785707"/>
                </a:cubicBezTo>
                <a:cubicBezTo>
                  <a:pt x="11604765" y="2763696"/>
                  <a:pt x="11670052" y="2782257"/>
                  <a:pt x="11705161" y="2774143"/>
                </a:cubicBezTo>
                <a:cubicBezTo>
                  <a:pt x="11712651" y="2785033"/>
                  <a:pt x="11817987" y="2755153"/>
                  <a:pt x="11831541" y="2745647"/>
                </a:cubicBezTo>
                <a:cubicBezTo>
                  <a:pt x="11943852" y="2715987"/>
                  <a:pt x="11988586" y="2718581"/>
                  <a:pt x="12017942" y="2704117"/>
                </a:cubicBezTo>
                <a:cubicBezTo>
                  <a:pt x="12044424" y="2697243"/>
                  <a:pt x="12068778" y="2677784"/>
                  <a:pt x="12134490" y="2673464"/>
                </a:cubicBezTo>
                <a:cubicBezTo>
                  <a:pt x="12140262" y="2677664"/>
                  <a:pt x="12149020" y="2679275"/>
                  <a:pt x="12159651" y="2679085"/>
                </a:cubicBezTo>
                <a:lnTo>
                  <a:pt x="12192000" y="267448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A2DA9BD-2628-6D2C-8EC0-9BB49125A277}"/>
              </a:ext>
            </a:extLst>
          </p:cNvPr>
          <p:cNvSpPr>
            <a:spLocks noGrp="1"/>
          </p:cNvSpPr>
          <p:nvPr>
            <p:ph type="title"/>
          </p:nvPr>
        </p:nvSpPr>
        <p:spPr>
          <a:xfrm>
            <a:off x="1050879" y="609601"/>
            <a:ext cx="9810604" cy="1216024"/>
          </a:xfrm>
        </p:spPr>
        <p:txBody>
          <a:bodyPr>
            <a:normAutofit/>
          </a:bodyPr>
          <a:lstStyle/>
          <a:p>
            <a:pPr>
              <a:lnSpc>
                <a:spcPct val="100000"/>
              </a:lnSpc>
            </a:pPr>
            <a:r>
              <a:rPr lang="es-ES" sz="2400">
                <a:ea typeface="+mj-lt"/>
                <a:cs typeface="+mj-lt"/>
              </a:rPr>
              <a:t>Incremento II: Torretas, enemigos, componentes interactivos y mejora de las mecánicas bases</a:t>
            </a:r>
            <a:endParaRPr lang="en-US" sz="2400">
              <a:ea typeface="+mj-lt"/>
              <a:cs typeface="+mj-lt"/>
            </a:endParaRPr>
          </a:p>
        </p:txBody>
      </p:sp>
      <p:sp>
        <p:nvSpPr>
          <p:cNvPr id="12" name="Freeform: Shape 11">
            <a:extLst>
              <a:ext uri="{FF2B5EF4-FFF2-40B4-BE49-F238E27FC236}">
                <a16:creationId xmlns:a16="http://schemas.microsoft.com/office/drawing/2014/main" id="{C87A8A8A-B020-4F46-8329-D75799D71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4144" y="6080078"/>
            <a:ext cx="9517857" cy="777922"/>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16B0C8-FF00-F953-25A0-155B5301ECB9}"/>
              </a:ext>
            </a:extLst>
          </p:cNvPr>
          <p:cNvSpPr>
            <a:spLocks noGrp="1"/>
          </p:cNvSpPr>
          <p:nvPr>
            <p:ph idx="1"/>
          </p:nvPr>
        </p:nvSpPr>
        <p:spPr>
          <a:xfrm>
            <a:off x="1050878" y="2687005"/>
            <a:ext cx="9880979" cy="3567373"/>
          </a:xfrm>
        </p:spPr>
        <p:txBody>
          <a:bodyPr vert="horz" lIns="91440" tIns="45720" rIns="91440" bIns="45720" rtlCol="0" anchor="ctr">
            <a:normAutofit/>
          </a:bodyPr>
          <a:lstStyle/>
          <a:p>
            <a:pPr marL="0" indent="0">
              <a:buNone/>
            </a:pPr>
            <a:r>
              <a:rPr lang="es-ES" dirty="0">
                <a:ea typeface="+mn-lt"/>
                <a:cs typeface="+mn-lt"/>
              </a:rPr>
              <a:t>La creación de las torretas de defensa, las torretas estratégicas, los distintos enemigos y los recursos del mapa, así como la interacción entre todos ellos, además de cambios en las mecánicas bases del juego, como el sistema de oleadas, sistema de objetivos y </a:t>
            </a:r>
            <a:r>
              <a:rPr lang="es-ES" dirty="0" err="1">
                <a:ea typeface="+mn-lt"/>
                <a:cs typeface="+mn-lt"/>
              </a:rPr>
              <a:t>pathfinding</a:t>
            </a:r>
            <a:r>
              <a:rPr lang="es-ES" dirty="0">
                <a:ea typeface="+mn-lt"/>
                <a:cs typeface="+mn-lt"/>
              </a:rPr>
              <a:t> de enemigos, y condiciones de victoria o derrota de los niveles.</a:t>
            </a:r>
            <a:endParaRPr lang="en-US" dirty="0">
              <a:ea typeface="+mn-lt"/>
              <a:cs typeface="+mn-lt"/>
            </a:endParaRPr>
          </a:p>
        </p:txBody>
      </p:sp>
    </p:spTree>
    <p:extLst>
      <p:ext uri="{BB962C8B-B14F-4D97-AF65-F5344CB8AC3E}">
        <p14:creationId xmlns:p14="http://schemas.microsoft.com/office/powerpoint/2010/main" val="3240633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BDBAB-4E03-86E3-E95C-E26700566D61}"/>
              </a:ext>
            </a:extLst>
          </p:cNvPr>
          <p:cNvSpPr>
            <a:spLocks noGrp="1"/>
          </p:cNvSpPr>
          <p:nvPr>
            <p:ph type="title"/>
          </p:nvPr>
        </p:nvSpPr>
        <p:spPr/>
        <p:txBody>
          <a:bodyPr/>
          <a:lstStyle/>
          <a:p>
            <a:r>
              <a:rPr lang="en-US" dirty="0" err="1">
                <a:ea typeface="+mj-lt"/>
                <a:cs typeface="+mj-lt"/>
              </a:rPr>
              <a:t>Incremento</a:t>
            </a:r>
            <a:r>
              <a:rPr lang="en-US" dirty="0">
                <a:ea typeface="+mj-lt"/>
                <a:cs typeface="+mj-lt"/>
              </a:rPr>
              <a:t> III: </a:t>
            </a:r>
            <a:r>
              <a:rPr lang="en-US" dirty="0" err="1">
                <a:ea typeface="+mj-lt"/>
                <a:cs typeface="+mj-lt"/>
              </a:rPr>
              <a:t>Diseño</a:t>
            </a:r>
            <a:r>
              <a:rPr lang="en-US" dirty="0">
                <a:ea typeface="+mj-lt"/>
                <a:cs typeface="+mj-lt"/>
              </a:rPr>
              <a:t> de </a:t>
            </a:r>
            <a:r>
              <a:rPr lang="en-US" dirty="0" err="1">
                <a:ea typeface="+mj-lt"/>
                <a:cs typeface="+mj-lt"/>
              </a:rPr>
              <a:t>niveles</a:t>
            </a:r>
            <a:r>
              <a:rPr lang="en-US" dirty="0">
                <a:ea typeface="+mj-lt"/>
                <a:cs typeface="+mj-lt"/>
              </a:rPr>
              <a:t> y </a:t>
            </a:r>
            <a:r>
              <a:rPr lang="en-US" dirty="0" err="1">
                <a:ea typeface="+mj-lt"/>
                <a:cs typeface="+mj-lt"/>
              </a:rPr>
              <a:t>mecánica</a:t>
            </a:r>
            <a:r>
              <a:rPr lang="en-US" dirty="0">
                <a:ea typeface="+mj-lt"/>
                <a:cs typeface="+mj-lt"/>
              </a:rPr>
              <a:t> “Upgrades”</a:t>
            </a:r>
            <a:endParaRPr lang="en-US" dirty="0"/>
          </a:p>
        </p:txBody>
      </p:sp>
      <p:sp>
        <p:nvSpPr>
          <p:cNvPr id="3" name="Content Placeholder 2">
            <a:extLst>
              <a:ext uri="{FF2B5EF4-FFF2-40B4-BE49-F238E27FC236}">
                <a16:creationId xmlns:a16="http://schemas.microsoft.com/office/drawing/2014/main" id="{94AC3F7E-33B2-AF23-1007-85CECB52D2AD}"/>
              </a:ext>
            </a:extLst>
          </p:cNvPr>
          <p:cNvSpPr>
            <a:spLocks noGrp="1"/>
          </p:cNvSpPr>
          <p:nvPr>
            <p:ph idx="1"/>
          </p:nvPr>
        </p:nvSpPr>
        <p:spPr/>
        <p:txBody>
          <a:bodyPr vert="horz" lIns="91440" tIns="45720" rIns="91440" bIns="45720" rtlCol="0" anchor="t">
            <a:normAutofit/>
          </a:bodyPr>
          <a:lstStyle/>
          <a:p>
            <a:pPr marL="0" indent="0">
              <a:buNone/>
            </a:pPr>
            <a:r>
              <a:rPr lang="es-ES" dirty="0">
                <a:ea typeface="+mn-lt"/>
                <a:cs typeface="+mn-lt"/>
              </a:rPr>
              <a:t>Con los componentes de los incrementos anteriores se diseña cada nivel que tendrá el juego, además se plantea la creación del sistema de mejoras que se utilizará para desbloquear las torretas y realizar mejoras, como la cantidad de recursos iniciales, vida del CORE y reducciones de costos.</a:t>
            </a:r>
            <a:endParaRPr lang="en-US" dirty="0">
              <a:ea typeface="+mn-lt"/>
              <a:cs typeface="+mn-lt"/>
            </a:endParaRPr>
          </a:p>
        </p:txBody>
      </p:sp>
    </p:spTree>
    <p:extLst>
      <p:ext uri="{BB962C8B-B14F-4D97-AF65-F5344CB8AC3E}">
        <p14:creationId xmlns:p14="http://schemas.microsoft.com/office/powerpoint/2010/main" val="3773978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0A0D747-F38B-4A99-9985-62CE8C247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1BF32B-6CA3-4695-8A0C-1AC789B5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5277870" cy="6858000"/>
          </a:xfrm>
          <a:custGeom>
            <a:avLst/>
            <a:gdLst>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0 w 5434004"/>
              <a:gd name="connsiteY4" fmla="*/ 6857998 h 6858000"/>
              <a:gd name="connsiteX5" fmla="*/ 1049407 w 5434004"/>
              <a:gd name="connsiteY5" fmla="*/ 6857998 h 6858000"/>
              <a:gd name="connsiteX6" fmla="*/ 1033092 w 5434004"/>
              <a:gd name="connsiteY6" fmla="*/ 6843615 h 6858000"/>
              <a:gd name="connsiteX7" fmla="*/ 1004585 w 5434004"/>
              <a:gd name="connsiteY7" fmla="*/ 6800899 h 6858000"/>
              <a:gd name="connsiteX8" fmla="*/ 984086 w 5434004"/>
              <a:gd name="connsiteY8" fmla="*/ 6765441 h 6858000"/>
              <a:gd name="connsiteX9" fmla="*/ 955964 w 5434004"/>
              <a:gd name="connsiteY9" fmla="*/ 6739541 h 6858000"/>
              <a:gd name="connsiteX10" fmla="*/ 945820 w 5434004"/>
              <a:gd name="connsiteY10" fmla="*/ 6673829 h 6858000"/>
              <a:gd name="connsiteX11" fmla="*/ 921540 w 5434004"/>
              <a:gd name="connsiteY11" fmla="*/ 6620155 h 6858000"/>
              <a:gd name="connsiteX12" fmla="*/ 876436 w 5434004"/>
              <a:gd name="connsiteY12" fmla="*/ 6610437 h 6858000"/>
              <a:gd name="connsiteX13" fmla="*/ 876973 w 5434004"/>
              <a:gd name="connsiteY13" fmla="*/ 6596307 h 6858000"/>
              <a:gd name="connsiteX14" fmla="*/ 893782 w 5434004"/>
              <a:gd name="connsiteY14" fmla="*/ 6536039 h 6858000"/>
              <a:gd name="connsiteX15" fmla="*/ 830281 w 5434004"/>
              <a:gd name="connsiteY15" fmla="*/ 6239239 h 6858000"/>
              <a:gd name="connsiteX16" fmla="*/ 816373 w 5434004"/>
              <a:gd name="connsiteY16" fmla="*/ 6116986 h 6858000"/>
              <a:gd name="connsiteX17" fmla="*/ 788606 w 5434004"/>
              <a:gd name="connsiteY17" fmla="*/ 5895434 h 6858000"/>
              <a:gd name="connsiteX18" fmla="*/ 762315 w 5434004"/>
              <a:gd name="connsiteY18" fmla="*/ 5848019 h 6858000"/>
              <a:gd name="connsiteX19" fmla="*/ 714842 w 5434004"/>
              <a:gd name="connsiteY19" fmla="*/ 5722306 h 6858000"/>
              <a:gd name="connsiteX20" fmla="*/ 679500 w 5434004"/>
              <a:gd name="connsiteY20" fmla="*/ 5528085 h 6858000"/>
              <a:gd name="connsiteX21" fmla="*/ 660956 w 5434004"/>
              <a:gd name="connsiteY21" fmla="*/ 5506768 h 6858000"/>
              <a:gd name="connsiteX22" fmla="*/ 642957 w 5434004"/>
              <a:gd name="connsiteY22" fmla="*/ 5473318 h 6858000"/>
              <a:gd name="connsiteX23" fmla="*/ 602099 w 5434004"/>
              <a:gd name="connsiteY23" fmla="*/ 5418521 h 6858000"/>
              <a:gd name="connsiteX24" fmla="*/ 563009 w 5434004"/>
              <a:gd name="connsiteY24" fmla="*/ 5337536 h 6858000"/>
              <a:gd name="connsiteX25" fmla="*/ 584675 w 5434004"/>
              <a:gd name="connsiteY25" fmla="*/ 5255190 h 6858000"/>
              <a:gd name="connsiteX26" fmla="*/ 564878 w 5434004"/>
              <a:gd name="connsiteY26" fmla="*/ 5208171 h 6858000"/>
              <a:gd name="connsiteX27" fmla="*/ 540145 w 5434004"/>
              <a:gd name="connsiteY27" fmla="*/ 4993731 h 6858000"/>
              <a:gd name="connsiteX28" fmla="*/ 512099 w 5434004"/>
              <a:gd name="connsiteY28" fmla="*/ 4896399 h 6858000"/>
              <a:gd name="connsiteX29" fmla="*/ 482378 w 5434004"/>
              <a:gd name="connsiteY29" fmla="*/ 4838613 h 6858000"/>
              <a:gd name="connsiteX30" fmla="*/ 468676 w 5434004"/>
              <a:gd name="connsiteY30" fmla="*/ 4796522 h 6858000"/>
              <a:gd name="connsiteX31" fmla="*/ 430881 w 5434004"/>
              <a:gd name="connsiteY31" fmla="*/ 4672370 h 6858000"/>
              <a:gd name="connsiteX32" fmla="*/ 415292 w 5434004"/>
              <a:gd name="connsiteY32" fmla="*/ 4634253 h 6858000"/>
              <a:gd name="connsiteX33" fmla="*/ 348919 w 5434004"/>
              <a:gd name="connsiteY33" fmla="*/ 4549232 h 6858000"/>
              <a:gd name="connsiteX34" fmla="*/ 292438 w 5434004"/>
              <a:gd name="connsiteY34" fmla="*/ 4479912 h 6858000"/>
              <a:gd name="connsiteX35" fmla="*/ 283567 w 5434004"/>
              <a:gd name="connsiteY35" fmla="*/ 4376609 h 6858000"/>
              <a:gd name="connsiteX36" fmla="*/ 247018 w 5434004"/>
              <a:gd name="connsiteY36" fmla="*/ 4280257 h 6858000"/>
              <a:gd name="connsiteX37" fmla="*/ 243154 w 5434004"/>
              <a:gd name="connsiteY37" fmla="*/ 4208492 h 6858000"/>
              <a:gd name="connsiteX38" fmla="*/ 267243 w 5434004"/>
              <a:gd name="connsiteY38" fmla="*/ 4120636 h 6858000"/>
              <a:gd name="connsiteX39" fmla="*/ 274676 w 5434004"/>
              <a:gd name="connsiteY39" fmla="*/ 4116556 h 6858000"/>
              <a:gd name="connsiteX40" fmla="*/ 274016 w 5434004"/>
              <a:gd name="connsiteY40" fmla="*/ 4109625 h 6858000"/>
              <a:gd name="connsiteX41" fmla="*/ 266711 w 5434004"/>
              <a:gd name="connsiteY41" fmla="*/ 4105624 h 6858000"/>
              <a:gd name="connsiteX42" fmla="*/ 267360 w 5434004"/>
              <a:gd name="connsiteY42" fmla="*/ 4051441 h 6858000"/>
              <a:gd name="connsiteX43" fmla="*/ 280863 w 5434004"/>
              <a:gd name="connsiteY43" fmla="*/ 3988494 h 6858000"/>
              <a:gd name="connsiteX44" fmla="*/ 254473 w 5434004"/>
              <a:gd name="connsiteY44" fmla="*/ 3926485 h 6858000"/>
              <a:gd name="connsiteX45" fmla="*/ 238942 w 5434004"/>
              <a:gd name="connsiteY45" fmla="*/ 3857057 h 6858000"/>
              <a:gd name="connsiteX46" fmla="*/ 229388 w 5434004"/>
              <a:gd name="connsiteY46" fmla="*/ 3815650 h 6858000"/>
              <a:gd name="connsiteX47" fmla="*/ 224025 w 5434004"/>
              <a:gd name="connsiteY47" fmla="*/ 3696745 h 6858000"/>
              <a:gd name="connsiteX48" fmla="*/ 242028 w 5434004"/>
              <a:gd name="connsiteY48" fmla="*/ 3477814 h 6858000"/>
              <a:gd name="connsiteX49" fmla="*/ 239663 w 5434004"/>
              <a:gd name="connsiteY49" fmla="*/ 3375354 h 6858000"/>
              <a:gd name="connsiteX50" fmla="*/ 242939 w 5434004"/>
              <a:gd name="connsiteY50" fmla="*/ 3235494 h 6858000"/>
              <a:gd name="connsiteX51" fmla="*/ 235466 w 5434004"/>
              <a:gd name="connsiteY51" fmla="*/ 3111896 h 6858000"/>
              <a:gd name="connsiteX52" fmla="*/ 225859 w 5434004"/>
              <a:gd name="connsiteY52" fmla="*/ 3061665 h 6858000"/>
              <a:gd name="connsiteX53" fmla="*/ 214543 w 5434004"/>
              <a:gd name="connsiteY53" fmla="*/ 3026187 h 6858000"/>
              <a:gd name="connsiteX54" fmla="*/ 209002 w 5434004"/>
              <a:gd name="connsiteY54" fmla="*/ 2930097 h 6858000"/>
              <a:gd name="connsiteX55" fmla="*/ 209539 w 5434004"/>
              <a:gd name="connsiteY55" fmla="*/ 2768399 h 6858000"/>
              <a:gd name="connsiteX56" fmla="*/ 207490 w 5434004"/>
              <a:gd name="connsiteY56" fmla="*/ 2734615 h 6858000"/>
              <a:gd name="connsiteX57" fmla="*/ 197130 w 5434004"/>
              <a:gd name="connsiteY57" fmla="*/ 2708116 h 6858000"/>
              <a:gd name="connsiteX58" fmla="*/ 187231 w 5434004"/>
              <a:gd name="connsiteY58" fmla="*/ 2704185 h 6858000"/>
              <a:gd name="connsiteX59" fmla="*/ 184723 w 5434004"/>
              <a:gd name="connsiteY59" fmla="*/ 2686011 h 6858000"/>
              <a:gd name="connsiteX60" fmla="*/ 169929 w 5434004"/>
              <a:gd name="connsiteY60" fmla="*/ 2656504 h 6858000"/>
              <a:gd name="connsiteX61" fmla="*/ 188242 w 5434004"/>
              <a:gd name="connsiteY61" fmla="*/ 2589493 h 6858000"/>
              <a:gd name="connsiteX62" fmla="*/ 189125 w 5434004"/>
              <a:gd name="connsiteY62" fmla="*/ 2457617 h 6858000"/>
              <a:gd name="connsiteX63" fmla="*/ 195205 w 5434004"/>
              <a:gd name="connsiteY63" fmla="*/ 2210817 h 6858000"/>
              <a:gd name="connsiteX64" fmla="*/ 175797 w 5434004"/>
              <a:gd name="connsiteY64" fmla="*/ 1901521 h 6858000"/>
              <a:gd name="connsiteX65" fmla="*/ 156134 w 5434004"/>
              <a:gd name="connsiteY65" fmla="*/ 1700722 h 6858000"/>
              <a:gd name="connsiteX66" fmla="*/ 174157 w 5434004"/>
              <a:gd name="connsiteY66" fmla="*/ 1661610 h 6858000"/>
              <a:gd name="connsiteX67" fmla="*/ 180802 w 5434004"/>
              <a:gd name="connsiteY67" fmla="*/ 1640073 h 6858000"/>
              <a:gd name="connsiteX68" fmla="*/ 179221 w 5434004"/>
              <a:gd name="connsiteY68" fmla="*/ 1637398 h 6858000"/>
              <a:gd name="connsiteX69" fmla="*/ 179826 w 5434004"/>
              <a:gd name="connsiteY69" fmla="*/ 1612248 h 6858000"/>
              <a:gd name="connsiteX70" fmla="*/ 198048 w 5434004"/>
              <a:gd name="connsiteY70" fmla="*/ 1498097 h 6858000"/>
              <a:gd name="connsiteX71" fmla="*/ 196329 w 5434004"/>
              <a:gd name="connsiteY71" fmla="*/ 1497364 h 6858000"/>
              <a:gd name="connsiteX72" fmla="*/ 193204 w 5434004"/>
              <a:gd name="connsiteY72" fmla="*/ 1490042 h 6858000"/>
              <a:gd name="connsiteX73" fmla="*/ 211154 w 5434004"/>
              <a:gd name="connsiteY73" fmla="*/ 1451416 h 6858000"/>
              <a:gd name="connsiteX74" fmla="*/ 247750 w 5434004"/>
              <a:gd name="connsiteY74" fmla="*/ 1281781 h 6858000"/>
              <a:gd name="connsiteX75" fmla="*/ 323114 w 5434004"/>
              <a:gd name="connsiteY75" fmla="*/ 1074754 h 6858000"/>
              <a:gd name="connsiteX76" fmla="*/ 357209 w 5434004"/>
              <a:gd name="connsiteY76" fmla="*/ 1019094 h 6858000"/>
              <a:gd name="connsiteX77" fmla="*/ 393176 w 5434004"/>
              <a:gd name="connsiteY77" fmla="*/ 938921 h 6858000"/>
              <a:gd name="connsiteX78" fmla="*/ 451503 w 5434004"/>
              <a:gd name="connsiteY78" fmla="*/ 815814 h 6858000"/>
              <a:gd name="connsiteX79" fmla="*/ 567587 w 5434004"/>
              <a:gd name="connsiteY79" fmla="*/ 584070 h 6858000"/>
              <a:gd name="connsiteX80" fmla="*/ 592609 w 5434004"/>
              <a:gd name="connsiteY80" fmla="*/ 461805 h 6858000"/>
              <a:gd name="connsiteX81" fmla="*/ 624563 w 5434004"/>
              <a:gd name="connsiteY81" fmla="*/ 360945 h 6858000"/>
              <a:gd name="connsiteX82" fmla="*/ 627056 w 5434004"/>
              <a:gd name="connsiteY82" fmla="*/ 226335 h 6858000"/>
              <a:gd name="connsiteX83" fmla="*/ 655851 w 5434004"/>
              <a:gd name="connsiteY83" fmla="*/ 51690 h 6858000"/>
              <a:gd name="connsiteX84" fmla="*/ 653984 w 5434004"/>
              <a:gd name="connsiteY84" fmla="*/ 22133 h 6858000"/>
              <a:gd name="connsiteX85" fmla="*/ 643279 w 5434004"/>
              <a:gd name="connsiteY85" fmla="*/ 1037 h 6858000"/>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1049407 w 5434004"/>
              <a:gd name="connsiteY4" fmla="*/ 6857998 h 6858000"/>
              <a:gd name="connsiteX5" fmla="*/ 1033092 w 5434004"/>
              <a:gd name="connsiteY5" fmla="*/ 6843615 h 6858000"/>
              <a:gd name="connsiteX6" fmla="*/ 1004585 w 5434004"/>
              <a:gd name="connsiteY6" fmla="*/ 6800899 h 6858000"/>
              <a:gd name="connsiteX7" fmla="*/ 984086 w 5434004"/>
              <a:gd name="connsiteY7" fmla="*/ 6765441 h 6858000"/>
              <a:gd name="connsiteX8" fmla="*/ 955964 w 5434004"/>
              <a:gd name="connsiteY8" fmla="*/ 6739541 h 6858000"/>
              <a:gd name="connsiteX9" fmla="*/ 945820 w 5434004"/>
              <a:gd name="connsiteY9" fmla="*/ 6673829 h 6858000"/>
              <a:gd name="connsiteX10" fmla="*/ 921540 w 5434004"/>
              <a:gd name="connsiteY10" fmla="*/ 6620155 h 6858000"/>
              <a:gd name="connsiteX11" fmla="*/ 876436 w 5434004"/>
              <a:gd name="connsiteY11" fmla="*/ 6610437 h 6858000"/>
              <a:gd name="connsiteX12" fmla="*/ 876973 w 5434004"/>
              <a:gd name="connsiteY12" fmla="*/ 6596307 h 6858000"/>
              <a:gd name="connsiteX13" fmla="*/ 893782 w 5434004"/>
              <a:gd name="connsiteY13" fmla="*/ 6536039 h 6858000"/>
              <a:gd name="connsiteX14" fmla="*/ 830281 w 5434004"/>
              <a:gd name="connsiteY14" fmla="*/ 6239239 h 6858000"/>
              <a:gd name="connsiteX15" fmla="*/ 816373 w 5434004"/>
              <a:gd name="connsiteY15" fmla="*/ 6116986 h 6858000"/>
              <a:gd name="connsiteX16" fmla="*/ 788606 w 5434004"/>
              <a:gd name="connsiteY16" fmla="*/ 5895434 h 6858000"/>
              <a:gd name="connsiteX17" fmla="*/ 762315 w 5434004"/>
              <a:gd name="connsiteY17" fmla="*/ 5848019 h 6858000"/>
              <a:gd name="connsiteX18" fmla="*/ 714842 w 5434004"/>
              <a:gd name="connsiteY18" fmla="*/ 5722306 h 6858000"/>
              <a:gd name="connsiteX19" fmla="*/ 679500 w 5434004"/>
              <a:gd name="connsiteY19" fmla="*/ 5528085 h 6858000"/>
              <a:gd name="connsiteX20" fmla="*/ 660956 w 5434004"/>
              <a:gd name="connsiteY20" fmla="*/ 5506768 h 6858000"/>
              <a:gd name="connsiteX21" fmla="*/ 642957 w 5434004"/>
              <a:gd name="connsiteY21" fmla="*/ 5473318 h 6858000"/>
              <a:gd name="connsiteX22" fmla="*/ 602099 w 5434004"/>
              <a:gd name="connsiteY22" fmla="*/ 5418521 h 6858000"/>
              <a:gd name="connsiteX23" fmla="*/ 563009 w 5434004"/>
              <a:gd name="connsiteY23" fmla="*/ 5337536 h 6858000"/>
              <a:gd name="connsiteX24" fmla="*/ 584675 w 5434004"/>
              <a:gd name="connsiteY24" fmla="*/ 5255190 h 6858000"/>
              <a:gd name="connsiteX25" fmla="*/ 564878 w 5434004"/>
              <a:gd name="connsiteY25" fmla="*/ 5208171 h 6858000"/>
              <a:gd name="connsiteX26" fmla="*/ 540145 w 5434004"/>
              <a:gd name="connsiteY26" fmla="*/ 4993731 h 6858000"/>
              <a:gd name="connsiteX27" fmla="*/ 512099 w 5434004"/>
              <a:gd name="connsiteY27" fmla="*/ 4896399 h 6858000"/>
              <a:gd name="connsiteX28" fmla="*/ 482378 w 5434004"/>
              <a:gd name="connsiteY28" fmla="*/ 4838613 h 6858000"/>
              <a:gd name="connsiteX29" fmla="*/ 468676 w 5434004"/>
              <a:gd name="connsiteY29" fmla="*/ 4796522 h 6858000"/>
              <a:gd name="connsiteX30" fmla="*/ 430881 w 5434004"/>
              <a:gd name="connsiteY30" fmla="*/ 4672370 h 6858000"/>
              <a:gd name="connsiteX31" fmla="*/ 415292 w 5434004"/>
              <a:gd name="connsiteY31" fmla="*/ 4634253 h 6858000"/>
              <a:gd name="connsiteX32" fmla="*/ 348919 w 5434004"/>
              <a:gd name="connsiteY32" fmla="*/ 4549232 h 6858000"/>
              <a:gd name="connsiteX33" fmla="*/ 292438 w 5434004"/>
              <a:gd name="connsiteY33" fmla="*/ 4479912 h 6858000"/>
              <a:gd name="connsiteX34" fmla="*/ 283567 w 5434004"/>
              <a:gd name="connsiteY34" fmla="*/ 4376609 h 6858000"/>
              <a:gd name="connsiteX35" fmla="*/ 247018 w 5434004"/>
              <a:gd name="connsiteY35" fmla="*/ 4280257 h 6858000"/>
              <a:gd name="connsiteX36" fmla="*/ 243154 w 5434004"/>
              <a:gd name="connsiteY36" fmla="*/ 4208492 h 6858000"/>
              <a:gd name="connsiteX37" fmla="*/ 267243 w 5434004"/>
              <a:gd name="connsiteY37" fmla="*/ 4120636 h 6858000"/>
              <a:gd name="connsiteX38" fmla="*/ 274676 w 5434004"/>
              <a:gd name="connsiteY38" fmla="*/ 4116556 h 6858000"/>
              <a:gd name="connsiteX39" fmla="*/ 274016 w 5434004"/>
              <a:gd name="connsiteY39" fmla="*/ 4109625 h 6858000"/>
              <a:gd name="connsiteX40" fmla="*/ 266711 w 5434004"/>
              <a:gd name="connsiteY40" fmla="*/ 4105624 h 6858000"/>
              <a:gd name="connsiteX41" fmla="*/ 267360 w 5434004"/>
              <a:gd name="connsiteY41" fmla="*/ 4051441 h 6858000"/>
              <a:gd name="connsiteX42" fmla="*/ 280863 w 5434004"/>
              <a:gd name="connsiteY42" fmla="*/ 3988494 h 6858000"/>
              <a:gd name="connsiteX43" fmla="*/ 254473 w 5434004"/>
              <a:gd name="connsiteY43" fmla="*/ 3926485 h 6858000"/>
              <a:gd name="connsiteX44" fmla="*/ 238942 w 5434004"/>
              <a:gd name="connsiteY44" fmla="*/ 3857057 h 6858000"/>
              <a:gd name="connsiteX45" fmla="*/ 229388 w 5434004"/>
              <a:gd name="connsiteY45" fmla="*/ 3815650 h 6858000"/>
              <a:gd name="connsiteX46" fmla="*/ 224025 w 5434004"/>
              <a:gd name="connsiteY46" fmla="*/ 3696745 h 6858000"/>
              <a:gd name="connsiteX47" fmla="*/ 242028 w 5434004"/>
              <a:gd name="connsiteY47" fmla="*/ 3477814 h 6858000"/>
              <a:gd name="connsiteX48" fmla="*/ 239663 w 5434004"/>
              <a:gd name="connsiteY48" fmla="*/ 3375354 h 6858000"/>
              <a:gd name="connsiteX49" fmla="*/ 242939 w 5434004"/>
              <a:gd name="connsiteY49" fmla="*/ 3235494 h 6858000"/>
              <a:gd name="connsiteX50" fmla="*/ 235466 w 5434004"/>
              <a:gd name="connsiteY50" fmla="*/ 3111896 h 6858000"/>
              <a:gd name="connsiteX51" fmla="*/ 225859 w 5434004"/>
              <a:gd name="connsiteY51" fmla="*/ 3061665 h 6858000"/>
              <a:gd name="connsiteX52" fmla="*/ 214543 w 5434004"/>
              <a:gd name="connsiteY52" fmla="*/ 3026187 h 6858000"/>
              <a:gd name="connsiteX53" fmla="*/ 209002 w 5434004"/>
              <a:gd name="connsiteY53" fmla="*/ 2930097 h 6858000"/>
              <a:gd name="connsiteX54" fmla="*/ 209539 w 5434004"/>
              <a:gd name="connsiteY54" fmla="*/ 2768399 h 6858000"/>
              <a:gd name="connsiteX55" fmla="*/ 207490 w 5434004"/>
              <a:gd name="connsiteY55" fmla="*/ 2734615 h 6858000"/>
              <a:gd name="connsiteX56" fmla="*/ 197130 w 5434004"/>
              <a:gd name="connsiteY56" fmla="*/ 2708116 h 6858000"/>
              <a:gd name="connsiteX57" fmla="*/ 187231 w 5434004"/>
              <a:gd name="connsiteY57" fmla="*/ 2704185 h 6858000"/>
              <a:gd name="connsiteX58" fmla="*/ 184723 w 5434004"/>
              <a:gd name="connsiteY58" fmla="*/ 2686011 h 6858000"/>
              <a:gd name="connsiteX59" fmla="*/ 169929 w 5434004"/>
              <a:gd name="connsiteY59" fmla="*/ 2656504 h 6858000"/>
              <a:gd name="connsiteX60" fmla="*/ 188242 w 5434004"/>
              <a:gd name="connsiteY60" fmla="*/ 2589493 h 6858000"/>
              <a:gd name="connsiteX61" fmla="*/ 189125 w 5434004"/>
              <a:gd name="connsiteY61" fmla="*/ 2457617 h 6858000"/>
              <a:gd name="connsiteX62" fmla="*/ 195205 w 5434004"/>
              <a:gd name="connsiteY62" fmla="*/ 2210817 h 6858000"/>
              <a:gd name="connsiteX63" fmla="*/ 175797 w 5434004"/>
              <a:gd name="connsiteY63" fmla="*/ 1901521 h 6858000"/>
              <a:gd name="connsiteX64" fmla="*/ 156134 w 5434004"/>
              <a:gd name="connsiteY64" fmla="*/ 1700722 h 6858000"/>
              <a:gd name="connsiteX65" fmla="*/ 174157 w 5434004"/>
              <a:gd name="connsiteY65" fmla="*/ 1661610 h 6858000"/>
              <a:gd name="connsiteX66" fmla="*/ 180802 w 5434004"/>
              <a:gd name="connsiteY66" fmla="*/ 1640073 h 6858000"/>
              <a:gd name="connsiteX67" fmla="*/ 179221 w 5434004"/>
              <a:gd name="connsiteY67" fmla="*/ 1637398 h 6858000"/>
              <a:gd name="connsiteX68" fmla="*/ 179826 w 5434004"/>
              <a:gd name="connsiteY68" fmla="*/ 1612248 h 6858000"/>
              <a:gd name="connsiteX69" fmla="*/ 198048 w 5434004"/>
              <a:gd name="connsiteY69" fmla="*/ 1498097 h 6858000"/>
              <a:gd name="connsiteX70" fmla="*/ 196329 w 5434004"/>
              <a:gd name="connsiteY70" fmla="*/ 1497364 h 6858000"/>
              <a:gd name="connsiteX71" fmla="*/ 193204 w 5434004"/>
              <a:gd name="connsiteY71" fmla="*/ 1490042 h 6858000"/>
              <a:gd name="connsiteX72" fmla="*/ 211154 w 5434004"/>
              <a:gd name="connsiteY72" fmla="*/ 1451416 h 6858000"/>
              <a:gd name="connsiteX73" fmla="*/ 247750 w 5434004"/>
              <a:gd name="connsiteY73" fmla="*/ 1281781 h 6858000"/>
              <a:gd name="connsiteX74" fmla="*/ 323114 w 5434004"/>
              <a:gd name="connsiteY74" fmla="*/ 1074754 h 6858000"/>
              <a:gd name="connsiteX75" fmla="*/ 357209 w 5434004"/>
              <a:gd name="connsiteY75" fmla="*/ 1019094 h 6858000"/>
              <a:gd name="connsiteX76" fmla="*/ 393176 w 5434004"/>
              <a:gd name="connsiteY76" fmla="*/ 938921 h 6858000"/>
              <a:gd name="connsiteX77" fmla="*/ 451503 w 5434004"/>
              <a:gd name="connsiteY77" fmla="*/ 815814 h 6858000"/>
              <a:gd name="connsiteX78" fmla="*/ 567587 w 5434004"/>
              <a:gd name="connsiteY78" fmla="*/ 584070 h 6858000"/>
              <a:gd name="connsiteX79" fmla="*/ 592609 w 5434004"/>
              <a:gd name="connsiteY79" fmla="*/ 461805 h 6858000"/>
              <a:gd name="connsiteX80" fmla="*/ 624563 w 5434004"/>
              <a:gd name="connsiteY80" fmla="*/ 360945 h 6858000"/>
              <a:gd name="connsiteX81" fmla="*/ 627056 w 5434004"/>
              <a:gd name="connsiteY81" fmla="*/ 226335 h 6858000"/>
              <a:gd name="connsiteX82" fmla="*/ 655851 w 5434004"/>
              <a:gd name="connsiteY82" fmla="*/ 51690 h 6858000"/>
              <a:gd name="connsiteX83" fmla="*/ 653984 w 5434004"/>
              <a:gd name="connsiteY83" fmla="*/ 22133 h 6858000"/>
              <a:gd name="connsiteX84" fmla="*/ 643279 w 5434004"/>
              <a:gd name="connsiteY84" fmla="*/ 1037 h 6858000"/>
              <a:gd name="connsiteX85" fmla="*/ 643741 w 5434004"/>
              <a:gd name="connsiteY85" fmla="*/ 0 h 6858000"/>
              <a:gd name="connsiteX0" fmla="*/ 487607 w 5277870"/>
              <a:gd name="connsiteY0" fmla="*/ 0 h 6858000"/>
              <a:gd name="connsiteX1" fmla="*/ 5277870 w 5277870"/>
              <a:gd name="connsiteY1" fmla="*/ 0 h 6858000"/>
              <a:gd name="connsiteX2" fmla="*/ 5277870 w 5277870"/>
              <a:gd name="connsiteY2" fmla="*/ 6858000 h 6858000"/>
              <a:gd name="connsiteX3" fmla="*/ 893273 w 5277870"/>
              <a:gd name="connsiteY3" fmla="*/ 6857998 h 6858000"/>
              <a:gd name="connsiteX4" fmla="*/ 876958 w 5277870"/>
              <a:gd name="connsiteY4" fmla="*/ 6843615 h 6858000"/>
              <a:gd name="connsiteX5" fmla="*/ 848451 w 5277870"/>
              <a:gd name="connsiteY5" fmla="*/ 6800899 h 6858000"/>
              <a:gd name="connsiteX6" fmla="*/ 827952 w 5277870"/>
              <a:gd name="connsiteY6" fmla="*/ 6765441 h 6858000"/>
              <a:gd name="connsiteX7" fmla="*/ 799830 w 5277870"/>
              <a:gd name="connsiteY7" fmla="*/ 6739541 h 6858000"/>
              <a:gd name="connsiteX8" fmla="*/ 789686 w 5277870"/>
              <a:gd name="connsiteY8" fmla="*/ 6673829 h 6858000"/>
              <a:gd name="connsiteX9" fmla="*/ 765406 w 5277870"/>
              <a:gd name="connsiteY9" fmla="*/ 6620155 h 6858000"/>
              <a:gd name="connsiteX10" fmla="*/ 720302 w 5277870"/>
              <a:gd name="connsiteY10" fmla="*/ 6610437 h 6858000"/>
              <a:gd name="connsiteX11" fmla="*/ 720839 w 5277870"/>
              <a:gd name="connsiteY11" fmla="*/ 6596307 h 6858000"/>
              <a:gd name="connsiteX12" fmla="*/ 737648 w 5277870"/>
              <a:gd name="connsiteY12" fmla="*/ 6536039 h 6858000"/>
              <a:gd name="connsiteX13" fmla="*/ 674147 w 5277870"/>
              <a:gd name="connsiteY13" fmla="*/ 6239239 h 6858000"/>
              <a:gd name="connsiteX14" fmla="*/ 660239 w 5277870"/>
              <a:gd name="connsiteY14" fmla="*/ 6116986 h 6858000"/>
              <a:gd name="connsiteX15" fmla="*/ 632472 w 5277870"/>
              <a:gd name="connsiteY15" fmla="*/ 5895434 h 6858000"/>
              <a:gd name="connsiteX16" fmla="*/ 606181 w 5277870"/>
              <a:gd name="connsiteY16" fmla="*/ 5848019 h 6858000"/>
              <a:gd name="connsiteX17" fmla="*/ 558708 w 5277870"/>
              <a:gd name="connsiteY17" fmla="*/ 5722306 h 6858000"/>
              <a:gd name="connsiteX18" fmla="*/ 523366 w 5277870"/>
              <a:gd name="connsiteY18" fmla="*/ 5528085 h 6858000"/>
              <a:gd name="connsiteX19" fmla="*/ 504822 w 5277870"/>
              <a:gd name="connsiteY19" fmla="*/ 5506768 h 6858000"/>
              <a:gd name="connsiteX20" fmla="*/ 486823 w 5277870"/>
              <a:gd name="connsiteY20" fmla="*/ 5473318 h 6858000"/>
              <a:gd name="connsiteX21" fmla="*/ 445965 w 5277870"/>
              <a:gd name="connsiteY21" fmla="*/ 5418521 h 6858000"/>
              <a:gd name="connsiteX22" fmla="*/ 406875 w 5277870"/>
              <a:gd name="connsiteY22" fmla="*/ 5337536 h 6858000"/>
              <a:gd name="connsiteX23" fmla="*/ 428541 w 5277870"/>
              <a:gd name="connsiteY23" fmla="*/ 5255190 h 6858000"/>
              <a:gd name="connsiteX24" fmla="*/ 408744 w 5277870"/>
              <a:gd name="connsiteY24" fmla="*/ 5208171 h 6858000"/>
              <a:gd name="connsiteX25" fmla="*/ 384011 w 5277870"/>
              <a:gd name="connsiteY25" fmla="*/ 4993731 h 6858000"/>
              <a:gd name="connsiteX26" fmla="*/ 355965 w 5277870"/>
              <a:gd name="connsiteY26" fmla="*/ 4896399 h 6858000"/>
              <a:gd name="connsiteX27" fmla="*/ 326244 w 5277870"/>
              <a:gd name="connsiteY27" fmla="*/ 4838613 h 6858000"/>
              <a:gd name="connsiteX28" fmla="*/ 312542 w 5277870"/>
              <a:gd name="connsiteY28" fmla="*/ 4796522 h 6858000"/>
              <a:gd name="connsiteX29" fmla="*/ 274747 w 5277870"/>
              <a:gd name="connsiteY29" fmla="*/ 4672370 h 6858000"/>
              <a:gd name="connsiteX30" fmla="*/ 259158 w 5277870"/>
              <a:gd name="connsiteY30" fmla="*/ 4634253 h 6858000"/>
              <a:gd name="connsiteX31" fmla="*/ 192785 w 5277870"/>
              <a:gd name="connsiteY31" fmla="*/ 4549232 h 6858000"/>
              <a:gd name="connsiteX32" fmla="*/ 136304 w 5277870"/>
              <a:gd name="connsiteY32" fmla="*/ 4479912 h 6858000"/>
              <a:gd name="connsiteX33" fmla="*/ 127433 w 5277870"/>
              <a:gd name="connsiteY33" fmla="*/ 4376609 h 6858000"/>
              <a:gd name="connsiteX34" fmla="*/ 90884 w 5277870"/>
              <a:gd name="connsiteY34" fmla="*/ 4280257 h 6858000"/>
              <a:gd name="connsiteX35" fmla="*/ 87020 w 5277870"/>
              <a:gd name="connsiteY35" fmla="*/ 4208492 h 6858000"/>
              <a:gd name="connsiteX36" fmla="*/ 111109 w 5277870"/>
              <a:gd name="connsiteY36" fmla="*/ 4120636 h 6858000"/>
              <a:gd name="connsiteX37" fmla="*/ 118542 w 5277870"/>
              <a:gd name="connsiteY37" fmla="*/ 4116556 h 6858000"/>
              <a:gd name="connsiteX38" fmla="*/ 117882 w 5277870"/>
              <a:gd name="connsiteY38" fmla="*/ 4109625 h 6858000"/>
              <a:gd name="connsiteX39" fmla="*/ 110577 w 5277870"/>
              <a:gd name="connsiteY39" fmla="*/ 4105624 h 6858000"/>
              <a:gd name="connsiteX40" fmla="*/ 111226 w 5277870"/>
              <a:gd name="connsiteY40" fmla="*/ 4051441 h 6858000"/>
              <a:gd name="connsiteX41" fmla="*/ 124729 w 5277870"/>
              <a:gd name="connsiteY41" fmla="*/ 3988494 h 6858000"/>
              <a:gd name="connsiteX42" fmla="*/ 98339 w 5277870"/>
              <a:gd name="connsiteY42" fmla="*/ 3926485 h 6858000"/>
              <a:gd name="connsiteX43" fmla="*/ 82808 w 5277870"/>
              <a:gd name="connsiteY43" fmla="*/ 3857057 h 6858000"/>
              <a:gd name="connsiteX44" fmla="*/ 73254 w 5277870"/>
              <a:gd name="connsiteY44" fmla="*/ 3815650 h 6858000"/>
              <a:gd name="connsiteX45" fmla="*/ 67891 w 5277870"/>
              <a:gd name="connsiteY45" fmla="*/ 3696745 h 6858000"/>
              <a:gd name="connsiteX46" fmla="*/ 85894 w 5277870"/>
              <a:gd name="connsiteY46" fmla="*/ 3477814 h 6858000"/>
              <a:gd name="connsiteX47" fmla="*/ 83529 w 5277870"/>
              <a:gd name="connsiteY47" fmla="*/ 3375354 h 6858000"/>
              <a:gd name="connsiteX48" fmla="*/ 86805 w 5277870"/>
              <a:gd name="connsiteY48" fmla="*/ 3235494 h 6858000"/>
              <a:gd name="connsiteX49" fmla="*/ 79332 w 5277870"/>
              <a:gd name="connsiteY49" fmla="*/ 3111896 h 6858000"/>
              <a:gd name="connsiteX50" fmla="*/ 69725 w 5277870"/>
              <a:gd name="connsiteY50" fmla="*/ 3061665 h 6858000"/>
              <a:gd name="connsiteX51" fmla="*/ 58409 w 5277870"/>
              <a:gd name="connsiteY51" fmla="*/ 3026187 h 6858000"/>
              <a:gd name="connsiteX52" fmla="*/ 52868 w 5277870"/>
              <a:gd name="connsiteY52" fmla="*/ 2930097 h 6858000"/>
              <a:gd name="connsiteX53" fmla="*/ 53405 w 5277870"/>
              <a:gd name="connsiteY53" fmla="*/ 2768399 h 6858000"/>
              <a:gd name="connsiteX54" fmla="*/ 51356 w 5277870"/>
              <a:gd name="connsiteY54" fmla="*/ 2734615 h 6858000"/>
              <a:gd name="connsiteX55" fmla="*/ 40996 w 5277870"/>
              <a:gd name="connsiteY55" fmla="*/ 2708116 h 6858000"/>
              <a:gd name="connsiteX56" fmla="*/ 31097 w 5277870"/>
              <a:gd name="connsiteY56" fmla="*/ 2704185 h 6858000"/>
              <a:gd name="connsiteX57" fmla="*/ 28589 w 5277870"/>
              <a:gd name="connsiteY57" fmla="*/ 2686011 h 6858000"/>
              <a:gd name="connsiteX58" fmla="*/ 13795 w 5277870"/>
              <a:gd name="connsiteY58" fmla="*/ 2656504 h 6858000"/>
              <a:gd name="connsiteX59" fmla="*/ 32108 w 5277870"/>
              <a:gd name="connsiteY59" fmla="*/ 2589493 h 6858000"/>
              <a:gd name="connsiteX60" fmla="*/ 32991 w 5277870"/>
              <a:gd name="connsiteY60" fmla="*/ 2457617 h 6858000"/>
              <a:gd name="connsiteX61" fmla="*/ 39071 w 5277870"/>
              <a:gd name="connsiteY61" fmla="*/ 2210817 h 6858000"/>
              <a:gd name="connsiteX62" fmla="*/ 19663 w 5277870"/>
              <a:gd name="connsiteY62" fmla="*/ 1901521 h 6858000"/>
              <a:gd name="connsiteX63" fmla="*/ 0 w 5277870"/>
              <a:gd name="connsiteY63" fmla="*/ 1700722 h 6858000"/>
              <a:gd name="connsiteX64" fmla="*/ 18023 w 5277870"/>
              <a:gd name="connsiteY64" fmla="*/ 1661610 h 6858000"/>
              <a:gd name="connsiteX65" fmla="*/ 24668 w 5277870"/>
              <a:gd name="connsiteY65" fmla="*/ 1640073 h 6858000"/>
              <a:gd name="connsiteX66" fmla="*/ 23087 w 5277870"/>
              <a:gd name="connsiteY66" fmla="*/ 1637398 h 6858000"/>
              <a:gd name="connsiteX67" fmla="*/ 23692 w 5277870"/>
              <a:gd name="connsiteY67" fmla="*/ 1612248 h 6858000"/>
              <a:gd name="connsiteX68" fmla="*/ 41914 w 5277870"/>
              <a:gd name="connsiteY68" fmla="*/ 1498097 h 6858000"/>
              <a:gd name="connsiteX69" fmla="*/ 40195 w 5277870"/>
              <a:gd name="connsiteY69" fmla="*/ 1497364 h 6858000"/>
              <a:gd name="connsiteX70" fmla="*/ 37070 w 5277870"/>
              <a:gd name="connsiteY70" fmla="*/ 1490042 h 6858000"/>
              <a:gd name="connsiteX71" fmla="*/ 55020 w 5277870"/>
              <a:gd name="connsiteY71" fmla="*/ 1451416 h 6858000"/>
              <a:gd name="connsiteX72" fmla="*/ 91616 w 5277870"/>
              <a:gd name="connsiteY72" fmla="*/ 1281781 h 6858000"/>
              <a:gd name="connsiteX73" fmla="*/ 166980 w 5277870"/>
              <a:gd name="connsiteY73" fmla="*/ 1074754 h 6858000"/>
              <a:gd name="connsiteX74" fmla="*/ 201075 w 5277870"/>
              <a:gd name="connsiteY74" fmla="*/ 1019094 h 6858000"/>
              <a:gd name="connsiteX75" fmla="*/ 237042 w 5277870"/>
              <a:gd name="connsiteY75" fmla="*/ 938921 h 6858000"/>
              <a:gd name="connsiteX76" fmla="*/ 295369 w 5277870"/>
              <a:gd name="connsiteY76" fmla="*/ 815814 h 6858000"/>
              <a:gd name="connsiteX77" fmla="*/ 411453 w 5277870"/>
              <a:gd name="connsiteY77" fmla="*/ 584070 h 6858000"/>
              <a:gd name="connsiteX78" fmla="*/ 436475 w 5277870"/>
              <a:gd name="connsiteY78" fmla="*/ 461805 h 6858000"/>
              <a:gd name="connsiteX79" fmla="*/ 468429 w 5277870"/>
              <a:gd name="connsiteY79" fmla="*/ 360945 h 6858000"/>
              <a:gd name="connsiteX80" fmla="*/ 470922 w 5277870"/>
              <a:gd name="connsiteY80" fmla="*/ 226335 h 6858000"/>
              <a:gd name="connsiteX81" fmla="*/ 499717 w 5277870"/>
              <a:gd name="connsiteY81" fmla="*/ 51690 h 6858000"/>
              <a:gd name="connsiteX82" fmla="*/ 497850 w 5277870"/>
              <a:gd name="connsiteY82" fmla="*/ 22133 h 6858000"/>
              <a:gd name="connsiteX83" fmla="*/ 487145 w 5277870"/>
              <a:gd name="connsiteY83" fmla="*/ 1037 h 6858000"/>
              <a:gd name="connsiteX84" fmla="*/ 487607 w 5277870"/>
              <a:gd name="connsiteY8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277870" h="6858000">
                <a:moveTo>
                  <a:pt x="487607" y="0"/>
                </a:moveTo>
                <a:lnTo>
                  <a:pt x="5277870" y="0"/>
                </a:lnTo>
                <a:lnTo>
                  <a:pt x="5277870" y="6858000"/>
                </a:lnTo>
                <a:lnTo>
                  <a:pt x="893273" y="6857998"/>
                </a:lnTo>
                <a:lnTo>
                  <a:pt x="876958" y="6843615"/>
                </a:lnTo>
                <a:lnTo>
                  <a:pt x="848451" y="6800899"/>
                </a:lnTo>
                <a:lnTo>
                  <a:pt x="827952" y="6765441"/>
                </a:lnTo>
                <a:cubicBezTo>
                  <a:pt x="827507" y="6750832"/>
                  <a:pt x="798355" y="6753978"/>
                  <a:pt x="799830" y="6739541"/>
                </a:cubicBezTo>
                <a:cubicBezTo>
                  <a:pt x="786503" y="6723280"/>
                  <a:pt x="803673" y="6682742"/>
                  <a:pt x="789686" y="6673829"/>
                </a:cubicBezTo>
                <a:cubicBezTo>
                  <a:pt x="776006" y="6657903"/>
                  <a:pt x="778015" y="6625745"/>
                  <a:pt x="765406" y="6620155"/>
                </a:cubicBezTo>
                <a:lnTo>
                  <a:pt x="720302" y="6610437"/>
                </a:lnTo>
                <a:lnTo>
                  <a:pt x="720839" y="6596307"/>
                </a:lnTo>
                <a:lnTo>
                  <a:pt x="737648" y="6536039"/>
                </a:lnTo>
                <a:cubicBezTo>
                  <a:pt x="731713" y="6378236"/>
                  <a:pt x="664893" y="6350780"/>
                  <a:pt x="674147" y="6239239"/>
                </a:cubicBezTo>
                <a:cubicBezTo>
                  <a:pt x="668193" y="6196030"/>
                  <a:pt x="677776" y="6168747"/>
                  <a:pt x="660239" y="6116986"/>
                </a:cubicBezTo>
                <a:cubicBezTo>
                  <a:pt x="693882" y="6035788"/>
                  <a:pt x="626477" y="5971885"/>
                  <a:pt x="632472" y="5895434"/>
                </a:cubicBezTo>
                <a:cubicBezTo>
                  <a:pt x="571936" y="5884249"/>
                  <a:pt x="624704" y="5880776"/>
                  <a:pt x="606181" y="5848019"/>
                </a:cubicBezTo>
                <a:cubicBezTo>
                  <a:pt x="593885" y="5819164"/>
                  <a:pt x="572509" y="5775628"/>
                  <a:pt x="558708" y="5722306"/>
                </a:cubicBezTo>
                <a:cubicBezTo>
                  <a:pt x="551746" y="5685812"/>
                  <a:pt x="532346" y="5564008"/>
                  <a:pt x="523366" y="5528085"/>
                </a:cubicBezTo>
                <a:cubicBezTo>
                  <a:pt x="518594" y="5519172"/>
                  <a:pt x="523045" y="5505250"/>
                  <a:pt x="504822" y="5506768"/>
                </a:cubicBezTo>
                <a:cubicBezTo>
                  <a:pt x="482648" y="5506487"/>
                  <a:pt x="511311" y="5459433"/>
                  <a:pt x="486823" y="5473318"/>
                </a:cubicBezTo>
                <a:cubicBezTo>
                  <a:pt x="506358" y="5440194"/>
                  <a:pt x="459463" y="5435836"/>
                  <a:pt x="445965" y="5418521"/>
                </a:cubicBezTo>
                <a:cubicBezTo>
                  <a:pt x="465954" y="5390815"/>
                  <a:pt x="417921" y="5381811"/>
                  <a:pt x="406875" y="5337536"/>
                </a:cubicBezTo>
                <a:cubicBezTo>
                  <a:pt x="430123" y="5306619"/>
                  <a:pt x="399081" y="5307846"/>
                  <a:pt x="428541" y="5255190"/>
                </a:cubicBezTo>
                <a:cubicBezTo>
                  <a:pt x="428852" y="5233629"/>
                  <a:pt x="407502" y="5247189"/>
                  <a:pt x="408744" y="5208171"/>
                </a:cubicBezTo>
                <a:cubicBezTo>
                  <a:pt x="406613" y="5154483"/>
                  <a:pt x="390295" y="5051554"/>
                  <a:pt x="384011" y="4993731"/>
                </a:cubicBezTo>
                <a:cubicBezTo>
                  <a:pt x="373186" y="4967089"/>
                  <a:pt x="370884" y="4912140"/>
                  <a:pt x="355965" y="4896399"/>
                </a:cubicBezTo>
                <a:cubicBezTo>
                  <a:pt x="355837" y="4852829"/>
                  <a:pt x="351078" y="4813709"/>
                  <a:pt x="326244" y="4838613"/>
                </a:cubicBezTo>
                <a:cubicBezTo>
                  <a:pt x="299018" y="4831439"/>
                  <a:pt x="336627" y="4804968"/>
                  <a:pt x="312542" y="4796522"/>
                </a:cubicBezTo>
                <a:lnTo>
                  <a:pt x="274747" y="4672370"/>
                </a:lnTo>
                <a:cubicBezTo>
                  <a:pt x="286762" y="4649487"/>
                  <a:pt x="276585" y="4640072"/>
                  <a:pt x="259158" y="4634253"/>
                </a:cubicBezTo>
                <a:cubicBezTo>
                  <a:pt x="255297" y="4595381"/>
                  <a:pt x="210632" y="4586807"/>
                  <a:pt x="192785" y="4549232"/>
                </a:cubicBezTo>
                <a:cubicBezTo>
                  <a:pt x="175514" y="4501329"/>
                  <a:pt x="155204" y="4520147"/>
                  <a:pt x="136304" y="4479912"/>
                </a:cubicBezTo>
                <a:lnTo>
                  <a:pt x="127433" y="4376609"/>
                </a:lnTo>
                <a:cubicBezTo>
                  <a:pt x="119863" y="4343333"/>
                  <a:pt x="97619" y="4308276"/>
                  <a:pt x="90884" y="4280257"/>
                </a:cubicBezTo>
                <a:cubicBezTo>
                  <a:pt x="94219" y="4220025"/>
                  <a:pt x="104684" y="4233011"/>
                  <a:pt x="87020" y="4208492"/>
                </a:cubicBezTo>
                <a:cubicBezTo>
                  <a:pt x="95065" y="4180444"/>
                  <a:pt x="129022" y="4152083"/>
                  <a:pt x="111109" y="4120636"/>
                </a:cubicBezTo>
                <a:cubicBezTo>
                  <a:pt x="115978" y="4121934"/>
                  <a:pt x="117998" y="4120145"/>
                  <a:pt x="118542" y="4116556"/>
                </a:cubicBezTo>
                <a:cubicBezTo>
                  <a:pt x="118321" y="4114246"/>
                  <a:pt x="118101" y="4111935"/>
                  <a:pt x="117882" y="4109625"/>
                </a:cubicBezTo>
                <a:lnTo>
                  <a:pt x="110577" y="4105624"/>
                </a:lnTo>
                <a:cubicBezTo>
                  <a:pt x="85114" y="4088878"/>
                  <a:pt x="113587" y="4082596"/>
                  <a:pt x="111226" y="4051441"/>
                </a:cubicBezTo>
                <a:cubicBezTo>
                  <a:pt x="111638" y="4036628"/>
                  <a:pt x="118512" y="3985548"/>
                  <a:pt x="124729" y="3988494"/>
                </a:cubicBezTo>
                <a:lnTo>
                  <a:pt x="98339" y="3926485"/>
                </a:lnTo>
                <a:cubicBezTo>
                  <a:pt x="120456" y="3887663"/>
                  <a:pt x="82381" y="3893685"/>
                  <a:pt x="82808" y="3857057"/>
                </a:cubicBezTo>
                <a:cubicBezTo>
                  <a:pt x="89625" y="3836374"/>
                  <a:pt x="88641" y="3824518"/>
                  <a:pt x="73254" y="3815650"/>
                </a:cubicBezTo>
                <a:cubicBezTo>
                  <a:pt x="107452" y="3718923"/>
                  <a:pt x="64680" y="3772318"/>
                  <a:pt x="67891" y="3696745"/>
                </a:cubicBezTo>
                <a:cubicBezTo>
                  <a:pt x="73347" y="3630391"/>
                  <a:pt x="83288" y="3531379"/>
                  <a:pt x="85894" y="3477814"/>
                </a:cubicBezTo>
                <a:cubicBezTo>
                  <a:pt x="88500" y="3424249"/>
                  <a:pt x="86217" y="3377198"/>
                  <a:pt x="83529" y="3375354"/>
                </a:cubicBezTo>
                <a:cubicBezTo>
                  <a:pt x="83101" y="3339059"/>
                  <a:pt x="90016" y="3285266"/>
                  <a:pt x="86805" y="3235494"/>
                </a:cubicBezTo>
                <a:cubicBezTo>
                  <a:pt x="78762" y="3207446"/>
                  <a:pt x="61419" y="3143345"/>
                  <a:pt x="79332" y="3111896"/>
                </a:cubicBezTo>
                <a:cubicBezTo>
                  <a:pt x="59856" y="3117096"/>
                  <a:pt x="85974" y="3072872"/>
                  <a:pt x="69725" y="3061665"/>
                </a:cubicBezTo>
                <a:cubicBezTo>
                  <a:pt x="56184" y="3054621"/>
                  <a:pt x="60953" y="3039562"/>
                  <a:pt x="58409" y="3026187"/>
                </a:cubicBezTo>
                <a:cubicBezTo>
                  <a:pt x="45869" y="3013333"/>
                  <a:pt x="46112" y="2950064"/>
                  <a:pt x="52868" y="2930097"/>
                </a:cubicBezTo>
                <a:cubicBezTo>
                  <a:pt x="80421" y="2876459"/>
                  <a:pt x="32874" y="2811741"/>
                  <a:pt x="53405" y="2768399"/>
                </a:cubicBezTo>
                <a:cubicBezTo>
                  <a:pt x="54801" y="2755814"/>
                  <a:pt x="53816" y="2744722"/>
                  <a:pt x="51356" y="2734615"/>
                </a:cubicBezTo>
                <a:lnTo>
                  <a:pt x="40996" y="2708116"/>
                </a:lnTo>
                <a:lnTo>
                  <a:pt x="31097" y="2704185"/>
                </a:lnTo>
                <a:lnTo>
                  <a:pt x="28589" y="2686011"/>
                </a:lnTo>
                <a:lnTo>
                  <a:pt x="13795" y="2656504"/>
                </a:lnTo>
                <a:cubicBezTo>
                  <a:pt x="56166" y="2648211"/>
                  <a:pt x="-6214" y="2580540"/>
                  <a:pt x="32108" y="2589493"/>
                </a:cubicBezTo>
                <a:cubicBezTo>
                  <a:pt x="22039" y="2539863"/>
                  <a:pt x="41060" y="2531259"/>
                  <a:pt x="32991" y="2457617"/>
                </a:cubicBezTo>
                <a:cubicBezTo>
                  <a:pt x="45635" y="2365891"/>
                  <a:pt x="40786" y="2284833"/>
                  <a:pt x="39071" y="2210817"/>
                </a:cubicBezTo>
                <a:cubicBezTo>
                  <a:pt x="39941" y="2106412"/>
                  <a:pt x="22396" y="1993081"/>
                  <a:pt x="19663" y="1901521"/>
                </a:cubicBezTo>
                <a:cubicBezTo>
                  <a:pt x="10670" y="1826286"/>
                  <a:pt x="4249" y="1796783"/>
                  <a:pt x="0" y="1700722"/>
                </a:cubicBezTo>
                <a:cubicBezTo>
                  <a:pt x="5587" y="1695223"/>
                  <a:pt x="14814" y="1668682"/>
                  <a:pt x="18023" y="1661610"/>
                </a:cubicBezTo>
                <a:lnTo>
                  <a:pt x="24668" y="1640073"/>
                </a:lnTo>
                <a:lnTo>
                  <a:pt x="23087" y="1637398"/>
                </a:lnTo>
                <a:cubicBezTo>
                  <a:pt x="19812" y="1625364"/>
                  <a:pt x="20811" y="1617807"/>
                  <a:pt x="23692" y="1612248"/>
                </a:cubicBezTo>
                <a:lnTo>
                  <a:pt x="41914" y="1498097"/>
                </a:lnTo>
                <a:lnTo>
                  <a:pt x="40195" y="1497364"/>
                </a:lnTo>
                <a:lnTo>
                  <a:pt x="37070" y="1490042"/>
                </a:lnTo>
                <a:lnTo>
                  <a:pt x="55020" y="1451416"/>
                </a:lnTo>
                <a:cubicBezTo>
                  <a:pt x="73102" y="1417430"/>
                  <a:pt x="80421" y="1313985"/>
                  <a:pt x="91616" y="1281781"/>
                </a:cubicBezTo>
                <a:cubicBezTo>
                  <a:pt x="137974" y="1171345"/>
                  <a:pt x="146547" y="1130634"/>
                  <a:pt x="166980" y="1074754"/>
                </a:cubicBezTo>
                <a:cubicBezTo>
                  <a:pt x="181651" y="1040817"/>
                  <a:pt x="190408" y="1034723"/>
                  <a:pt x="201075" y="1019094"/>
                </a:cubicBezTo>
                <a:cubicBezTo>
                  <a:pt x="207201" y="1005265"/>
                  <a:pt x="260932" y="958184"/>
                  <a:pt x="237042" y="938921"/>
                </a:cubicBezTo>
                <a:cubicBezTo>
                  <a:pt x="287348" y="869297"/>
                  <a:pt x="265291" y="876942"/>
                  <a:pt x="295369" y="815814"/>
                </a:cubicBezTo>
                <a:cubicBezTo>
                  <a:pt x="329951" y="751141"/>
                  <a:pt x="383834" y="609442"/>
                  <a:pt x="411453" y="584070"/>
                </a:cubicBezTo>
                <a:cubicBezTo>
                  <a:pt x="438653" y="530431"/>
                  <a:pt x="423178" y="516020"/>
                  <a:pt x="436475" y="461805"/>
                </a:cubicBezTo>
                <a:cubicBezTo>
                  <a:pt x="454281" y="438996"/>
                  <a:pt x="448264" y="386523"/>
                  <a:pt x="468429" y="360945"/>
                </a:cubicBezTo>
                <a:cubicBezTo>
                  <a:pt x="474686" y="267247"/>
                  <a:pt x="468220" y="285413"/>
                  <a:pt x="470922" y="226335"/>
                </a:cubicBezTo>
                <a:cubicBezTo>
                  <a:pt x="481883" y="180653"/>
                  <a:pt x="495229" y="85724"/>
                  <a:pt x="499717" y="51690"/>
                </a:cubicBezTo>
                <a:cubicBezTo>
                  <a:pt x="482601" y="39734"/>
                  <a:pt x="492651" y="34426"/>
                  <a:pt x="497850" y="22133"/>
                </a:cubicBezTo>
                <a:cubicBezTo>
                  <a:pt x="482148" y="14444"/>
                  <a:pt x="483752" y="7720"/>
                  <a:pt x="487145" y="1037"/>
                </a:cubicBezTo>
                <a:lnTo>
                  <a:pt x="48760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884EEC6-16D9-A6E0-B4AF-24F90DE97B45}"/>
              </a:ext>
            </a:extLst>
          </p:cNvPr>
          <p:cNvSpPr>
            <a:spLocks noGrp="1"/>
          </p:cNvSpPr>
          <p:nvPr>
            <p:ph type="title"/>
          </p:nvPr>
        </p:nvSpPr>
        <p:spPr>
          <a:xfrm>
            <a:off x="709684" y="1562100"/>
            <a:ext cx="3795642" cy="3733800"/>
          </a:xfrm>
        </p:spPr>
        <p:txBody>
          <a:bodyPr>
            <a:normAutofit/>
          </a:bodyPr>
          <a:lstStyle/>
          <a:p>
            <a:pPr algn="ctr"/>
            <a:r>
              <a:rPr lang="en-US" sz="2400" err="1">
                <a:ea typeface="Batang"/>
              </a:rPr>
              <a:t>Arquitectura</a:t>
            </a:r>
            <a:r>
              <a:rPr lang="en-US" sz="2400">
                <a:ea typeface="Batang"/>
              </a:rPr>
              <a:t> de la </a:t>
            </a:r>
            <a:r>
              <a:rPr lang="en-US" sz="2400" err="1">
                <a:ea typeface="Batang"/>
              </a:rPr>
              <a:t>aplicacion</a:t>
            </a:r>
            <a:endParaRPr lang="en-US" sz="2400" err="1"/>
          </a:p>
        </p:txBody>
      </p:sp>
      <p:sp>
        <p:nvSpPr>
          <p:cNvPr id="3" name="Content Placeholder 2">
            <a:extLst>
              <a:ext uri="{FF2B5EF4-FFF2-40B4-BE49-F238E27FC236}">
                <a16:creationId xmlns:a16="http://schemas.microsoft.com/office/drawing/2014/main" id="{573641DE-A102-D520-86FA-89EB79E49F12}"/>
              </a:ext>
            </a:extLst>
          </p:cNvPr>
          <p:cNvSpPr>
            <a:spLocks noGrp="1"/>
          </p:cNvSpPr>
          <p:nvPr>
            <p:ph idx="1"/>
          </p:nvPr>
        </p:nvSpPr>
        <p:spPr>
          <a:xfrm>
            <a:off x="6149995" y="733425"/>
            <a:ext cx="4889480" cy="5391150"/>
          </a:xfrm>
        </p:spPr>
        <p:txBody>
          <a:bodyPr vert="horz" lIns="91440" tIns="45720" rIns="91440" bIns="45720" rtlCol="0" anchor="ctr">
            <a:normAutofit/>
          </a:bodyPr>
          <a:lstStyle/>
          <a:p>
            <a:pPr marL="0" indent="0">
              <a:buNone/>
            </a:pPr>
            <a:r>
              <a:rPr lang="en-US" dirty="0">
                <a:ea typeface="+mn-lt"/>
                <a:cs typeface="+mn-lt"/>
              </a:rPr>
              <a:t>La </a:t>
            </a:r>
            <a:r>
              <a:rPr lang="en-US" dirty="0" err="1">
                <a:ea typeface="+mn-lt"/>
                <a:cs typeface="+mn-lt"/>
              </a:rPr>
              <a:t>arquitectura</a:t>
            </a:r>
            <a:r>
              <a:rPr lang="en-US" dirty="0">
                <a:ea typeface="+mn-lt"/>
                <a:cs typeface="+mn-lt"/>
              </a:rPr>
              <a:t> de </a:t>
            </a:r>
            <a:r>
              <a:rPr lang="en-US" dirty="0" err="1">
                <a:ea typeface="+mn-lt"/>
                <a:cs typeface="+mn-lt"/>
              </a:rPr>
              <a:t>desarrollo</a:t>
            </a:r>
            <a:r>
              <a:rPr lang="en-US" dirty="0">
                <a:ea typeface="+mn-lt"/>
                <a:cs typeface="+mn-lt"/>
              </a:rPr>
              <a:t> de la </a:t>
            </a:r>
            <a:r>
              <a:rPr lang="en-US" dirty="0" err="1">
                <a:ea typeface="+mn-lt"/>
                <a:cs typeface="+mn-lt"/>
              </a:rPr>
              <a:t>aplicación</a:t>
            </a:r>
            <a:r>
              <a:rPr lang="en-US" dirty="0">
                <a:ea typeface="+mn-lt"/>
                <a:cs typeface="+mn-lt"/>
              </a:rPr>
              <a:t> </a:t>
            </a:r>
            <a:r>
              <a:rPr lang="en-US" dirty="0" err="1">
                <a:ea typeface="+mn-lt"/>
                <a:cs typeface="+mn-lt"/>
              </a:rPr>
              <a:t>será</a:t>
            </a:r>
            <a:r>
              <a:rPr lang="en-US" dirty="0">
                <a:ea typeface="+mn-lt"/>
                <a:cs typeface="+mn-lt"/>
              </a:rPr>
              <a:t> la </a:t>
            </a:r>
            <a:r>
              <a:rPr lang="en-US" dirty="0" err="1">
                <a:ea typeface="+mn-lt"/>
                <a:cs typeface="+mn-lt"/>
              </a:rPr>
              <a:t>arquitectura</a:t>
            </a:r>
            <a:r>
              <a:rPr lang="en-US" dirty="0">
                <a:ea typeface="+mn-lt"/>
                <a:cs typeface="+mn-lt"/>
              </a:rPr>
              <a:t> </a:t>
            </a:r>
            <a:r>
              <a:rPr lang="en-US" dirty="0" err="1">
                <a:ea typeface="+mn-lt"/>
                <a:cs typeface="+mn-lt"/>
              </a:rPr>
              <a:t>en</a:t>
            </a:r>
            <a:r>
              <a:rPr lang="en-US" dirty="0">
                <a:ea typeface="+mn-lt"/>
                <a:cs typeface="+mn-lt"/>
              </a:rPr>
              <a:t> </a:t>
            </a:r>
            <a:r>
              <a:rPr lang="en-US" dirty="0" err="1">
                <a:ea typeface="+mn-lt"/>
                <a:cs typeface="+mn-lt"/>
              </a:rPr>
              <a:t>capas</a:t>
            </a:r>
            <a:r>
              <a:rPr lang="en-US" dirty="0">
                <a:ea typeface="+mn-lt"/>
                <a:cs typeface="+mn-lt"/>
              </a:rPr>
              <a:t>, </a:t>
            </a:r>
            <a:r>
              <a:rPr lang="en-US" dirty="0" err="1">
                <a:ea typeface="+mn-lt"/>
                <a:cs typeface="+mn-lt"/>
              </a:rPr>
              <a:t>donde</a:t>
            </a:r>
            <a:r>
              <a:rPr lang="en-US" dirty="0">
                <a:ea typeface="+mn-lt"/>
                <a:cs typeface="+mn-lt"/>
              </a:rPr>
              <a:t> </a:t>
            </a:r>
            <a:r>
              <a:rPr lang="en-US" dirty="0" err="1">
                <a:ea typeface="+mn-lt"/>
                <a:cs typeface="+mn-lt"/>
              </a:rPr>
              <a:t>el</a:t>
            </a:r>
            <a:r>
              <a:rPr lang="en-US" dirty="0">
                <a:ea typeface="+mn-lt"/>
                <a:cs typeface="+mn-lt"/>
              </a:rPr>
              <a:t> </a:t>
            </a:r>
            <a:r>
              <a:rPr lang="en-US" dirty="0" err="1">
                <a:ea typeface="+mn-lt"/>
                <a:cs typeface="+mn-lt"/>
              </a:rPr>
              <a:t>juego</a:t>
            </a:r>
            <a:r>
              <a:rPr lang="en-US" dirty="0">
                <a:ea typeface="+mn-lt"/>
                <a:cs typeface="+mn-lt"/>
              </a:rPr>
              <a:t> </a:t>
            </a:r>
            <a:r>
              <a:rPr lang="en-US" dirty="0" err="1">
                <a:ea typeface="+mn-lt"/>
                <a:cs typeface="+mn-lt"/>
              </a:rPr>
              <a:t>estará</a:t>
            </a:r>
            <a:r>
              <a:rPr lang="en-US" dirty="0">
                <a:ea typeface="+mn-lt"/>
                <a:cs typeface="+mn-lt"/>
              </a:rPr>
              <a:t> </a:t>
            </a:r>
            <a:r>
              <a:rPr lang="en-US" dirty="0" err="1">
                <a:ea typeface="+mn-lt"/>
                <a:cs typeface="+mn-lt"/>
              </a:rPr>
              <a:t>divido</a:t>
            </a:r>
            <a:r>
              <a:rPr lang="en-US" dirty="0">
                <a:ea typeface="+mn-lt"/>
                <a:cs typeface="+mn-lt"/>
              </a:rPr>
              <a:t> </a:t>
            </a:r>
            <a:r>
              <a:rPr lang="en-US" dirty="0" err="1">
                <a:ea typeface="+mn-lt"/>
                <a:cs typeface="+mn-lt"/>
              </a:rPr>
              <a:t>en</a:t>
            </a:r>
            <a:r>
              <a:rPr lang="en-US" dirty="0">
                <a:ea typeface="+mn-lt"/>
                <a:cs typeface="+mn-lt"/>
              </a:rPr>
              <a:t> </a:t>
            </a:r>
            <a:r>
              <a:rPr lang="en-US" dirty="0" err="1">
                <a:ea typeface="+mn-lt"/>
                <a:cs typeface="+mn-lt"/>
              </a:rPr>
              <a:t>distintas</a:t>
            </a:r>
            <a:r>
              <a:rPr lang="en-US" dirty="0">
                <a:ea typeface="+mn-lt"/>
                <a:cs typeface="+mn-lt"/>
              </a:rPr>
              <a:t> </a:t>
            </a:r>
            <a:r>
              <a:rPr lang="en-US" dirty="0" err="1">
                <a:ea typeface="+mn-lt"/>
                <a:cs typeface="+mn-lt"/>
              </a:rPr>
              <a:t>capas</a:t>
            </a:r>
            <a:r>
              <a:rPr lang="en-US" dirty="0">
                <a:ea typeface="+mn-lt"/>
                <a:cs typeface="+mn-lt"/>
              </a:rPr>
              <a:t> que </a:t>
            </a:r>
            <a:r>
              <a:rPr lang="en-US" dirty="0" err="1">
                <a:ea typeface="+mn-lt"/>
                <a:cs typeface="+mn-lt"/>
              </a:rPr>
              <a:t>representan</a:t>
            </a:r>
            <a:r>
              <a:rPr lang="en-US" dirty="0">
                <a:ea typeface="+mn-lt"/>
                <a:cs typeface="+mn-lt"/>
              </a:rPr>
              <a:t> un </a:t>
            </a:r>
            <a:r>
              <a:rPr lang="en-US" dirty="0" err="1">
                <a:ea typeface="+mn-lt"/>
                <a:cs typeface="+mn-lt"/>
              </a:rPr>
              <a:t>componente</a:t>
            </a:r>
            <a:r>
              <a:rPr lang="en-US" dirty="0">
                <a:ea typeface="+mn-lt"/>
                <a:cs typeface="+mn-lt"/>
              </a:rPr>
              <a:t> </a:t>
            </a:r>
            <a:r>
              <a:rPr lang="en-US" dirty="0" err="1">
                <a:ea typeface="+mn-lt"/>
                <a:cs typeface="+mn-lt"/>
              </a:rPr>
              <a:t>en</a:t>
            </a:r>
            <a:r>
              <a:rPr lang="en-US" dirty="0">
                <a:ea typeface="+mn-lt"/>
                <a:cs typeface="+mn-lt"/>
              </a:rPr>
              <a:t> </a:t>
            </a:r>
            <a:r>
              <a:rPr lang="en-US" dirty="0" err="1">
                <a:ea typeface="+mn-lt"/>
                <a:cs typeface="+mn-lt"/>
              </a:rPr>
              <a:t>específico</a:t>
            </a:r>
            <a:r>
              <a:rPr lang="en-US" dirty="0">
                <a:ea typeface="+mn-lt"/>
                <a:cs typeface="+mn-lt"/>
              </a:rPr>
              <a:t>, </a:t>
            </a:r>
            <a:r>
              <a:rPr lang="en-US" dirty="0" err="1">
                <a:ea typeface="+mn-lt"/>
                <a:cs typeface="+mn-lt"/>
              </a:rPr>
              <a:t>como</a:t>
            </a:r>
            <a:r>
              <a:rPr lang="en-US" dirty="0">
                <a:ea typeface="+mn-lt"/>
                <a:cs typeface="+mn-lt"/>
              </a:rPr>
              <a:t> </a:t>
            </a:r>
            <a:r>
              <a:rPr lang="en-US" dirty="0" err="1">
                <a:ea typeface="+mn-lt"/>
                <a:cs typeface="+mn-lt"/>
              </a:rPr>
              <a:t>los</a:t>
            </a:r>
            <a:r>
              <a:rPr lang="en-US" dirty="0">
                <a:ea typeface="+mn-lt"/>
                <a:cs typeface="+mn-lt"/>
              </a:rPr>
              <a:t> </a:t>
            </a:r>
            <a:r>
              <a:rPr lang="en-US" dirty="0" err="1">
                <a:ea typeface="+mn-lt"/>
                <a:cs typeface="+mn-lt"/>
              </a:rPr>
              <a:t>materiales</a:t>
            </a:r>
            <a:r>
              <a:rPr lang="en-US" dirty="0">
                <a:ea typeface="+mn-lt"/>
                <a:cs typeface="+mn-lt"/>
              </a:rPr>
              <a:t> </a:t>
            </a:r>
            <a:r>
              <a:rPr lang="en-US" dirty="0" err="1">
                <a:ea typeface="+mn-lt"/>
                <a:cs typeface="+mn-lt"/>
              </a:rPr>
              <a:t>usados</a:t>
            </a:r>
            <a:r>
              <a:rPr lang="en-US" dirty="0">
                <a:ea typeface="+mn-lt"/>
                <a:cs typeface="+mn-lt"/>
              </a:rPr>
              <a:t> para </a:t>
            </a:r>
            <a:r>
              <a:rPr lang="en-US" dirty="0" err="1">
                <a:ea typeface="+mn-lt"/>
                <a:cs typeface="+mn-lt"/>
              </a:rPr>
              <a:t>dar</a:t>
            </a:r>
            <a:r>
              <a:rPr lang="en-US" dirty="0">
                <a:ea typeface="+mn-lt"/>
                <a:cs typeface="+mn-lt"/>
              </a:rPr>
              <a:t> color a </a:t>
            </a:r>
            <a:r>
              <a:rPr lang="en-US" dirty="0" err="1">
                <a:ea typeface="+mn-lt"/>
                <a:cs typeface="+mn-lt"/>
              </a:rPr>
              <a:t>los</a:t>
            </a:r>
            <a:r>
              <a:rPr lang="en-US" dirty="0">
                <a:ea typeface="+mn-lt"/>
                <a:cs typeface="+mn-lt"/>
              </a:rPr>
              <a:t> </a:t>
            </a:r>
            <a:r>
              <a:rPr lang="en-US" dirty="0" err="1">
                <a:ea typeface="+mn-lt"/>
                <a:cs typeface="+mn-lt"/>
              </a:rPr>
              <a:t>modelos</a:t>
            </a:r>
            <a:r>
              <a:rPr lang="en-US" dirty="0">
                <a:ea typeface="+mn-lt"/>
                <a:cs typeface="+mn-lt"/>
              </a:rPr>
              <a:t>, audio y </a:t>
            </a:r>
            <a:r>
              <a:rPr lang="en-US" dirty="0" err="1">
                <a:ea typeface="+mn-lt"/>
                <a:cs typeface="+mn-lt"/>
              </a:rPr>
              <a:t>audiomixer</a:t>
            </a:r>
            <a:r>
              <a:rPr lang="en-US" dirty="0">
                <a:ea typeface="+mn-lt"/>
                <a:cs typeface="+mn-lt"/>
              </a:rPr>
              <a:t> para </a:t>
            </a:r>
            <a:r>
              <a:rPr lang="en-US" dirty="0" err="1">
                <a:ea typeface="+mn-lt"/>
                <a:cs typeface="+mn-lt"/>
              </a:rPr>
              <a:t>controlar</a:t>
            </a:r>
            <a:r>
              <a:rPr lang="en-US" dirty="0">
                <a:ea typeface="+mn-lt"/>
                <a:cs typeface="+mn-lt"/>
              </a:rPr>
              <a:t> </a:t>
            </a:r>
            <a:r>
              <a:rPr lang="en-US" dirty="0" err="1">
                <a:ea typeface="+mn-lt"/>
                <a:cs typeface="+mn-lt"/>
              </a:rPr>
              <a:t>los</a:t>
            </a:r>
            <a:r>
              <a:rPr lang="en-US" dirty="0">
                <a:ea typeface="+mn-lt"/>
                <a:cs typeface="+mn-lt"/>
              </a:rPr>
              <a:t> </a:t>
            </a:r>
            <a:r>
              <a:rPr lang="en-US" dirty="0" err="1">
                <a:ea typeface="+mn-lt"/>
                <a:cs typeface="+mn-lt"/>
              </a:rPr>
              <a:t>volúmenes</a:t>
            </a:r>
            <a:r>
              <a:rPr lang="en-US" dirty="0">
                <a:ea typeface="+mn-lt"/>
                <a:cs typeface="+mn-lt"/>
              </a:rPr>
              <a:t> de </a:t>
            </a:r>
            <a:r>
              <a:rPr lang="en-US" dirty="0" err="1">
                <a:ea typeface="+mn-lt"/>
                <a:cs typeface="+mn-lt"/>
              </a:rPr>
              <a:t>los</a:t>
            </a:r>
            <a:r>
              <a:rPr lang="en-US" dirty="0">
                <a:ea typeface="+mn-lt"/>
                <a:cs typeface="+mn-lt"/>
              </a:rPr>
              <a:t> audios, Prefabs para </a:t>
            </a:r>
            <a:r>
              <a:rPr lang="en-US" dirty="0" err="1">
                <a:ea typeface="+mn-lt"/>
                <a:cs typeface="+mn-lt"/>
              </a:rPr>
              <a:t>los</a:t>
            </a:r>
            <a:r>
              <a:rPr lang="en-US" dirty="0">
                <a:ea typeface="+mn-lt"/>
                <a:cs typeface="+mn-lt"/>
              </a:rPr>
              <a:t> Prefabs que </a:t>
            </a:r>
            <a:r>
              <a:rPr lang="en-US" dirty="0" err="1">
                <a:ea typeface="+mn-lt"/>
                <a:cs typeface="+mn-lt"/>
              </a:rPr>
              <a:t>componen</a:t>
            </a:r>
            <a:r>
              <a:rPr lang="en-US" dirty="0">
                <a:ea typeface="+mn-lt"/>
                <a:cs typeface="+mn-lt"/>
              </a:rPr>
              <a:t> </a:t>
            </a:r>
            <a:r>
              <a:rPr lang="en-US" dirty="0" err="1">
                <a:ea typeface="+mn-lt"/>
                <a:cs typeface="+mn-lt"/>
              </a:rPr>
              <a:t>los</a:t>
            </a:r>
            <a:r>
              <a:rPr lang="en-US" dirty="0">
                <a:ea typeface="+mn-lt"/>
                <a:cs typeface="+mn-lt"/>
              </a:rPr>
              <a:t> </a:t>
            </a:r>
            <a:r>
              <a:rPr lang="en-US" dirty="0" err="1">
                <a:ea typeface="+mn-lt"/>
                <a:cs typeface="+mn-lt"/>
              </a:rPr>
              <a:t>objetos</a:t>
            </a:r>
            <a:r>
              <a:rPr lang="en-US" dirty="0">
                <a:ea typeface="+mn-lt"/>
                <a:cs typeface="+mn-lt"/>
              </a:rPr>
              <a:t> del </a:t>
            </a:r>
            <a:r>
              <a:rPr lang="en-US" dirty="0" err="1">
                <a:ea typeface="+mn-lt"/>
                <a:cs typeface="+mn-lt"/>
              </a:rPr>
              <a:t>juego</a:t>
            </a:r>
            <a:r>
              <a:rPr lang="en-US" dirty="0">
                <a:ea typeface="+mn-lt"/>
                <a:cs typeface="+mn-lt"/>
              </a:rPr>
              <a:t>, Scripts para la </a:t>
            </a:r>
            <a:r>
              <a:rPr lang="en-US" dirty="0" err="1">
                <a:ea typeface="+mn-lt"/>
                <a:cs typeface="+mn-lt"/>
              </a:rPr>
              <a:t>lógica</a:t>
            </a:r>
            <a:r>
              <a:rPr lang="en-US" dirty="0">
                <a:ea typeface="+mn-lt"/>
                <a:cs typeface="+mn-lt"/>
              </a:rPr>
              <a:t> y </a:t>
            </a:r>
            <a:r>
              <a:rPr lang="en-US" dirty="0" err="1">
                <a:ea typeface="+mn-lt"/>
                <a:cs typeface="+mn-lt"/>
              </a:rPr>
              <a:t>controladores</a:t>
            </a:r>
            <a:r>
              <a:rPr lang="en-US" dirty="0">
                <a:ea typeface="+mn-lt"/>
                <a:cs typeface="+mn-lt"/>
              </a:rPr>
              <a:t> del </a:t>
            </a:r>
            <a:r>
              <a:rPr lang="en-US" dirty="0" err="1">
                <a:ea typeface="+mn-lt"/>
                <a:cs typeface="+mn-lt"/>
              </a:rPr>
              <a:t>juego</a:t>
            </a:r>
            <a:r>
              <a:rPr lang="en-US" dirty="0">
                <a:ea typeface="+mn-lt"/>
                <a:cs typeface="+mn-lt"/>
              </a:rPr>
              <a:t> y </a:t>
            </a:r>
            <a:r>
              <a:rPr lang="en-US" dirty="0" err="1">
                <a:ea typeface="+mn-lt"/>
                <a:cs typeface="+mn-lt"/>
              </a:rPr>
              <a:t>ScriptableObjects</a:t>
            </a:r>
            <a:r>
              <a:rPr lang="en-US" dirty="0">
                <a:ea typeface="+mn-lt"/>
                <a:cs typeface="+mn-lt"/>
              </a:rPr>
              <a:t> que </a:t>
            </a:r>
            <a:r>
              <a:rPr lang="en-US" dirty="0" err="1">
                <a:ea typeface="+mn-lt"/>
                <a:cs typeface="+mn-lt"/>
              </a:rPr>
              <a:t>representan</a:t>
            </a:r>
            <a:r>
              <a:rPr lang="en-US" dirty="0">
                <a:ea typeface="+mn-lt"/>
                <a:cs typeface="+mn-lt"/>
              </a:rPr>
              <a:t> la base para </a:t>
            </a:r>
            <a:r>
              <a:rPr lang="en-US" dirty="0" err="1">
                <a:ea typeface="+mn-lt"/>
                <a:cs typeface="+mn-lt"/>
              </a:rPr>
              <a:t>el</a:t>
            </a:r>
            <a:r>
              <a:rPr lang="en-US" dirty="0">
                <a:ea typeface="+mn-lt"/>
                <a:cs typeface="+mn-lt"/>
              </a:rPr>
              <a:t> </a:t>
            </a:r>
            <a:r>
              <a:rPr lang="en-US" dirty="0" err="1">
                <a:ea typeface="+mn-lt"/>
                <a:cs typeface="+mn-lt"/>
              </a:rPr>
              <a:t>comportamiento</a:t>
            </a:r>
            <a:r>
              <a:rPr lang="en-US" dirty="0">
                <a:ea typeface="+mn-lt"/>
                <a:cs typeface="+mn-lt"/>
              </a:rPr>
              <a:t> de </a:t>
            </a:r>
            <a:r>
              <a:rPr lang="en-US" dirty="0" err="1">
                <a:ea typeface="+mn-lt"/>
                <a:cs typeface="+mn-lt"/>
              </a:rPr>
              <a:t>los</a:t>
            </a:r>
            <a:r>
              <a:rPr lang="en-US" dirty="0">
                <a:ea typeface="+mn-lt"/>
                <a:cs typeface="+mn-lt"/>
              </a:rPr>
              <a:t> </a:t>
            </a:r>
            <a:r>
              <a:rPr lang="en-US" dirty="0" err="1">
                <a:ea typeface="+mn-lt"/>
                <a:cs typeface="+mn-lt"/>
              </a:rPr>
              <a:t>objetos</a:t>
            </a:r>
            <a:r>
              <a:rPr lang="en-US" dirty="0">
                <a:ea typeface="+mn-lt"/>
                <a:cs typeface="+mn-lt"/>
              </a:rPr>
              <a:t> del </a:t>
            </a:r>
            <a:r>
              <a:rPr lang="en-US" dirty="0" err="1">
                <a:ea typeface="+mn-lt"/>
                <a:cs typeface="+mn-lt"/>
              </a:rPr>
              <a:t>juego</a:t>
            </a:r>
            <a:r>
              <a:rPr lang="en-US" dirty="0">
                <a:ea typeface="+mn-lt"/>
                <a:cs typeface="+mn-lt"/>
              </a:rPr>
              <a:t>.</a:t>
            </a:r>
            <a:endParaRPr lang="en-US" dirty="0"/>
          </a:p>
        </p:txBody>
      </p:sp>
    </p:spTree>
    <p:extLst>
      <p:ext uri="{BB962C8B-B14F-4D97-AF65-F5344CB8AC3E}">
        <p14:creationId xmlns:p14="http://schemas.microsoft.com/office/powerpoint/2010/main" val="2855426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08304E7-27B9-4B32-B734-39819455A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B6D278F6-3BB7-495D-ACAC-035E55A3F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3150" cy="6858000"/>
          </a:xfrm>
          <a:custGeom>
            <a:avLst/>
            <a:gdLst>
              <a:gd name="connsiteX0" fmla="*/ 0 w 5773150"/>
              <a:gd name="connsiteY0" fmla="*/ 0 h 6858000"/>
              <a:gd name="connsiteX1" fmla="*/ 5743678 w 5773150"/>
              <a:gd name="connsiteY1" fmla="*/ 0 h 6858000"/>
              <a:gd name="connsiteX2" fmla="*/ 5751391 w 5773150"/>
              <a:gd name="connsiteY2" fmla="*/ 30573 h 6858000"/>
              <a:gd name="connsiteX3" fmla="*/ 5766902 w 5773150"/>
              <a:gd name="connsiteY3" fmla="*/ 64019 h 6858000"/>
              <a:gd name="connsiteX4" fmla="*/ 5766384 w 5773150"/>
              <a:gd name="connsiteY4" fmla="*/ 102070 h 6858000"/>
              <a:gd name="connsiteX5" fmla="*/ 5761277 w 5773150"/>
              <a:gd name="connsiteY5" fmla="*/ 107443 h 6858000"/>
              <a:gd name="connsiteX6" fmla="*/ 5752316 w 5773150"/>
              <a:gd name="connsiteY6" fmla="*/ 295258 h 6858000"/>
              <a:gd name="connsiteX7" fmla="*/ 5746314 w 5773150"/>
              <a:gd name="connsiteY7" fmla="*/ 327740 h 6858000"/>
              <a:gd name="connsiteX8" fmla="*/ 5738881 w 5773150"/>
              <a:gd name="connsiteY8" fmla="*/ 351315 h 6858000"/>
              <a:gd name="connsiteX9" fmla="*/ 5736461 w 5773150"/>
              <a:gd name="connsiteY9" fmla="*/ 411657 h 6858000"/>
              <a:gd name="connsiteX10" fmla="*/ 5739349 w 5773150"/>
              <a:gd name="connsiteY10" fmla="*/ 511819 h 6858000"/>
              <a:gd name="connsiteX11" fmla="*/ 5738426 w 5773150"/>
              <a:gd name="connsiteY11" fmla="*/ 533052 h 6858000"/>
              <a:gd name="connsiteX12" fmla="*/ 5731528 w 5773150"/>
              <a:gd name="connsiteY12" fmla="*/ 550926 h 6858000"/>
              <a:gd name="connsiteX13" fmla="*/ 5724607 w 5773150"/>
              <a:gd name="connsiteY13" fmla="*/ 554743 h 6858000"/>
              <a:gd name="connsiteX14" fmla="*/ 5723119 w 5773150"/>
              <a:gd name="connsiteY14" fmla="*/ 566363 h 6858000"/>
              <a:gd name="connsiteX15" fmla="*/ 5721446 w 5773150"/>
              <a:gd name="connsiteY15" fmla="*/ 569374 h 6858000"/>
              <a:gd name="connsiteX16" fmla="*/ 5727098 w 5773150"/>
              <a:gd name="connsiteY16" fmla="*/ 625703 h 6858000"/>
              <a:gd name="connsiteX17" fmla="*/ 5718199 w 5773150"/>
              <a:gd name="connsiteY17" fmla="*/ 672062 h 6858000"/>
              <a:gd name="connsiteX18" fmla="*/ 5721559 w 5773150"/>
              <a:gd name="connsiteY18" fmla="*/ 799708 h 6858000"/>
              <a:gd name="connsiteX19" fmla="*/ 5706600 w 5773150"/>
              <a:gd name="connsiteY19" fmla="*/ 996786 h 6858000"/>
              <a:gd name="connsiteX20" fmla="*/ 5698779 w 5773150"/>
              <a:gd name="connsiteY20" fmla="*/ 1123394 h 6858000"/>
              <a:gd name="connsiteX21" fmla="*/ 5731557 w 5773150"/>
              <a:gd name="connsiteY21" fmla="*/ 1202870 h 6858000"/>
              <a:gd name="connsiteX22" fmla="*/ 5736580 w 5773150"/>
              <a:gd name="connsiteY22" fmla="*/ 1215292 h 6858000"/>
              <a:gd name="connsiteX23" fmla="*/ 5735505 w 5773150"/>
              <a:gd name="connsiteY23" fmla="*/ 1217172 h 6858000"/>
              <a:gd name="connsiteX24" fmla="*/ 5736321 w 5773150"/>
              <a:gd name="connsiteY24" fmla="*/ 1232680 h 6858000"/>
              <a:gd name="connsiteX25" fmla="*/ 5739880 w 5773150"/>
              <a:gd name="connsiteY25" fmla="*/ 1235358 h 6858000"/>
              <a:gd name="connsiteX26" fmla="*/ 5741500 w 5773150"/>
              <a:gd name="connsiteY26" fmla="*/ 1245773 h 6858000"/>
              <a:gd name="connsiteX27" fmla="*/ 5747543 w 5773150"/>
              <a:gd name="connsiteY27" fmla="*/ 1265687 h 6858000"/>
              <a:gd name="connsiteX28" fmla="*/ 5746000 w 5773150"/>
              <a:gd name="connsiteY28" fmla="*/ 1269978 h 6858000"/>
              <a:gd name="connsiteX29" fmla="*/ 5713210 w 5773150"/>
              <a:gd name="connsiteY29" fmla="*/ 1375228 h 6858000"/>
              <a:gd name="connsiteX30" fmla="*/ 5718231 w 5773150"/>
              <a:gd name="connsiteY30" fmla="*/ 1407489 h 6858000"/>
              <a:gd name="connsiteX31" fmla="*/ 5718549 w 5773150"/>
              <a:gd name="connsiteY31" fmla="*/ 1414144 h 6858000"/>
              <a:gd name="connsiteX32" fmla="*/ 5718270 w 5773150"/>
              <a:gd name="connsiteY32" fmla="*/ 1414342 h 6858000"/>
              <a:gd name="connsiteX33" fmla="*/ 5718039 w 5773150"/>
              <a:gd name="connsiteY33" fmla="*/ 1421494 h 6858000"/>
              <a:gd name="connsiteX34" fmla="*/ 5719130 w 5773150"/>
              <a:gd name="connsiteY34" fmla="*/ 1426276 h 6858000"/>
              <a:gd name="connsiteX35" fmla="*/ 5719749 w 5773150"/>
              <a:gd name="connsiteY35" fmla="*/ 1439183 h 6858000"/>
              <a:gd name="connsiteX36" fmla="*/ 5718068 w 5773150"/>
              <a:gd name="connsiteY36" fmla="*/ 1444070 h 6858000"/>
              <a:gd name="connsiteX37" fmla="*/ 5683760 w 5773150"/>
              <a:gd name="connsiteY37" fmla="*/ 1484872 h 6858000"/>
              <a:gd name="connsiteX38" fmla="*/ 5655213 w 5773150"/>
              <a:gd name="connsiteY38" fmla="*/ 1570335 h 6858000"/>
              <a:gd name="connsiteX39" fmla="*/ 5630336 w 5773150"/>
              <a:gd name="connsiteY39" fmla="*/ 1655809 h 6858000"/>
              <a:gd name="connsiteX40" fmla="*/ 5622971 w 5773150"/>
              <a:gd name="connsiteY40" fmla="*/ 1687176 h 6858000"/>
              <a:gd name="connsiteX41" fmla="*/ 5602601 w 5773150"/>
              <a:gd name="connsiteY41" fmla="*/ 1741240 h 6858000"/>
              <a:gd name="connsiteX42" fmla="*/ 5588781 w 5773150"/>
              <a:gd name="connsiteY42" fmla="*/ 1764858 h 6858000"/>
              <a:gd name="connsiteX43" fmla="*/ 5588947 w 5773150"/>
              <a:gd name="connsiteY43" fmla="*/ 1766091 h 6858000"/>
              <a:gd name="connsiteX44" fmla="*/ 5585214 w 5773150"/>
              <a:gd name="connsiteY44" fmla="*/ 1767564 h 6858000"/>
              <a:gd name="connsiteX45" fmla="*/ 5582552 w 5773150"/>
              <a:gd name="connsiteY45" fmla="*/ 1771907 h 6858000"/>
              <a:gd name="connsiteX46" fmla="*/ 5580211 w 5773150"/>
              <a:gd name="connsiteY46" fmla="*/ 1785016 h 6858000"/>
              <a:gd name="connsiteX47" fmla="*/ 5580144 w 5773150"/>
              <a:gd name="connsiteY47" fmla="*/ 1790155 h 6858000"/>
              <a:gd name="connsiteX48" fmla="*/ 5578316 w 5773150"/>
              <a:gd name="connsiteY48" fmla="*/ 1797230 h 6858000"/>
              <a:gd name="connsiteX49" fmla="*/ 5578012 w 5773150"/>
              <a:gd name="connsiteY49" fmla="*/ 1797341 h 6858000"/>
              <a:gd name="connsiteX50" fmla="*/ 5576805 w 5773150"/>
              <a:gd name="connsiteY50" fmla="*/ 1804097 h 6858000"/>
              <a:gd name="connsiteX51" fmla="*/ 5574175 w 5773150"/>
              <a:gd name="connsiteY51" fmla="*/ 1837992 h 6858000"/>
              <a:gd name="connsiteX52" fmla="*/ 5538573 w 5773150"/>
              <a:gd name="connsiteY52" fmla="*/ 1874590 h 6858000"/>
              <a:gd name="connsiteX53" fmla="*/ 5529775 w 5773150"/>
              <a:gd name="connsiteY53" fmla="*/ 1891237 h 6858000"/>
              <a:gd name="connsiteX54" fmla="*/ 5523694 w 5773150"/>
              <a:gd name="connsiteY54" fmla="*/ 1899776 h 6858000"/>
              <a:gd name="connsiteX55" fmla="*/ 5522424 w 5773150"/>
              <a:gd name="connsiteY55" fmla="*/ 1900078 h 6858000"/>
              <a:gd name="connsiteX56" fmla="*/ 5520031 w 5773150"/>
              <a:gd name="connsiteY56" fmla="*/ 1932606 h 6858000"/>
              <a:gd name="connsiteX57" fmla="*/ 5517631 w 5773150"/>
              <a:gd name="connsiteY57" fmla="*/ 1936394 h 6858000"/>
              <a:gd name="connsiteX58" fmla="*/ 5518736 w 5773150"/>
              <a:gd name="connsiteY58" fmla="*/ 1958275 h 6858000"/>
              <a:gd name="connsiteX59" fmla="*/ 5520575 w 5773150"/>
              <a:gd name="connsiteY59" fmla="*/ 1973057 h 6858000"/>
              <a:gd name="connsiteX60" fmla="*/ 5494788 w 5773150"/>
              <a:gd name="connsiteY60" fmla="*/ 2160875 h 6858000"/>
              <a:gd name="connsiteX61" fmla="*/ 5495547 w 5773150"/>
              <a:gd name="connsiteY61" fmla="*/ 2270995 h 6858000"/>
              <a:gd name="connsiteX62" fmla="*/ 5473327 w 5773150"/>
              <a:gd name="connsiteY62" fmla="*/ 2341361 h 6858000"/>
              <a:gd name="connsiteX63" fmla="*/ 5444557 w 5773150"/>
              <a:gd name="connsiteY63" fmla="*/ 2359357 h 6858000"/>
              <a:gd name="connsiteX64" fmla="*/ 5410799 w 5773150"/>
              <a:gd name="connsiteY64" fmla="*/ 2539631 h 6858000"/>
              <a:gd name="connsiteX65" fmla="*/ 5392086 w 5773150"/>
              <a:gd name="connsiteY65" fmla="*/ 2583107 h 6858000"/>
              <a:gd name="connsiteX66" fmla="*/ 5396221 w 5773150"/>
              <a:gd name="connsiteY66" fmla="*/ 2626625 h 6858000"/>
              <a:gd name="connsiteX67" fmla="*/ 5384605 w 5773150"/>
              <a:gd name="connsiteY67" fmla="*/ 2641276 h 6858000"/>
              <a:gd name="connsiteX68" fmla="*/ 5382375 w 5773150"/>
              <a:gd name="connsiteY68" fmla="*/ 2643748 h 6858000"/>
              <a:gd name="connsiteX69" fmla="*/ 5378376 w 5773150"/>
              <a:gd name="connsiteY69" fmla="*/ 2654882 h 6858000"/>
              <a:gd name="connsiteX70" fmla="*/ 5371098 w 5773150"/>
              <a:gd name="connsiteY70" fmla="*/ 2656453 h 6858000"/>
              <a:gd name="connsiteX71" fmla="*/ 5360670 w 5773150"/>
              <a:gd name="connsiteY71" fmla="*/ 2672090 h 6858000"/>
              <a:gd name="connsiteX72" fmla="*/ 5355023 w 5773150"/>
              <a:gd name="connsiteY72" fmla="*/ 2693024 h 6858000"/>
              <a:gd name="connsiteX73" fmla="*/ 5334290 w 5773150"/>
              <a:gd name="connsiteY73" fmla="*/ 2767224 h 6858000"/>
              <a:gd name="connsiteX74" fmla="*/ 5334675 w 5773150"/>
              <a:gd name="connsiteY74" fmla="*/ 2780287 h 6858000"/>
              <a:gd name="connsiteX75" fmla="*/ 5318729 w 5773150"/>
              <a:gd name="connsiteY75" fmla="*/ 2818533 h 6858000"/>
              <a:gd name="connsiteX76" fmla="*/ 5308395 w 5773150"/>
              <a:gd name="connsiteY76" fmla="*/ 2853605 h 6858000"/>
              <a:gd name="connsiteX77" fmla="*/ 5305322 w 5773150"/>
              <a:gd name="connsiteY77" fmla="*/ 2877253 h 6858000"/>
              <a:gd name="connsiteX78" fmla="*/ 5301489 w 5773150"/>
              <a:gd name="connsiteY78" fmla="*/ 2882681 h 6858000"/>
              <a:gd name="connsiteX79" fmla="*/ 5294118 w 5773150"/>
              <a:gd name="connsiteY79" fmla="*/ 2905402 h 6858000"/>
              <a:gd name="connsiteX80" fmla="*/ 5294526 w 5773150"/>
              <a:gd name="connsiteY80" fmla="*/ 2918038 h 6858000"/>
              <a:gd name="connsiteX81" fmla="*/ 5283716 w 5773150"/>
              <a:gd name="connsiteY81" fmla="*/ 2927650 h 6858000"/>
              <a:gd name="connsiteX82" fmla="*/ 5277240 w 5773150"/>
              <a:gd name="connsiteY82" fmla="*/ 2929023 h 6858000"/>
              <a:gd name="connsiteX83" fmla="*/ 5275633 w 5773150"/>
              <a:gd name="connsiteY83" fmla="*/ 2946120 h 6858000"/>
              <a:gd name="connsiteX84" fmla="*/ 5266576 w 5773150"/>
              <a:gd name="connsiteY84" fmla="*/ 2958163 h 6858000"/>
              <a:gd name="connsiteX85" fmla="*/ 5267255 w 5773150"/>
              <a:gd name="connsiteY85" fmla="*/ 2970848 h 6858000"/>
              <a:gd name="connsiteX86" fmla="*/ 5265185 w 5773150"/>
              <a:gd name="connsiteY86" fmla="*/ 2975513 h 6858000"/>
              <a:gd name="connsiteX87" fmla="*/ 5259313 w 5773150"/>
              <a:gd name="connsiteY87" fmla="*/ 2986924 h 6858000"/>
              <a:gd name="connsiteX88" fmla="*/ 5247802 w 5773150"/>
              <a:gd name="connsiteY88" fmla="*/ 3006258 h 6858000"/>
              <a:gd name="connsiteX89" fmla="*/ 5245279 w 5773150"/>
              <a:gd name="connsiteY89" fmla="*/ 3012562 h 6858000"/>
              <a:gd name="connsiteX90" fmla="*/ 5232206 w 5773150"/>
              <a:gd name="connsiteY90" fmla="*/ 3024355 h 6858000"/>
              <a:gd name="connsiteX91" fmla="*/ 5217115 w 5773150"/>
              <a:gd name="connsiteY91" fmla="*/ 3049786 h 6858000"/>
              <a:gd name="connsiteX92" fmla="*/ 5176572 w 5773150"/>
              <a:gd name="connsiteY92" fmla="*/ 3090998 h 6858000"/>
              <a:gd name="connsiteX93" fmla="*/ 5155861 w 5773150"/>
              <a:gd name="connsiteY93" fmla="*/ 3116019 h 6858000"/>
              <a:gd name="connsiteX94" fmla="*/ 5138549 w 5773150"/>
              <a:gd name="connsiteY94" fmla="*/ 3132106 h 6858000"/>
              <a:gd name="connsiteX95" fmla="*/ 5106546 w 5773150"/>
              <a:gd name="connsiteY95" fmla="*/ 3184456 h 6858000"/>
              <a:gd name="connsiteX96" fmla="*/ 5058542 w 5773150"/>
              <a:gd name="connsiteY96" fmla="*/ 3275999 h 6858000"/>
              <a:gd name="connsiteX97" fmla="*/ 5047232 w 5773150"/>
              <a:gd name="connsiteY97" fmla="*/ 3294370 h 6858000"/>
              <a:gd name="connsiteX98" fmla="*/ 5033169 w 5773150"/>
              <a:gd name="connsiteY98" fmla="*/ 3305717 h 6858000"/>
              <a:gd name="connsiteX99" fmla="*/ 5026122 w 5773150"/>
              <a:gd name="connsiteY99" fmla="*/ 3304478 h 6858000"/>
              <a:gd name="connsiteX100" fmla="*/ 5019204 w 5773150"/>
              <a:gd name="connsiteY100" fmla="*/ 3313868 h 6858000"/>
              <a:gd name="connsiteX101" fmla="*/ 5016458 w 5773150"/>
              <a:gd name="connsiteY101" fmla="*/ 3315437 h 6858000"/>
              <a:gd name="connsiteX102" fmla="*/ 5001612 w 5773150"/>
              <a:gd name="connsiteY102" fmla="*/ 3325366 h 6858000"/>
              <a:gd name="connsiteX103" fmla="*/ 4992447 w 5773150"/>
              <a:gd name="connsiteY103" fmla="*/ 3369627 h 6858000"/>
              <a:gd name="connsiteX104" fmla="*/ 4962640 w 5773150"/>
              <a:gd name="connsiteY104" fmla="*/ 3405111 h 6858000"/>
              <a:gd name="connsiteX105" fmla="*/ 4885437 w 5773150"/>
              <a:gd name="connsiteY105" fmla="*/ 3542476 h 6858000"/>
              <a:gd name="connsiteX106" fmla="*/ 4847328 w 5773150"/>
              <a:gd name="connsiteY106" fmla="*/ 3575653 h 6858000"/>
              <a:gd name="connsiteX107" fmla="*/ 4767104 w 5773150"/>
              <a:gd name="connsiteY107" fmla="*/ 3661469 h 6858000"/>
              <a:gd name="connsiteX108" fmla="*/ 4704780 w 5773150"/>
              <a:gd name="connsiteY108" fmla="*/ 3873639 h 6858000"/>
              <a:gd name="connsiteX109" fmla="*/ 4706808 w 5773150"/>
              <a:gd name="connsiteY109" fmla="*/ 3888925 h 6858000"/>
              <a:gd name="connsiteX110" fmla="*/ 4704311 w 5773150"/>
              <a:gd name="connsiteY110" fmla="*/ 3903419 h 6858000"/>
              <a:gd name="connsiteX111" fmla="*/ 4702575 w 5773150"/>
              <a:gd name="connsiteY111" fmla="*/ 3904376 h 6858000"/>
              <a:gd name="connsiteX112" fmla="*/ 4695419 w 5773150"/>
              <a:gd name="connsiteY112" fmla="*/ 3918796 h 6858000"/>
              <a:gd name="connsiteX113" fmla="*/ 4696713 w 5773150"/>
              <a:gd name="connsiteY113" fmla="*/ 3923588 h 6858000"/>
              <a:gd name="connsiteX114" fmla="*/ 4692700 w 5773150"/>
              <a:gd name="connsiteY114" fmla="*/ 3933994 h 6858000"/>
              <a:gd name="connsiteX115" fmla="*/ 4687213 w 5773150"/>
              <a:gd name="connsiteY115" fmla="*/ 3955874 h 6858000"/>
              <a:gd name="connsiteX116" fmla="*/ 4683919 w 5773150"/>
              <a:gd name="connsiteY116" fmla="*/ 3958674 h 6858000"/>
              <a:gd name="connsiteX117" fmla="*/ 4606919 w 5773150"/>
              <a:gd name="connsiteY117" fmla="*/ 4030764 h 6858000"/>
              <a:gd name="connsiteX118" fmla="*/ 4591395 w 5773150"/>
              <a:gd name="connsiteY118" fmla="*/ 4069165 h 6858000"/>
              <a:gd name="connsiteX119" fmla="*/ 4591089 w 5773150"/>
              <a:gd name="connsiteY119" fmla="*/ 4069157 h 6858000"/>
              <a:gd name="connsiteX120" fmla="*/ 4587337 w 5773150"/>
              <a:gd name="connsiteY120" fmla="*/ 4075398 h 6858000"/>
              <a:gd name="connsiteX121" fmla="*/ 4585754 w 5773150"/>
              <a:gd name="connsiteY121" fmla="*/ 4080409 h 6858000"/>
              <a:gd name="connsiteX122" fmla="*/ 4576058 w 5773150"/>
              <a:gd name="connsiteY122" fmla="*/ 4095613 h 6858000"/>
              <a:gd name="connsiteX123" fmla="*/ 4572245 w 5773150"/>
              <a:gd name="connsiteY123" fmla="*/ 4095632 h 6858000"/>
              <a:gd name="connsiteX124" fmla="*/ 4572030 w 5773150"/>
              <a:gd name="connsiteY124" fmla="*/ 4096903 h 6858000"/>
              <a:gd name="connsiteX125" fmla="*/ 4454298 w 5773150"/>
              <a:gd name="connsiteY125" fmla="*/ 4262280 h 6858000"/>
              <a:gd name="connsiteX126" fmla="*/ 4403153 w 5773150"/>
              <a:gd name="connsiteY126" fmla="*/ 4335179 h 6858000"/>
              <a:gd name="connsiteX127" fmla="*/ 4360039 w 5773150"/>
              <a:gd name="connsiteY127" fmla="*/ 4362080 h 6858000"/>
              <a:gd name="connsiteX128" fmla="*/ 4357068 w 5773150"/>
              <a:gd name="connsiteY128" fmla="*/ 4366231 h 6858000"/>
              <a:gd name="connsiteX129" fmla="*/ 4353801 w 5773150"/>
              <a:gd name="connsiteY129" fmla="*/ 4379126 h 6858000"/>
              <a:gd name="connsiteX130" fmla="*/ 4353370 w 5773150"/>
              <a:gd name="connsiteY130" fmla="*/ 4384233 h 6858000"/>
              <a:gd name="connsiteX131" fmla="*/ 4351043 w 5773150"/>
              <a:gd name="connsiteY131" fmla="*/ 4391157 h 6858000"/>
              <a:gd name="connsiteX132" fmla="*/ 4350731 w 5773150"/>
              <a:gd name="connsiteY132" fmla="*/ 4391247 h 6858000"/>
              <a:gd name="connsiteX133" fmla="*/ 4349047 w 5773150"/>
              <a:gd name="connsiteY133" fmla="*/ 4397893 h 6858000"/>
              <a:gd name="connsiteX134" fmla="*/ 4344022 w 5773150"/>
              <a:gd name="connsiteY134" fmla="*/ 4431453 h 6858000"/>
              <a:gd name="connsiteX135" fmla="*/ 4305819 w 5773150"/>
              <a:gd name="connsiteY135" fmla="*/ 4465595 h 6858000"/>
              <a:gd name="connsiteX136" fmla="*/ 4295842 w 5773150"/>
              <a:gd name="connsiteY136" fmla="*/ 4481597 h 6858000"/>
              <a:gd name="connsiteX137" fmla="*/ 4289154 w 5773150"/>
              <a:gd name="connsiteY137" fmla="*/ 4489703 h 6858000"/>
              <a:gd name="connsiteX138" fmla="*/ 4287862 w 5773150"/>
              <a:gd name="connsiteY138" fmla="*/ 4489926 h 6858000"/>
              <a:gd name="connsiteX139" fmla="*/ 4283172 w 5773150"/>
              <a:gd name="connsiteY139" fmla="*/ 4522137 h 6858000"/>
              <a:gd name="connsiteX140" fmla="*/ 4280503 w 5773150"/>
              <a:gd name="connsiteY140" fmla="*/ 4525754 h 6858000"/>
              <a:gd name="connsiteX141" fmla="*/ 4280064 w 5773150"/>
              <a:gd name="connsiteY141" fmla="*/ 4547595 h 6858000"/>
              <a:gd name="connsiteX142" fmla="*/ 4278441 w 5773150"/>
              <a:gd name="connsiteY142" fmla="*/ 4558429 h 6858000"/>
              <a:gd name="connsiteX143" fmla="*/ 4280863 w 5773150"/>
              <a:gd name="connsiteY143" fmla="*/ 4562417 h 6858000"/>
              <a:gd name="connsiteX144" fmla="*/ 4277004 w 5773150"/>
              <a:gd name="connsiteY144" fmla="*/ 4577939 h 6858000"/>
              <a:gd name="connsiteX145" fmla="*/ 4275476 w 5773150"/>
              <a:gd name="connsiteY145" fmla="*/ 4579371 h 6858000"/>
              <a:gd name="connsiteX146" fmla="*/ 4276334 w 5773150"/>
              <a:gd name="connsiteY146" fmla="*/ 4593473 h 6858000"/>
              <a:gd name="connsiteX147" fmla="*/ 4281939 w 5773150"/>
              <a:gd name="connsiteY147" fmla="*/ 4606870 h 6858000"/>
              <a:gd name="connsiteX148" fmla="*/ 4233839 w 5773150"/>
              <a:gd name="connsiteY148" fmla="*/ 4733904 h 6858000"/>
              <a:gd name="connsiteX149" fmla="*/ 4234794 w 5773150"/>
              <a:gd name="connsiteY149" fmla="*/ 4857271 h 6858000"/>
              <a:gd name="connsiteX150" fmla="*/ 4207596 w 5773150"/>
              <a:gd name="connsiteY150" fmla="*/ 4925868 h 6858000"/>
              <a:gd name="connsiteX151" fmla="*/ 4177540 w 5773150"/>
              <a:gd name="connsiteY151" fmla="*/ 4941939 h 6858000"/>
              <a:gd name="connsiteX152" fmla="*/ 4131041 w 5773150"/>
              <a:gd name="connsiteY152" fmla="*/ 5119156 h 6858000"/>
              <a:gd name="connsiteX153" fmla="*/ 4109250 w 5773150"/>
              <a:gd name="connsiteY153" fmla="*/ 5161219 h 6858000"/>
              <a:gd name="connsiteX154" fmla="*/ 4110314 w 5773150"/>
              <a:gd name="connsiteY154" fmla="*/ 5204785 h 6858000"/>
              <a:gd name="connsiteX155" fmla="*/ 4097659 w 5773150"/>
              <a:gd name="connsiteY155" fmla="*/ 5218622 h 6858000"/>
              <a:gd name="connsiteX156" fmla="*/ 4095256 w 5773150"/>
              <a:gd name="connsiteY156" fmla="*/ 5220937 h 6858000"/>
              <a:gd name="connsiteX157" fmla="*/ 4090467 w 5773150"/>
              <a:gd name="connsiteY157" fmla="*/ 5231761 h 6858000"/>
              <a:gd name="connsiteX158" fmla="*/ 4083075 w 5773150"/>
              <a:gd name="connsiteY158" fmla="*/ 5232862 h 6858000"/>
              <a:gd name="connsiteX159" fmla="*/ 4037326 w 5773150"/>
              <a:gd name="connsiteY159" fmla="*/ 5367558 h 6858000"/>
              <a:gd name="connsiteX160" fmla="*/ 4017249 w 5773150"/>
              <a:gd name="connsiteY160" fmla="*/ 5425813 h 6858000"/>
              <a:gd name="connsiteX161" fmla="*/ 4003539 w 5773150"/>
              <a:gd name="connsiteY161" fmla="*/ 5446090 h 6858000"/>
              <a:gd name="connsiteX162" fmla="*/ 3957205 w 5773150"/>
              <a:gd name="connsiteY162" fmla="*/ 5526392 h 6858000"/>
              <a:gd name="connsiteX163" fmla="*/ 3923369 w 5773150"/>
              <a:gd name="connsiteY163" fmla="*/ 5597055 h 6858000"/>
              <a:gd name="connsiteX164" fmla="*/ 3924699 w 5773150"/>
              <a:gd name="connsiteY164" fmla="*/ 5656420 h 6858000"/>
              <a:gd name="connsiteX165" fmla="*/ 3918490 w 5773150"/>
              <a:gd name="connsiteY165" fmla="*/ 5659739 h 6858000"/>
              <a:gd name="connsiteX166" fmla="*/ 3906741 w 5773150"/>
              <a:gd name="connsiteY166" fmla="*/ 5696859 h 6858000"/>
              <a:gd name="connsiteX167" fmla="*/ 3896975 w 5773150"/>
              <a:gd name="connsiteY167" fmla="*/ 5836200 h 6858000"/>
              <a:gd name="connsiteX168" fmla="*/ 3873147 w 5773150"/>
              <a:gd name="connsiteY168" fmla="*/ 5908482 h 6858000"/>
              <a:gd name="connsiteX169" fmla="*/ 3859627 w 5773150"/>
              <a:gd name="connsiteY169" fmla="*/ 5932636 h 6858000"/>
              <a:gd name="connsiteX170" fmla="*/ 3837289 w 5773150"/>
              <a:gd name="connsiteY170" fmla="*/ 5973195 h 6858000"/>
              <a:gd name="connsiteX171" fmla="*/ 3808128 w 5773150"/>
              <a:gd name="connsiteY171" fmla="*/ 5999815 h 6858000"/>
              <a:gd name="connsiteX172" fmla="*/ 3794389 w 5773150"/>
              <a:gd name="connsiteY172" fmla="*/ 6035197 h 6858000"/>
              <a:gd name="connsiteX173" fmla="*/ 3807321 w 5773150"/>
              <a:gd name="connsiteY173" fmla="*/ 6048196 h 6858000"/>
              <a:gd name="connsiteX174" fmla="*/ 3755396 w 5773150"/>
              <a:gd name="connsiteY174" fmla="*/ 6139024 h 6858000"/>
              <a:gd name="connsiteX175" fmla="*/ 3741103 w 5773150"/>
              <a:gd name="connsiteY175" fmla="*/ 6171711 h 6858000"/>
              <a:gd name="connsiteX176" fmla="*/ 3697544 w 5773150"/>
              <a:gd name="connsiteY176" fmla="*/ 6259653 h 6858000"/>
              <a:gd name="connsiteX177" fmla="*/ 3650470 w 5773150"/>
              <a:gd name="connsiteY177" fmla="*/ 6346715 h 6858000"/>
              <a:gd name="connsiteX178" fmla="*/ 3603128 w 5773150"/>
              <a:gd name="connsiteY178" fmla="*/ 6392515 h 6858000"/>
              <a:gd name="connsiteX179" fmla="*/ 3566534 w 5773150"/>
              <a:gd name="connsiteY179" fmla="*/ 6464704 h 6858000"/>
              <a:gd name="connsiteX180" fmla="*/ 3557558 w 5773150"/>
              <a:gd name="connsiteY180" fmla="*/ 6475940 h 6858000"/>
              <a:gd name="connsiteX181" fmla="*/ 3467778 w 5773150"/>
              <a:gd name="connsiteY181" fmla="*/ 6598594 h 6858000"/>
              <a:gd name="connsiteX182" fmla="*/ 3406680 w 5773150"/>
              <a:gd name="connsiteY182" fmla="*/ 6665163 h 6858000"/>
              <a:gd name="connsiteX183" fmla="*/ 3298660 w 5773150"/>
              <a:gd name="connsiteY183" fmla="*/ 6829172 h 6858000"/>
              <a:gd name="connsiteX184" fmla="*/ 3279359 w 5773150"/>
              <a:gd name="connsiteY184" fmla="*/ 6858000 h 6858000"/>
              <a:gd name="connsiteX185" fmla="*/ 0 w 5773150"/>
              <a:gd name="connsiteY18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5773150" h="6858000">
                <a:moveTo>
                  <a:pt x="0" y="0"/>
                </a:moveTo>
                <a:lnTo>
                  <a:pt x="5743678" y="0"/>
                </a:lnTo>
                <a:lnTo>
                  <a:pt x="5751391" y="30573"/>
                </a:lnTo>
                <a:cubicBezTo>
                  <a:pt x="5755183" y="41656"/>
                  <a:pt x="5760175" y="52820"/>
                  <a:pt x="5766902" y="64019"/>
                </a:cubicBezTo>
                <a:cubicBezTo>
                  <a:pt x="5775432" y="73156"/>
                  <a:pt x="5775199" y="90194"/>
                  <a:pt x="5766384" y="102070"/>
                </a:cubicBezTo>
                <a:cubicBezTo>
                  <a:pt x="5764867" y="104110"/>
                  <a:pt x="5763145" y="105922"/>
                  <a:pt x="5761277" y="107443"/>
                </a:cubicBezTo>
                <a:cubicBezTo>
                  <a:pt x="5758933" y="139641"/>
                  <a:pt x="5754809" y="258542"/>
                  <a:pt x="5752316" y="295258"/>
                </a:cubicBezTo>
                <a:cubicBezTo>
                  <a:pt x="5738492" y="294758"/>
                  <a:pt x="5757608" y="318519"/>
                  <a:pt x="5746314" y="327740"/>
                </a:cubicBezTo>
                <a:cubicBezTo>
                  <a:pt x="5736871" y="333999"/>
                  <a:pt x="5740467" y="342667"/>
                  <a:pt x="5738881" y="351315"/>
                </a:cubicBezTo>
                <a:cubicBezTo>
                  <a:pt x="5730234" y="361036"/>
                  <a:pt x="5731385" y="400223"/>
                  <a:pt x="5736461" y="411657"/>
                </a:cubicBezTo>
                <a:cubicBezTo>
                  <a:pt x="5756734" y="441057"/>
                  <a:pt x="5724191" y="487822"/>
                  <a:pt x="5739349" y="511819"/>
                </a:cubicBezTo>
                <a:cubicBezTo>
                  <a:pt x="5740531" y="519425"/>
                  <a:pt x="5740006" y="526440"/>
                  <a:pt x="5738426" y="533052"/>
                </a:cubicBezTo>
                <a:lnTo>
                  <a:pt x="5731528" y="550926"/>
                </a:lnTo>
                <a:lnTo>
                  <a:pt x="5724607" y="554743"/>
                </a:lnTo>
                <a:lnTo>
                  <a:pt x="5723119" y="566363"/>
                </a:lnTo>
                <a:lnTo>
                  <a:pt x="5721446" y="569374"/>
                </a:lnTo>
                <a:cubicBezTo>
                  <a:pt x="5722109" y="579264"/>
                  <a:pt x="5727640" y="608589"/>
                  <a:pt x="5727098" y="625703"/>
                </a:cubicBezTo>
                <a:cubicBezTo>
                  <a:pt x="5720765" y="657876"/>
                  <a:pt x="5748028" y="639054"/>
                  <a:pt x="5718199" y="672062"/>
                </a:cubicBezTo>
                <a:cubicBezTo>
                  <a:pt x="5728541" y="727155"/>
                  <a:pt x="5696651" y="752273"/>
                  <a:pt x="5721559" y="799708"/>
                </a:cubicBezTo>
                <a:cubicBezTo>
                  <a:pt x="5723793" y="864308"/>
                  <a:pt x="5706512" y="931254"/>
                  <a:pt x="5706600" y="996786"/>
                </a:cubicBezTo>
                <a:cubicBezTo>
                  <a:pt x="5701422" y="1044681"/>
                  <a:pt x="5722027" y="1077722"/>
                  <a:pt x="5698779" y="1123394"/>
                </a:cubicBezTo>
                <a:cubicBezTo>
                  <a:pt x="5702808" y="1126021"/>
                  <a:pt x="5729183" y="1198935"/>
                  <a:pt x="5731557" y="1202870"/>
                </a:cubicBezTo>
                <a:lnTo>
                  <a:pt x="5736580" y="1215292"/>
                </a:lnTo>
                <a:lnTo>
                  <a:pt x="5735505" y="1217172"/>
                </a:lnTo>
                <a:cubicBezTo>
                  <a:pt x="5733380" y="1225092"/>
                  <a:pt x="5734203" y="1229635"/>
                  <a:pt x="5736321" y="1232680"/>
                </a:cubicBezTo>
                <a:lnTo>
                  <a:pt x="5739880" y="1235358"/>
                </a:lnTo>
                <a:lnTo>
                  <a:pt x="5741500" y="1245773"/>
                </a:lnTo>
                <a:lnTo>
                  <a:pt x="5747543" y="1265687"/>
                </a:lnTo>
                <a:lnTo>
                  <a:pt x="5746000" y="1269978"/>
                </a:lnTo>
                <a:lnTo>
                  <a:pt x="5713210" y="1375228"/>
                </a:lnTo>
                <a:cubicBezTo>
                  <a:pt x="5715338" y="1385493"/>
                  <a:pt x="5717065" y="1396315"/>
                  <a:pt x="5718231" y="1407489"/>
                </a:cubicBezTo>
                <a:lnTo>
                  <a:pt x="5718549" y="1414144"/>
                </a:lnTo>
                <a:lnTo>
                  <a:pt x="5718270" y="1414342"/>
                </a:lnTo>
                <a:cubicBezTo>
                  <a:pt x="5717731" y="1415932"/>
                  <a:pt x="5717607" y="1418173"/>
                  <a:pt x="5718039" y="1421494"/>
                </a:cubicBezTo>
                <a:lnTo>
                  <a:pt x="5719130" y="1426276"/>
                </a:lnTo>
                <a:lnTo>
                  <a:pt x="5719749" y="1439183"/>
                </a:lnTo>
                <a:lnTo>
                  <a:pt x="5718068" y="1444070"/>
                </a:lnTo>
                <a:cubicBezTo>
                  <a:pt x="5706546" y="1461201"/>
                  <a:pt x="5668509" y="1454838"/>
                  <a:pt x="5683760" y="1484872"/>
                </a:cubicBezTo>
                <a:cubicBezTo>
                  <a:pt x="5674680" y="1518718"/>
                  <a:pt x="5649677" y="1535628"/>
                  <a:pt x="5655213" y="1570335"/>
                </a:cubicBezTo>
                <a:cubicBezTo>
                  <a:pt x="5646629" y="1601999"/>
                  <a:pt x="5631412" y="1627433"/>
                  <a:pt x="5630336" y="1655809"/>
                </a:cubicBezTo>
                <a:cubicBezTo>
                  <a:pt x="5621171" y="1665112"/>
                  <a:pt x="5615969" y="1674755"/>
                  <a:pt x="5622971" y="1687176"/>
                </a:cubicBezTo>
                <a:cubicBezTo>
                  <a:pt x="5612223" y="1716027"/>
                  <a:pt x="5596756" y="1719733"/>
                  <a:pt x="5602601" y="1741240"/>
                </a:cubicBezTo>
                <a:cubicBezTo>
                  <a:pt x="5576295" y="1752284"/>
                  <a:pt x="5584462" y="1755416"/>
                  <a:pt x="5588781" y="1764858"/>
                </a:cubicBezTo>
                <a:lnTo>
                  <a:pt x="5588947" y="1766091"/>
                </a:lnTo>
                <a:lnTo>
                  <a:pt x="5585214" y="1767564"/>
                </a:lnTo>
                <a:lnTo>
                  <a:pt x="5582552" y="1771907"/>
                </a:lnTo>
                <a:lnTo>
                  <a:pt x="5580211" y="1785016"/>
                </a:lnTo>
                <a:lnTo>
                  <a:pt x="5580144" y="1790155"/>
                </a:lnTo>
                <a:cubicBezTo>
                  <a:pt x="5579795" y="1793615"/>
                  <a:pt x="5579174" y="1795816"/>
                  <a:pt x="5578316" y="1797230"/>
                </a:cubicBezTo>
                <a:lnTo>
                  <a:pt x="5578012" y="1797341"/>
                </a:lnTo>
                <a:lnTo>
                  <a:pt x="5576805" y="1804097"/>
                </a:lnTo>
                <a:cubicBezTo>
                  <a:pt x="5575363" y="1815650"/>
                  <a:pt x="5574518" y="1827037"/>
                  <a:pt x="5574175" y="1837992"/>
                </a:cubicBezTo>
                <a:cubicBezTo>
                  <a:pt x="5557462" y="1843069"/>
                  <a:pt x="5564796" y="1885741"/>
                  <a:pt x="5538573" y="1874590"/>
                </a:cubicBezTo>
                <a:cubicBezTo>
                  <a:pt x="5537299" y="1889161"/>
                  <a:pt x="5546475" y="1900511"/>
                  <a:pt x="5529775" y="1891237"/>
                </a:cubicBezTo>
                <a:cubicBezTo>
                  <a:pt x="5528841" y="1895903"/>
                  <a:pt x="5526597" y="1898352"/>
                  <a:pt x="5523694" y="1899776"/>
                </a:cubicBezTo>
                <a:lnTo>
                  <a:pt x="5522424" y="1900078"/>
                </a:lnTo>
                <a:lnTo>
                  <a:pt x="5520031" y="1932606"/>
                </a:lnTo>
                <a:lnTo>
                  <a:pt x="5517631" y="1936394"/>
                </a:lnTo>
                <a:lnTo>
                  <a:pt x="5518736" y="1958275"/>
                </a:lnTo>
                <a:lnTo>
                  <a:pt x="5520575" y="1973057"/>
                </a:lnTo>
                <a:lnTo>
                  <a:pt x="5494788" y="2160875"/>
                </a:lnTo>
                <a:cubicBezTo>
                  <a:pt x="5491310" y="2207647"/>
                  <a:pt x="5503036" y="2214838"/>
                  <a:pt x="5495547" y="2270995"/>
                </a:cubicBezTo>
                <a:cubicBezTo>
                  <a:pt x="5458835" y="2262012"/>
                  <a:pt x="5510792" y="2386959"/>
                  <a:pt x="5473327" y="2341361"/>
                </a:cubicBezTo>
                <a:cubicBezTo>
                  <a:pt x="5472407" y="2358369"/>
                  <a:pt x="5453871" y="2371442"/>
                  <a:pt x="5444557" y="2359357"/>
                </a:cubicBezTo>
                <a:cubicBezTo>
                  <a:pt x="5456929" y="2414891"/>
                  <a:pt x="5413654" y="2481170"/>
                  <a:pt x="5410799" y="2539631"/>
                </a:cubicBezTo>
                <a:cubicBezTo>
                  <a:pt x="5375706" y="2562954"/>
                  <a:pt x="5405218" y="2552984"/>
                  <a:pt x="5392086" y="2583107"/>
                </a:cubicBezTo>
                <a:cubicBezTo>
                  <a:pt x="5419473" y="2580934"/>
                  <a:pt x="5368223" y="2617657"/>
                  <a:pt x="5396221" y="2626625"/>
                </a:cubicBezTo>
                <a:cubicBezTo>
                  <a:pt x="5392944" y="2631822"/>
                  <a:pt x="5388887" y="2636576"/>
                  <a:pt x="5384605" y="2641276"/>
                </a:cubicBezTo>
                <a:lnTo>
                  <a:pt x="5382375" y="2643748"/>
                </a:lnTo>
                <a:lnTo>
                  <a:pt x="5378376" y="2654882"/>
                </a:lnTo>
                <a:lnTo>
                  <a:pt x="5371098" y="2656453"/>
                </a:lnTo>
                <a:lnTo>
                  <a:pt x="5360670" y="2672090"/>
                </a:lnTo>
                <a:cubicBezTo>
                  <a:pt x="5357715" y="2678188"/>
                  <a:pt x="5355645" y="2685034"/>
                  <a:pt x="5355023" y="2693024"/>
                </a:cubicBezTo>
                <a:cubicBezTo>
                  <a:pt x="5361493" y="2714719"/>
                  <a:pt x="5340211" y="2740505"/>
                  <a:pt x="5334290" y="2767224"/>
                </a:cubicBezTo>
                <a:lnTo>
                  <a:pt x="5334675" y="2780287"/>
                </a:lnTo>
                <a:lnTo>
                  <a:pt x="5318729" y="2818533"/>
                </a:lnTo>
                <a:cubicBezTo>
                  <a:pt x="5314717" y="2829555"/>
                  <a:pt x="5311133" y="2841142"/>
                  <a:pt x="5308395" y="2853605"/>
                </a:cubicBezTo>
                <a:lnTo>
                  <a:pt x="5305322" y="2877253"/>
                </a:lnTo>
                <a:lnTo>
                  <a:pt x="5301489" y="2882681"/>
                </a:lnTo>
                <a:cubicBezTo>
                  <a:pt x="5299075" y="2893219"/>
                  <a:pt x="5303638" y="2909145"/>
                  <a:pt x="5294118" y="2905402"/>
                </a:cubicBezTo>
                <a:lnTo>
                  <a:pt x="5294526" y="2918038"/>
                </a:lnTo>
                <a:lnTo>
                  <a:pt x="5283716" y="2927650"/>
                </a:lnTo>
                <a:cubicBezTo>
                  <a:pt x="5281569" y="2928458"/>
                  <a:pt x="5279386" y="2928919"/>
                  <a:pt x="5277240" y="2929023"/>
                </a:cubicBezTo>
                <a:lnTo>
                  <a:pt x="5275633" y="2946120"/>
                </a:lnTo>
                <a:lnTo>
                  <a:pt x="5266576" y="2958163"/>
                </a:lnTo>
                <a:lnTo>
                  <a:pt x="5267255" y="2970848"/>
                </a:lnTo>
                <a:lnTo>
                  <a:pt x="5265185" y="2975513"/>
                </a:lnTo>
                <a:lnTo>
                  <a:pt x="5259313" y="2986924"/>
                </a:lnTo>
                <a:cubicBezTo>
                  <a:pt x="5255780" y="2992640"/>
                  <a:pt x="5251658" y="2998994"/>
                  <a:pt x="5247802" y="3006258"/>
                </a:cubicBezTo>
                <a:lnTo>
                  <a:pt x="5245279" y="3012562"/>
                </a:lnTo>
                <a:lnTo>
                  <a:pt x="5232206" y="3024355"/>
                </a:lnTo>
                <a:cubicBezTo>
                  <a:pt x="5222427" y="3032866"/>
                  <a:pt x="5215538" y="3039771"/>
                  <a:pt x="5217115" y="3049786"/>
                </a:cubicBezTo>
                <a:cubicBezTo>
                  <a:pt x="5203961" y="3062817"/>
                  <a:pt x="5175346" y="3066969"/>
                  <a:pt x="5176572" y="3090998"/>
                </a:cubicBezTo>
                <a:cubicBezTo>
                  <a:pt x="5166573" y="3081252"/>
                  <a:pt x="5168849" y="3115369"/>
                  <a:pt x="5155861" y="3116019"/>
                </a:cubicBezTo>
                <a:cubicBezTo>
                  <a:pt x="5145726" y="3115265"/>
                  <a:pt x="5144054" y="3125438"/>
                  <a:pt x="5138549" y="3132106"/>
                </a:cubicBezTo>
                <a:cubicBezTo>
                  <a:pt x="5127269" y="3134983"/>
                  <a:pt x="5108506" y="3170815"/>
                  <a:pt x="5106546" y="3184456"/>
                </a:cubicBezTo>
                <a:cubicBezTo>
                  <a:pt x="5106861" y="3224391"/>
                  <a:pt x="5059318" y="3244332"/>
                  <a:pt x="5058542" y="3275999"/>
                </a:cubicBezTo>
                <a:cubicBezTo>
                  <a:pt x="5055611" y="3283596"/>
                  <a:pt x="5051712" y="3289520"/>
                  <a:pt x="5047232" y="3294370"/>
                </a:cubicBezTo>
                <a:lnTo>
                  <a:pt x="5033169" y="3305717"/>
                </a:lnTo>
                <a:cubicBezTo>
                  <a:pt x="5030820" y="3305304"/>
                  <a:pt x="5028471" y="3304890"/>
                  <a:pt x="5026122" y="3304478"/>
                </a:cubicBezTo>
                <a:lnTo>
                  <a:pt x="5019204" y="3313868"/>
                </a:lnTo>
                <a:lnTo>
                  <a:pt x="5016458" y="3315437"/>
                </a:lnTo>
                <a:cubicBezTo>
                  <a:pt x="5011193" y="3318413"/>
                  <a:pt x="5006115" y="3321522"/>
                  <a:pt x="5001612" y="3325366"/>
                </a:cubicBezTo>
                <a:cubicBezTo>
                  <a:pt x="5024263" y="3344866"/>
                  <a:pt x="4967044" y="3361287"/>
                  <a:pt x="4992447" y="3369627"/>
                </a:cubicBezTo>
                <a:cubicBezTo>
                  <a:pt x="4971645" y="3394149"/>
                  <a:pt x="5001283" y="3395653"/>
                  <a:pt x="4962640" y="3405111"/>
                </a:cubicBezTo>
                <a:cubicBezTo>
                  <a:pt x="4942726" y="3461354"/>
                  <a:pt x="4890717" y="3483285"/>
                  <a:pt x="4885437" y="3542476"/>
                </a:cubicBezTo>
                <a:cubicBezTo>
                  <a:pt x="4880600" y="3527061"/>
                  <a:pt x="4853204" y="3559326"/>
                  <a:pt x="4847328" y="3575653"/>
                </a:cubicBezTo>
                <a:cubicBezTo>
                  <a:pt x="4826975" y="3516612"/>
                  <a:pt x="4797633" y="3684316"/>
                  <a:pt x="4767104" y="3661469"/>
                </a:cubicBezTo>
                <a:cubicBezTo>
                  <a:pt x="4743347" y="3711133"/>
                  <a:pt x="4721374" y="3831513"/>
                  <a:pt x="4704780" y="3873639"/>
                </a:cubicBezTo>
                <a:cubicBezTo>
                  <a:pt x="4706450" y="3878699"/>
                  <a:pt x="4707018" y="3883808"/>
                  <a:pt x="4706808" y="3888925"/>
                </a:cubicBezTo>
                <a:lnTo>
                  <a:pt x="4704311" y="3903419"/>
                </a:lnTo>
                <a:lnTo>
                  <a:pt x="4702575" y="3904376"/>
                </a:lnTo>
                <a:cubicBezTo>
                  <a:pt x="4697037" y="3910030"/>
                  <a:pt x="4695370" y="3914647"/>
                  <a:pt x="4695419" y="3918796"/>
                </a:cubicBezTo>
                <a:lnTo>
                  <a:pt x="4696713" y="3923588"/>
                </a:lnTo>
                <a:lnTo>
                  <a:pt x="4692700" y="3933994"/>
                </a:lnTo>
                <a:lnTo>
                  <a:pt x="4687213" y="3955874"/>
                </a:lnTo>
                <a:lnTo>
                  <a:pt x="4683919" y="3958674"/>
                </a:lnTo>
                <a:cubicBezTo>
                  <a:pt x="4670537" y="3971156"/>
                  <a:pt x="4621823" y="4013377"/>
                  <a:pt x="4606919" y="4030764"/>
                </a:cubicBezTo>
                <a:lnTo>
                  <a:pt x="4591395" y="4069165"/>
                </a:lnTo>
                <a:cubicBezTo>
                  <a:pt x="4591293" y="4069162"/>
                  <a:pt x="4591190" y="4069159"/>
                  <a:pt x="4591089" y="4069157"/>
                </a:cubicBezTo>
                <a:cubicBezTo>
                  <a:pt x="4589894" y="4070214"/>
                  <a:pt x="4588680" y="4072136"/>
                  <a:pt x="4587337" y="4075398"/>
                </a:cubicBezTo>
                <a:lnTo>
                  <a:pt x="4585754" y="4080409"/>
                </a:lnTo>
                <a:lnTo>
                  <a:pt x="4576058" y="4095613"/>
                </a:lnTo>
                <a:lnTo>
                  <a:pt x="4572245" y="4095632"/>
                </a:lnTo>
                <a:lnTo>
                  <a:pt x="4572030" y="4096903"/>
                </a:lnTo>
                <a:lnTo>
                  <a:pt x="4454298" y="4262280"/>
                </a:lnTo>
                <a:cubicBezTo>
                  <a:pt x="4449015" y="4298433"/>
                  <a:pt x="4421396" y="4305460"/>
                  <a:pt x="4403153" y="4335179"/>
                </a:cubicBezTo>
                <a:cubicBezTo>
                  <a:pt x="4408038" y="4370465"/>
                  <a:pt x="4375534" y="4349684"/>
                  <a:pt x="4360039" y="4362080"/>
                </a:cubicBezTo>
                <a:lnTo>
                  <a:pt x="4357068" y="4366231"/>
                </a:lnTo>
                <a:lnTo>
                  <a:pt x="4353801" y="4379126"/>
                </a:lnTo>
                <a:lnTo>
                  <a:pt x="4353370" y="4384233"/>
                </a:lnTo>
                <a:cubicBezTo>
                  <a:pt x="4352777" y="4387655"/>
                  <a:pt x="4352001" y="4389806"/>
                  <a:pt x="4351043" y="4391157"/>
                </a:cubicBezTo>
                <a:cubicBezTo>
                  <a:pt x="4350939" y="4391187"/>
                  <a:pt x="4350835" y="4391216"/>
                  <a:pt x="4350731" y="4391247"/>
                </a:cubicBezTo>
                <a:lnTo>
                  <a:pt x="4349047" y="4397893"/>
                </a:lnTo>
                <a:cubicBezTo>
                  <a:pt x="4346788" y="4409298"/>
                  <a:pt x="4345141" y="4420572"/>
                  <a:pt x="4344022" y="4431453"/>
                </a:cubicBezTo>
                <a:cubicBezTo>
                  <a:pt x="4326944" y="4435435"/>
                  <a:pt x="4331268" y="4478362"/>
                  <a:pt x="4305819" y="4465595"/>
                </a:cubicBezTo>
                <a:cubicBezTo>
                  <a:pt x="4303516" y="4480014"/>
                  <a:pt x="4311896" y="4491890"/>
                  <a:pt x="4295842" y="4481597"/>
                </a:cubicBezTo>
                <a:cubicBezTo>
                  <a:pt x="4294579" y="4486180"/>
                  <a:pt x="4292159" y="4488473"/>
                  <a:pt x="4289154" y="4489703"/>
                </a:cubicBezTo>
                <a:lnTo>
                  <a:pt x="4287862" y="4489926"/>
                </a:lnTo>
                <a:lnTo>
                  <a:pt x="4283172" y="4522137"/>
                </a:lnTo>
                <a:lnTo>
                  <a:pt x="4280503" y="4525754"/>
                </a:lnTo>
                <a:lnTo>
                  <a:pt x="4280064" y="4547595"/>
                </a:lnTo>
                <a:lnTo>
                  <a:pt x="4278441" y="4558429"/>
                </a:lnTo>
                <a:lnTo>
                  <a:pt x="4280863" y="4562417"/>
                </a:lnTo>
                <a:cubicBezTo>
                  <a:pt x="4281877" y="4566212"/>
                  <a:pt x="4281272" y="4570986"/>
                  <a:pt x="4277004" y="4577939"/>
                </a:cubicBezTo>
                <a:lnTo>
                  <a:pt x="4275476" y="4579371"/>
                </a:lnTo>
                <a:lnTo>
                  <a:pt x="4276334" y="4593473"/>
                </a:lnTo>
                <a:cubicBezTo>
                  <a:pt x="4277315" y="4598241"/>
                  <a:pt x="4279075" y="4602753"/>
                  <a:pt x="4281939" y="4606870"/>
                </a:cubicBezTo>
                <a:cubicBezTo>
                  <a:pt x="4247382" y="4642774"/>
                  <a:pt x="4252718" y="4688912"/>
                  <a:pt x="4233839" y="4733904"/>
                </a:cubicBezTo>
                <a:cubicBezTo>
                  <a:pt x="4195436" y="4743589"/>
                  <a:pt x="4207804" y="4835870"/>
                  <a:pt x="4234794" y="4857271"/>
                </a:cubicBezTo>
                <a:cubicBezTo>
                  <a:pt x="4198696" y="4845991"/>
                  <a:pt x="4241862" y="4973625"/>
                  <a:pt x="4207596" y="4925868"/>
                </a:cubicBezTo>
                <a:cubicBezTo>
                  <a:pt x="4205472" y="4942730"/>
                  <a:pt x="4186007" y="4954558"/>
                  <a:pt x="4177540" y="4941939"/>
                </a:cubicBezTo>
                <a:cubicBezTo>
                  <a:pt x="4185998" y="4997982"/>
                  <a:pt x="4138024" y="5061170"/>
                  <a:pt x="4131041" y="5119156"/>
                </a:cubicBezTo>
                <a:cubicBezTo>
                  <a:pt x="4094285" y="5140124"/>
                  <a:pt x="4124516" y="5132087"/>
                  <a:pt x="4109250" y="5161219"/>
                </a:cubicBezTo>
                <a:cubicBezTo>
                  <a:pt x="4136804" y="5160804"/>
                  <a:pt x="4082938" y="5194076"/>
                  <a:pt x="4110314" y="5204785"/>
                </a:cubicBezTo>
                <a:cubicBezTo>
                  <a:pt x="4106672" y="5209749"/>
                  <a:pt x="4102276" y="5214217"/>
                  <a:pt x="4097659" y="5218622"/>
                </a:cubicBezTo>
                <a:lnTo>
                  <a:pt x="4095256" y="5220937"/>
                </a:lnTo>
                <a:lnTo>
                  <a:pt x="4090467" y="5231761"/>
                </a:lnTo>
                <a:lnTo>
                  <a:pt x="4083075" y="5232862"/>
                </a:lnTo>
                <a:lnTo>
                  <a:pt x="4037326" y="5367558"/>
                </a:lnTo>
                <a:cubicBezTo>
                  <a:pt x="4038526" y="5380711"/>
                  <a:pt x="4027950" y="5419583"/>
                  <a:pt x="4017249" y="5425813"/>
                </a:cubicBezTo>
                <a:cubicBezTo>
                  <a:pt x="4013252" y="5433685"/>
                  <a:pt x="4013934" y="5443563"/>
                  <a:pt x="4003539" y="5446090"/>
                </a:cubicBezTo>
                <a:cubicBezTo>
                  <a:pt x="3993532" y="5462854"/>
                  <a:pt x="3970565" y="5501232"/>
                  <a:pt x="3957205" y="5526392"/>
                </a:cubicBezTo>
                <a:cubicBezTo>
                  <a:pt x="3965043" y="5543786"/>
                  <a:pt x="3935859" y="5560520"/>
                  <a:pt x="3923369" y="5597055"/>
                </a:cubicBezTo>
                <a:cubicBezTo>
                  <a:pt x="3932664" y="5616273"/>
                  <a:pt x="3914767" y="5621631"/>
                  <a:pt x="3924699" y="5656420"/>
                </a:cubicBezTo>
                <a:cubicBezTo>
                  <a:pt x="3922559" y="5657197"/>
                  <a:pt x="3920468" y="5658315"/>
                  <a:pt x="3918490" y="5659739"/>
                </a:cubicBezTo>
                <a:cubicBezTo>
                  <a:pt x="3906998" y="5668014"/>
                  <a:pt x="3901738" y="5684633"/>
                  <a:pt x="3906741" y="5696859"/>
                </a:cubicBezTo>
                <a:cubicBezTo>
                  <a:pt x="3917787" y="5751077"/>
                  <a:pt x="3903894" y="5794137"/>
                  <a:pt x="3896975" y="5836200"/>
                </a:cubicBezTo>
                <a:cubicBezTo>
                  <a:pt x="3886327" y="5883020"/>
                  <a:pt x="3866333" y="5844567"/>
                  <a:pt x="3873147" y="5908482"/>
                </a:cubicBezTo>
                <a:cubicBezTo>
                  <a:pt x="3861187" y="5911886"/>
                  <a:pt x="3858506" y="5919033"/>
                  <a:pt x="3859627" y="5932636"/>
                </a:cubicBezTo>
                <a:cubicBezTo>
                  <a:pt x="3853699" y="5955178"/>
                  <a:pt x="3828855" y="5946431"/>
                  <a:pt x="3837289" y="5973195"/>
                </a:cubicBezTo>
                <a:cubicBezTo>
                  <a:pt x="3824885" y="5965382"/>
                  <a:pt x="3819167" y="6014054"/>
                  <a:pt x="3808128" y="5999815"/>
                </a:cubicBezTo>
                <a:cubicBezTo>
                  <a:pt x="3791300" y="6010907"/>
                  <a:pt x="3809561" y="6023761"/>
                  <a:pt x="3794389" y="6035197"/>
                </a:cubicBezTo>
                <a:cubicBezTo>
                  <a:pt x="3786929" y="6050774"/>
                  <a:pt x="3811790" y="6029898"/>
                  <a:pt x="3807321" y="6048196"/>
                </a:cubicBezTo>
                <a:lnTo>
                  <a:pt x="3755396" y="6139024"/>
                </a:lnTo>
                <a:cubicBezTo>
                  <a:pt x="3759254" y="6154301"/>
                  <a:pt x="3752042" y="6163661"/>
                  <a:pt x="3741103" y="6171711"/>
                </a:cubicBezTo>
                <a:cubicBezTo>
                  <a:pt x="3733535" y="6202598"/>
                  <a:pt x="3713075" y="6226925"/>
                  <a:pt x="3697544" y="6259653"/>
                </a:cubicBezTo>
                <a:cubicBezTo>
                  <a:pt x="3694865" y="6299045"/>
                  <a:pt x="3666977" y="6311715"/>
                  <a:pt x="3650470" y="6346715"/>
                </a:cubicBezTo>
                <a:cubicBezTo>
                  <a:pt x="3659289" y="6388489"/>
                  <a:pt x="3612267" y="6361702"/>
                  <a:pt x="3603128" y="6392515"/>
                </a:cubicBezTo>
                <a:cubicBezTo>
                  <a:pt x="3605217" y="6447506"/>
                  <a:pt x="3586565" y="6386444"/>
                  <a:pt x="3566534" y="6464704"/>
                </a:cubicBezTo>
                <a:cubicBezTo>
                  <a:pt x="3568262" y="6469951"/>
                  <a:pt x="3561663" y="6478219"/>
                  <a:pt x="3557558" y="6475940"/>
                </a:cubicBezTo>
                <a:cubicBezTo>
                  <a:pt x="3553344" y="6493136"/>
                  <a:pt x="3470845" y="6573200"/>
                  <a:pt x="3467778" y="6598594"/>
                </a:cubicBezTo>
                <a:cubicBezTo>
                  <a:pt x="3438927" y="6641625"/>
                  <a:pt x="3422129" y="6632408"/>
                  <a:pt x="3406680" y="6665163"/>
                </a:cubicBezTo>
                <a:cubicBezTo>
                  <a:pt x="3378055" y="6699949"/>
                  <a:pt x="3355790" y="6770233"/>
                  <a:pt x="3298660" y="6829172"/>
                </a:cubicBezTo>
                <a:lnTo>
                  <a:pt x="3279359" y="6858000"/>
                </a:lnTo>
                <a:lnTo>
                  <a:pt x="0" y="685800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09F2574-5697-F47A-2BAF-4566721B20DB}"/>
              </a:ext>
            </a:extLst>
          </p:cNvPr>
          <p:cNvSpPr>
            <a:spLocks noGrp="1"/>
          </p:cNvSpPr>
          <p:nvPr>
            <p:ph type="title"/>
          </p:nvPr>
        </p:nvSpPr>
        <p:spPr>
          <a:xfrm>
            <a:off x="818866" y="609600"/>
            <a:ext cx="4603739" cy="3244702"/>
          </a:xfrm>
        </p:spPr>
        <p:txBody>
          <a:bodyPr anchor="t">
            <a:normAutofit/>
          </a:bodyPr>
          <a:lstStyle/>
          <a:p>
            <a:r>
              <a:rPr lang="en-US" dirty="0">
                <a:ea typeface="Batang"/>
              </a:rPr>
              <a:t>Herramientas de </a:t>
            </a:r>
            <a:r>
              <a:rPr lang="en-US" dirty="0" err="1">
                <a:ea typeface="Batang"/>
              </a:rPr>
              <a:t>desarrollo</a:t>
            </a:r>
            <a:endParaRPr lang="en-US" dirty="0" err="1"/>
          </a:p>
        </p:txBody>
      </p:sp>
      <p:sp>
        <p:nvSpPr>
          <p:cNvPr id="3" name="Content Placeholder 2">
            <a:extLst>
              <a:ext uri="{FF2B5EF4-FFF2-40B4-BE49-F238E27FC236}">
                <a16:creationId xmlns:a16="http://schemas.microsoft.com/office/drawing/2014/main" id="{DAA7AB70-CD37-2012-059B-1FB0C898BF3F}"/>
              </a:ext>
            </a:extLst>
          </p:cNvPr>
          <p:cNvSpPr>
            <a:spLocks noGrp="1"/>
          </p:cNvSpPr>
          <p:nvPr>
            <p:ph idx="1"/>
          </p:nvPr>
        </p:nvSpPr>
        <p:spPr>
          <a:xfrm>
            <a:off x="6411433" y="609600"/>
            <a:ext cx="4450050" cy="5644777"/>
          </a:xfrm>
        </p:spPr>
        <p:txBody>
          <a:bodyPr vert="horz" lIns="91440" tIns="45720" rIns="91440" bIns="45720" rtlCol="0">
            <a:normAutofit/>
          </a:bodyPr>
          <a:lstStyle/>
          <a:p>
            <a:pPr>
              <a:buNone/>
            </a:pPr>
            <a:r>
              <a:rPr lang="es-ES" dirty="0">
                <a:ea typeface="+mn-lt"/>
                <a:cs typeface="+mn-lt"/>
              </a:rPr>
              <a:t>Se utilizará una serie de herramientas para el desarrollo del juego, como son:</a:t>
            </a:r>
            <a:endParaRPr lang="en-US" dirty="0">
              <a:ea typeface="+mn-lt"/>
              <a:cs typeface="+mn-lt"/>
            </a:endParaRPr>
          </a:p>
          <a:p>
            <a:pPr>
              <a:buFont typeface="Arial"/>
              <a:buChar char="•"/>
            </a:pPr>
            <a:r>
              <a:rPr lang="es-ES" dirty="0">
                <a:ea typeface="+mn-lt"/>
                <a:cs typeface="+mn-lt"/>
              </a:rPr>
              <a:t>Motor grafico: Unity</a:t>
            </a:r>
            <a:endParaRPr lang="en-US" dirty="0">
              <a:ea typeface="+mn-lt"/>
              <a:cs typeface="+mn-lt"/>
            </a:endParaRPr>
          </a:p>
          <a:p>
            <a:pPr>
              <a:buFont typeface="Arial"/>
              <a:buChar char="•"/>
            </a:pPr>
            <a:r>
              <a:rPr lang="es-ES" dirty="0">
                <a:ea typeface="+mn-lt"/>
                <a:cs typeface="+mn-lt"/>
              </a:rPr>
              <a:t>IDE: Visual Studio 2022</a:t>
            </a:r>
            <a:endParaRPr lang="en-US" dirty="0">
              <a:ea typeface="+mn-lt"/>
              <a:cs typeface="+mn-lt"/>
            </a:endParaRPr>
          </a:p>
          <a:p>
            <a:pPr>
              <a:buFont typeface="Arial"/>
              <a:buChar char="•"/>
            </a:pPr>
            <a:r>
              <a:rPr lang="es-ES" dirty="0">
                <a:ea typeface="+mn-lt"/>
                <a:cs typeface="+mn-lt"/>
              </a:rPr>
              <a:t>Fuente de audios: </a:t>
            </a:r>
            <a:r>
              <a:rPr lang="es-ES" u="sng" dirty="0">
                <a:ea typeface="+mn-lt"/>
                <a:cs typeface="+mn-lt"/>
                <a:hlinkClick r:id="rId2"/>
              </a:rPr>
              <a:t>https://elements.envato.com</a:t>
            </a:r>
            <a:endParaRPr lang="en-US">
              <a:ea typeface="+mn-lt"/>
              <a:cs typeface="+mn-lt"/>
            </a:endParaRPr>
          </a:p>
          <a:p>
            <a:pPr>
              <a:buFont typeface="Arial"/>
              <a:buChar char="•"/>
            </a:pPr>
            <a:r>
              <a:rPr lang="es-ES" dirty="0">
                <a:ea typeface="+mn-lt"/>
                <a:cs typeface="+mn-lt"/>
              </a:rPr>
              <a:t>Unity </a:t>
            </a:r>
            <a:r>
              <a:rPr lang="es-ES" dirty="0" err="1">
                <a:ea typeface="+mn-lt"/>
                <a:cs typeface="+mn-lt"/>
              </a:rPr>
              <a:t>Assets</a:t>
            </a:r>
            <a:r>
              <a:rPr lang="es-ES" dirty="0">
                <a:ea typeface="+mn-lt"/>
                <a:cs typeface="+mn-lt"/>
              </a:rPr>
              <a:t> Store</a:t>
            </a:r>
            <a:endParaRPr lang="en-US" dirty="0">
              <a:ea typeface="+mn-lt"/>
              <a:cs typeface="+mn-lt"/>
            </a:endParaRPr>
          </a:p>
          <a:p>
            <a:pPr marL="0" indent="0">
              <a:buNone/>
            </a:pPr>
            <a:endParaRPr lang="en-US" dirty="0"/>
          </a:p>
        </p:txBody>
      </p:sp>
    </p:spTree>
    <p:extLst>
      <p:ext uri="{BB962C8B-B14F-4D97-AF65-F5344CB8AC3E}">
        <p14:creationId xmlns:p14="http://schemas.microsoft.com/office/powerpoint/2010/main" val="1830875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819EC06-95FA-4182-A069-1FA626C7A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8EB1A4A-D79A-42CF-8F0E-83C097672B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2992"/>
            <a:ext cx="12193149" cy="2344739"/>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2344739">
                <a:moveTo>
                  <a:pt x="1148" y="0"/>
                </a:moveTo>
                <a:lnTo>
                  <a:pt x="12193148" y="0"/>
                </a:lnTo>
                <a:cubicBezTo>
                  <a:pt x="12193148" y="193246"/>
                  <a:pt x="12193149" y="386493"/>
                  <a:pt x="12193149" y="579739"/>
                </a:cubicBezTo>
                <a:lnTo>
                  <a:pt x="12185986" y="584189"/>
                </a:lnTo>
                <a:cubicBezTo>
                  <a:pt x="12156393" y="577430"/>
                  <a:pt x="12176978" y="588328"/>
                  <a:pt x="12156363" y="597366"/>
                </a:cubicBezTo>
                <a:cubicBezTo>
                  <a:pt x="12172308" y="611308"/>
                  <a:pt x="12127905" y="602876"/>
                  <a:pt x="12139215" y="623179"/>
                </a:cubicBezTo>
                <a:cubicBezTo>
                  <a:pt x="12135103" y="624180"/>
                  <a:pt x="12130766" y="624512"/>
                  <a:pt x="12126327" y="624690"/>
                </a:cubicBezTo>
                <a:lnTo>
                  <a:pt x="12124007" y="624794"/>
                </a:lnTo>
                <a:lnTo>
                  <a:pt x="12116854" y="628608"/>
                </a:lnTo>
                <a:lnTo>
                  <a:pt x="12099497" y="628139"/>
                </a:lnTo>
                <a:cubicBezTo>
                  <a:pt x="12095162" y="629804"/>
                  <a:pt x="12090978" y="632365"/>
                  <a:pt x="12087073" y="636341"/>
                </a:cubicBezTo>
                <a:cubicBezTo>
                  <a:pt x="12078890" y="656743"/>
                  <a:pt x="12040481" y="653846"/>
                  <a:pt x="12031073" y="680009"/>
                </a:cubicBezTo>
                <a:cubicBezTo>
                  <a:pt x="12026399" y="688254"/>
                  <a:pt x="12004497" y="705355"/>
                  <a:pt x="11995833" y="703458"/>
                </a:cubicBezTo>
                <a:cubicBezTo>
                  <a:pt x="11990333" y="705967"/>
                  <a:pt x="11986699" y="712045"/>
                  <a:pt x="11979717" y="708161"/>
                </a:cubicBezTo>
                <a:cubicBezTo>
                  <a:pt x="11970382" y="704240"/>
                  <a:pt x="11963763" y="727262"/>
                  <a:pt x="11959046" y="717558"/>
                </a:cubicBezTo>
                <a:lnTo>
                  <a:pt x="11920454" y="730883"/>
                </a:lnTo>
                <a:cubicBezTo>
                  <a:pt x="11919152" y="737943"/>
                  <a:pt x="11912619" y="740145"/>
                  <a:pt x="11903656" y="742426"/>
                </a:cubicBezTo>
                <a:lnTo>
                  <a:pt x="11895048" y="744791"/>
                </a:lnTo>
                <a:lnTo>
                  <a:pt x="11891968" y="755729"/>
                </a:lnTo>
                <a:cubicBezTo>
                  <a:pt x="11881074" y="746401"/>
                  <a:pt x="11884523" y="777742"/>
                  <a:pt x="11870776" y="777816"/>
                </a:cubicBezTo>
                <a:lnTo>
                  <a:pt x="11813376" y="797659"/>
                </a:lnTo>
                <a:lnTo>
                  <a:pt x="11590693" y="963777"/>
                </a:lnTo>
                <a:cubicBezTo>
                  <a:pt x="11550201" y="990714"/>
                  <a:pt x="11542649" y="940770"/>
                  <a:pt x="11506817" y="1033623"/>
                </a:cubicBezTo>
                <a:cubicBezTo>
                  <a:pt x="11450023" y="1089460"/>
                  <a:pt x="11337127" y="1190174"/>
                  <a:pt x="11280332" y="1223571"/>
                </a:cubicBezTo>
                <a:cubicBezTo>
                  <a:pt x="11267547" y="1231171"/>
                  <a:pt x="11229147" y="1296589"/>
                  <a:pt x="11228309" y="1276236"/>
                </a:cubicBezTo>
                <a:cubicBezTo>
                  <a:pt x="11223950" y="1278203"/>
                  <a:pt x="11220761" y="1277680"/>
                  <a:pt x="11218087" y="1275961"/>
                </a:cubicBezTo>
                <a:lnTo>
                  <a:pt x="11217184" y="1275018"/>
                </a:lnTo>
                <a:lnTo>
                  <a:pt x="11188885" y="1292383"/>
                </a:lnTo>
                <a:lnTo>
                  <a:pt x="11184501" y="1292525"/>
                </a:lnTo>
                <a:lnTo>
                  <a:pt x="11166854" y="1306612"/>
                </a:lnTo>
                <a:lnTo>
                  <a:pt x="11157311" y="1312414"/>
                </a:lnTo>
                <a:lnTo>
                  <a:pt x="11155496" y="1317097"/>
                </a:lnTo>
                <a:cubicBezTo>
                  <a:pt x="11153045" y="1320465"/>
                  <a:pt x="11148902" y="1323112"/>
                  <a:pt x="11140961" y="1324115"/>
                </a:cubicBezTo>
                <a:lnTo>
                  <a:pt x="11138961" y="1323772"/>
                </a:lnTo>
                <a:lnTo>
                  <a:pt x="11128208" y="1333832"/>
                </a:lnTo>
                <a:cubicBezTo>
                  <a:pt x="11124962" y="1337814"/>
                  <a:pt x="11122359" y="1342287"/>
                  <a:pt x="11120691" y="1347424"/>
                </a:cubicBezTo>
                <a:cubicBezTo>
                  <a:pt x="11081770" y="1370685"/>
                  <a:pt x="10952581" y="1444106"/>
                  <a:pt x="10894683" y="1473399"/>
                </a:cubicBezTo>
                <a:cubicBezTo>
                  <a:pt x="10861781" y="1488434"/>
                  <a:pt x="10817803" y="1508886"/>
                  <a:pt x="10773300" y="1523191"/>
                </a:cubicBezTo>
                <a:cubicBezTo>
                  <a:pt x="10733414" y="1567419"/>
                  <a:pt x="10677791" y="1526735"/>
                  <a:pt x="10627668" y="1559229"/>
                </a:cubicBezTo>
                <a:cubicBezTo>
                  <a:pt x="10590276" y="1542103"/>
                  <a:pt x="10613693" y="1562282"/>
                  <a:pt x="10581895" y="1568689"/>
                </a:cubicBezTo>
                <a:cubicBezTo>
                  <a:pt x="10597733" y="1591656"/>
                  <a:pt x="10540912" y="1568241"/>
                  <a:pt x="10547790" y="1598423"/>
                </a:cubicBezTo>
                <a:cubicBezTo>
                  <a:pt x="10541784" y="1598632"/>
                  <a:pt x="10535750" y="1597886"/>
                  <a:pt x="10529643" y="1596907"/>
                </a:cubicBezTo>
                <a:lnTo>
                  <a:pt x="10526446" y="1596411"/>
                </a:lnTo>
                <a:lnTo>
                  <a:pt x="10515129" y="1599537"/>
                </a:lnTo>
                <a:lnTo>
                  <a:pt x="10491735" y="1594156"/>
                </a:lnTo>
                <a:cubicBezTo>
                  <a:pt x="10485147" y="1595190"/>
                  <a:pt x="10478389" y="1597459"/>
                  <a:pt x="10471418" y="1601693"/>
                </a:cubicBezTo>
                <a:cubicBezTo>
                  <a:pt x="10451763" y="1626665"/>
                  <a:pt x="10400774" y="1612276"/>
                  <a:pt x="10377042" y="1644598"/>
                </a:cubicBezTo>
                <a:cubicBezTo>
                  <a:pt x="10367240" y="1654315"/>
                  <a:pt x="10330319" y="1671126"/>
                  <a:pt x="10319338" y="1666221"/>
                </a:cubicBezTo>
                <a:cubicBezTo>
                  <a:pt x="10310813" y="1668060"/>
                  <a:pt x="10303331" y="1675173"/>
                  <a:pt x="10295467" y="1668079"/>
                </a:cubicBezTo>
                <a:cubicBezTo>
                  <a:pt x="10284420" y="1660290"/>
                  <a:pt x="10265794" y="1689186"/>
                  <a:pt x="10263443" y="1674948"/>
                </a:cubicBezTo>
                <a:lnTo>
                  <a:pt x="10205418" y="1682149"/>
                </a:lnTo>
                <a:cubicBezTo>
                  <a:pt x="10200696" y="1691209"/>
                  <a:pt x="10190895" y="1692356"/>
                  <a:pt x="10177759" y="1692943"/>
                </a:cubicBezTo>
                <a:lnTo>
                  <a:pt x="10165070" y="1693739"/>
                </a:lnTo>
                <a:lnTo>
                  <a:pt x="10156308" y="1707487"/>
                </a:lnTo>
                <a:cubicBezTo>
                  <a:pt x="10145406" y="1692057"/>
                  <a:pt x="10136981" y="1734810"/>
                  <a:pt x="10118267" y="1731142"/>
                </a:cubicBezTo>
                <a:lnTo>
                  <a:pt x="10083317" y="1743296"/>
                </a:lnTo>
                <a:cubicBezTo>
                  <a:pt x="10075718" y="1741227"/>
                  <a:pt x="10048011" y="1742555"/>
                  <a:pt x="10040388" y="1741632"/>
                </a:cubicBezTo>
                <a:cubicBezTo>
                  <a:pt x="9999609" y="1751733"/>
                  <a:pt x="9985545" y="1752223"/>
                  <a:pt x="9961167" y="1757147"/>
                </a:cubicBezTo>
                <a:cubicBezTo>
                  <a:pt x="9920131" y="1757289"/>
                  <a:pt x="9889892" y="1754090"/>
                  <a:pt x="9848940" y="1763915"/>
                </a:cubicBezTo>
                <a:lnTo>
                  <a:pt x="9729457" y="1784122"/>
                </a:lnTo>
                <a:cubicBezTo>
                  <a:pt x="9676207" y="1774536"/>
                  <a:pt x="9631235" y="1799759"/>
                  <a:pt x="9613704" y="1812371"/>
                </a:cubicBezTo>
                <a:cubicBezTo>
                  <a:pt x="9548152" y="1826647"/>
                  <a:pt x="9410970" y="1863993"/>
                  <a:pt x="9338590" y="1869293"/>
                </a:cubicBezTo>
                <a:lnTo>
                  <a:pt x="9232518" y="1893149"/>
                </a:lnTo>
                <a:lnTo>
                  <a:pt x="9156690" y="1903228"/>
                </a:lnTo>
                <a:lnTo>
                  <a:pt x="9054601" y="1910755"/>
                </a:lnTo>
                <a:lnTo>
                  <a:pt x="9006634" y="1914040"/>
                </a:lnTo>
                <a:lnTo>
                  <a:pt x="9006349" y="1913800"/>
                </a:lnTo>
                <a:cubicBezTo>
                  <a:pt x="9004294" y="1913580"/>
                  <a:pt x="9001475" y="1913908"/>
                  <a:pt x="8997380" y="1915011"/>
                </a:cubicBezTo>
                <a:lnTo>
                  <a:pt x="8991542" y="1917072"/>
                </a:lnTo>
                <a:lnTo>
                  <a:pt x="8975485" y="1920298"/>
                </a:lnTo>
                <a:lnTo>
                  <a:pt x="8969159" y="1919598"/>
                </a:lnTo>
                <a:lnTo>
                  <a:pt x="8964196" y="1917373"/>
                </a:lnTo>
                <a:cubicBezTo>
                  <a:pt x="8955841" y="1925324"/>
                  <a:pt x="8956668" y="1934272"/>
                  <a:pt x="8930136" y="1914185"/>
                </a:cubicBezTo>
                <a:cubicBezTo>
                  <a:pt x="8899182" y="1915205"/>
                  <a:pt x="8790451" y="1929860"/>
                  <a:pt x="8753592" y="1933417"/>
                </a:cubicBezTo>
                <a:cubicBezTo>
                  <a:pt x="8720970" y="1944137"/>
                  <a:pt x="8749345" y="1930476"/>
                  <a:pt x="8708995" y="1935518"/>
                </a:cubicBezTo>
                <a:cubicBezTo>
                  <a:pt x="8672757" y="1955053"/>
                  <a:pt x="8640293" y="1938613"/>
                  <a:pt x="8597219" y="1944090"/>
                </a:cubicBezTo>
                <a:lnTo>
                  <a:pt x="8526378" y="1929248"/>
                </a:lnTo>
                <a:lnTo>
                  <a:pt x="8512131" y="1935163"/>
                </a:lnTo>
                <a:lnTo>
                  <a:pt x="8507315" y="1938164"/>
                </a:lnTo>
                <a:cubicBezTo>
                  <a:pt x="8503797" y="1939941"/>
                  <a:pt x="8501196" y="1940752"/>
                  <a:pt x="8499116" y="1940902"/>
                </a:cubicBezTo>
                <a:lnTo>
                  <a:pt x="8498742" y="1940723"/>
                </a:lnTo>
                <a:lnTo>
                  <a:pt x="8491397" y="1943773"/>
                </a:lnTo>
                <a:lnTo>
                  <a:pt x="8368330" y="1957815"/>
                </a:lnTo>
                <a:cubicBezTo>
                  <a:pt x="8363173" y="1959840"/>
                  <a:pt x="8358881" y="1959492"/>
                  <a:pt x="8354947" y="1958009"/>
                </a:cubicBezTo>
                <a:lnTo>
                  <a:pt x="8321252" y="1974587"/>
                </a:lnTo>
                <a:lnTo>
                  <a:pt x="8315581" y="1974913"/>
                </a:lnTo>
                <a:lnTo>
                  <a:pt x="8296322" y="1988808"/>
                </a:lnTo>
                <a:lnTo>
                  <a:pt x="8285424" y="1994631"/>
                </a:lnTo>
                <a:lnTo>
                  <a:pt x="8284298" y="1999074"/>
                </a:lnTo>
                <a:cubicBezTo>
                  <a:pt x="8281994" y="2002319"/>
                  <a:pt x="8277300" y="2004967"/>
                  <a:pt x="8267224" y="2006249"/>
                </a:cubicBezTo>
                <a:lnTo>
                  <a:pt x="8264525" y="2006019"/>
                </a:lnTo>
                <a:lnTo>
                  <a:pt x="8253181" y="2015862"/>
                </a:lnTo>
                <a:cubicBezTo>
                  <a:pt x="8250007" y="2019712"/>
                  <a:pt x="8247795" y="2023994"/>
                  <a:pt x="8246982" y="2028854"/>
                </a:cubicBezTo>
                <a:cubicBezTo>
                  <a:pt x="8182975" y="2025947"/>
                  <a:pt x="8148279" y="2060069"/>
                  <a:pt x="8091420" y="2075015"/>
                </a:cubicBezTo>
                <a:cubicBezTo>
                  <a:pt x="8026616" y="2098157"/>
                  <a:pt x="7968218" y="2119393"/>
                  <a:pt x="7906555" y="2116988"/>
                </a:cubicBezTo>
                <a:cubicBezTo>
                  <a:pt x="7836267" y="2131900"/>
                  <a:pt x="7782114" y="2134131"/>
                  <a:pt x="7719893" y="2142703"/>
                </a:cubicBezTo>
                <a:lnTo>
                  <a:pt x="7615495" y="2139232"/>
                </a:lnTo>
                <a:lnTo>
                  <a:pt x="7528691" y="2145060"/>
                </a:lnTo>
                <a:lnTo>
                  <a:pt x="7520719" y="2147613"/>
                </a:lnTo>
                <a:cubicBezTo>
                  <a:pt x="7515141" y="2148952"/>
                  <a:pt x="7511320" y="2149302"/>
                  <a:pt x="7508559" y="2148948"/>
                </a:cubicBezTo>
                <a:lnTo>
                  <a:pt x="7508188" y="2148621"/>
                </a:lnTo>
                <a:lnTo>
                  <a:pt x="7496943" y="2150573"/>
                </a:lnTo>
                <a:lnTo>
                  <a:pt x="7219707" y="2156680"/>
                </a:lnTo>
                <a:lnTo>
                  <a:pt x="7202249" y="2161230"/>
                </a:lnTo>
                <a:lnTo>
                  <a:pt x="7198152" y="2166588"/>
                </a:lnTo>
                <a:cubicBezTo>
                  <a:pt x="7193259" y="2170111"/>
                  <a:pt x="7185654" y="2172250"/>
                  <a:pt x="7171956" y="2171236"/>
                </a:cubicBezTo>
                <a:lnTo>
                  <a:pt x="7098136" y="2183464"/>
                </a:lnTo>
                <a:cubicBezTo>
                  <a:pt x="7062296" y="2184442"/>
                  <a:pt x="7051336" y="2185419"/>
                  <a:pt x="7019644" y="2183090"/>
                </a:cubicBezTo>
                <a:cubicBezTo>
                  <a:pt x="6938675" y="2194028"/>
                  <a:pt x="6944793" y="2218194"/>
                  <a:pt x="6905294" y="2212596"/>
                </a:cubicBezTo>
                <a:cubicBezTo>
                  <a:pt x="6873070" y="2207388"/>
                  <a:pt x="6789137" y="2226462"/>
                  <a:pt x="6709370" y="2240551"/>
                </a:cubicBezTo>
                <a:cubicBezTo>
                  <a:pt x="6650254" y="2250006"/>
                  <a:pt x="6629253" y="2264107"/>
                  <a:pt x="6550602" y="2269327"/>
                </a:cubicBezTo>
                <a:cubicBezTo>
                  <a:pt x="6473302" y="2313417"/>
                  <a:pt x="6410843" y="2289694"/>
                  <a:pt x="6318708" y="2316127"/>
                </a:cubicBezTo>
                <a:cubicBezTo>
                  <a:pt x="6298698" y="2331649"/>
                  <a:pt x="6210439" y="2314456"/>
                  <a:pt x="6169822" y="2318214"/>
                </a:cubicBezTo>
                <a:cubicBezTo>
                  <a:pt x="6129203" y="2321972"/>
                  <a:pt x="6091688" y="2335520"/>
                  <a:pt x="6074996" y="2338676"/>
                </a:cubicBezTo>
                <a:lnTo>
                  <a:pt x="6069677" y="2337139"/>
                </a:lnTo>
                <a:lnTo>
                  <a:pt x="6049786" y="2337822"/>
                </a:lnTo>
                <a:lnTo>
                  <a:pt x="6042433" y="2329473"/>
                </a:lnTo>
                <a:lnTo>
                  <a:pt x="6011238" y="2324380"/>
                </a:lnTo>
                <a:cubicBezTo>
                  <a:pt x="5999830" y="2323793"/>
                  <a:pt x="5971276" y="2324706"/>
                  <a:pt x="5958523" y="2328024"/>
                </a:cubicBezTo>
                <a:lnTo>
                  <a:pt x="5760067" y="2343716"/>
                </a:lnTo>
                <a:lnTo>
                  <a:pt x="5628108" y="2344739"/>
                </a:lnTo>
                <a:lnTo>
                  <a:pt x="5472054" y="2330719"/>
                </a:lnTo>
                <a:cubicBezTo>
                  <a:pt x="5479284" y="2317691"/>
                  <a:pt x="5440157" y="2331757"/>
                  <a:pt x="5433909" y="2319466"/>
                </a:cubicBezTo>
                <a:cubicBezTo>
                  <a:pt x="5430517" y="2309434"/>
                  <a:pt x="5392976" y="2304750"/>
                  <a:pt x="5382817" y="2301764"/>
                </a:cubicBezTo>
                <a:lnTo>
                  <a:pt x="5262912" y="2281347"/>
                </a:lnTo>
                <a:cubicBezTo>
                  <a:pt x="5252746" y="2281163"/>
                  <a:pt x="5231699" y="2272853"/>
                  <a:pt x="5224109" y="2270223"/>
                </a:cubicBezTo>
                <a:lnTo>
                  <a:pt x="5175808" y="2267233"/>
                </a:lnTo>
                <a:lnTo>
                  <a:pt x="5157702" y="2260010"/>
                </a:lnTo>
                <a:lnTo>
                  <a:pt x="5143747" y="2256610"/>
                </a:lnTo>
                <a:lnTo>
                  <a:pt x="5140744" y="2254509"/>
                </a:lnTo>
                <a:cubicBezTo>
                  <a:pt x="5135026" y="2250469"/>
                  <a:pt x="5129229" y="2246658"/>
                  <a:pt x="5122807" y="2243656"/>
                </a:cubicBezTo>
                <a:cubicBezTo>
                  <a:pt x="5109467" y="2272275"/>
                  <a:pt x="5066004" y="2222839"/>
                  <a:pt x="5066938" y="2250227"/>
                </a:cubicBezTo>
                <a:cubicBezTo>
                  <a:pt x="5029345" y="2238711"/>
                  <a:pt x="5040096" y="2267800"/>
                  <a:pt x="5012662" y="2233846"/>
                </a:cubicBezTo>
                <a:cubicBezTo>
                  <a:pt x="4938174" y="2234229"/>
                  <a:pt x="4917504" y="2247236"/>
                  <a:pt x="4841589" y="2209829"/>
                </a:cubicBezTo>
                <a:cubicBezTo>
                  <a:pt x="4807890" y="2193187"/>
                  <a:pt x="4785258" y="2182041"/>
                  <a:pt x="4763595" y="2182061"/>
                </a:cubicBezTo>
                <a:cubicBezTo>
                  <a:pt x="4742475" y="2177561"/>
                  <a:pt x="4730631" y="2174738"/>
                  <a:pt x="4724334" y="2173047"/>
                </a:cubicBezTo>
                <a:lnTo>
                  <a:pt x="4722324" y="2172298"/>
                </a:lnTo>
                <a:lnTo>
                  <a:pt x="4723259" y="2172087"/>
                </a:lnTo>
                <a:cubicBezTo>
                  <a:pt x="4722296" y="2171445"/>
                  <a:pt x="4719415" y="2170839"/>
                  <a:pt x="4718350" y="2170817"/>
                </a:cubicBezTo>
                <a:lnTo>
                  <a:pt x="4722324" y="2172298"/>
                </a:lnTo>
                <a:lnTo>
                  <a:pt x="4716674" y="2173573"/>
                </a:lnTo>
                <a:cubicBezTo>
                  <a:pt x="4681300" y="2166617"/>
                  <a:pt x="4525895" y="2165809"/>
                  <a:pt x="4516962" y="2163671"/>
                </a:cubicBezTo>
                <a:cubicBezTo>
                  <a:pt x="4458971" y="2150559"/>
                  <a:pt x="4463810" y="2149818"/>
                  <a:pt x="4429691" y="2153020"/>
                </a:cubicBezTo>
                <a:cubicBezTo>
                  <a:pt x="4424455" y="2156391"/>
                  <a:pt x="4370126" y="2150097"/>
                  <a:pt x="4364023" y="2151674"/>
                </a:cubicBezTo>
                <a:lnTo>
                  <a:pt x="4318114" y="2158289"/>
                </a:lnTo>
                <a:lnTo>
                  <a:pt x="4316258" y="2156948"/>
                </a:lnTo>
                <a:cubicBezTo>
                  <a:pt x="4307275" y="2153577"/>
                  <a:pt x="4301145" y="2153578"/>
                  <a:pt x="4296292" y="2155069"/>
                </a:cubicBezTo>
                <a:lnTo>
                  <a:pt x="4291212" y="2157986"/>
                </a:lnTo>
                <a:lnTo>
                  <a:pt x="4277290" y="2157740"/>
                </a:lnTo>
                <a:lnTo>
                  <a:pt x="4249265" y="2160064"/>
                </a:lnTo>
                <a:lnTo>
                  <a:pt x="4203199" y="2157269"/>
                </a:lnTo>
                <a:cubicBezTo>
                  <a:pt x="4203096" y="2156849"/>
                  <a:pt x="4202995" y="2156430"/>
                  <a:pt x="4202893" y="2156010"/>
                </a:cubicBezTo>
                <a:cubicBezTo>
                  <a:pt x="4201267" y="2153173"/>
                  <a:pt x="4198292" y="2151054"/>
                  <a:pt x="4192396" y="2150376"/>
                </a:cubicBezTo>
                <a:cubicBezTo>
                  <a:pt x="4205365" y="2133087"/>
                  <a:pt x="4162425" y="2134982"/>
                  <a:pt x="4143893" y="2134511"/>
                </a:cubicBezTo>
                <a:cubicBezTo>
                  <a:pt x="4125868" y="2127445"/>
                  <a:pt x="4100250" y="2113865"/>
                  <a:pt x="4084245" y="2107978"/>
                </a:cubicBezTo>
                <a:lnTo>
                  <a:pt x="4075694" y="2107143"/>
                </a:lnTo>
                <a:cubicBezTo>
                  <a:pt x="4075655" y="2107042"/>
                  <a:pt x="4075614" y="2106943"/>
                  <a:pt x="4075575" y="2106844"/>
                </a:cubicBezTo>
                <a:cubicBezTo>
                  <a:pt x="4073829" y="2106060"/>
                  <a:pt x="4071057" y="2105559"/>
                  <a:pt x="4066658" y="2105400"/>
                </a:cubicBezTo>
                <a:lnTo>
                  <a:pt x="4060102" y="2105618"/>
                </a:lnTo>
                <a:lnTo>
                  <a:pt x="4043512" y="2103997"/>
                </a:lnTo>
                <a:lnTo>
                  <a:pt x="4038145" y="2101563"/>
                </a:lnTo>
                <a:lnTo>
                  <a:pt x="4036511" y="2097896"/>
                </a:lnTo>
                <a:lnTo>
                  <a:pt x="4034926" y="2098131"/>
                </a:lnTo>
                <a:cubicBezTo>
                  <a:pt x="4022576" y="2102995"/>
                  <a:pt x="4018025" y="2111371"/>
                  <a:pt x="4005686" y="2085563"/>
                </a:cubicBezTo>
                <a:lnTo>
                  <a:pt x="3937994" y="2068106"/>
                </a:lnTo>
                <a:cubicBezTo>
                  <a:pt x="3921658" y="2075830"/>
                  <a:pt x="3909686" y="2071141"/>
                  <a:pt x="3898423" y="2062451"/>
                </a:cubicBezTo>
                <a:cubicBezTo>
                  <a:pt x="3862243" y="2062947"/>
                  <a:pt x="3830779" y="2049077"/>
                  <a:pt x="3790908" y="2042213"/>
                </a:cubicBezTo>
                <a:cubicBezTo>
                  <a:pt x="3742158" y="2027507"/>
                  <a:pt x="3726280" y="2025530"/>
                  <a:pt x="3683661" y="2018290"/>
                </a:cubicBezTo>
                <a:lnTo>
                  <a:pt x="3611183" y="1986019"/>
                </a:lnTo>
                <a:lnTo>
                  <a:pt x="3605003" y="1987381"/>
                </a:lnTo>
                <a:cubicBezTo>
                  <a:pt x="3600731" y="1988000"/>
                  <a:pt x="3597877" y="1988000"/>
                  <a:pt x="3595884" y="1987545"/>
                </a:cubicBezTo>
                <a:lnTo>
                  <a:pt x="3595649" y="1987276"/>
                </a:lnTo>
                <a:lnTo>
                  <a:pt x="3587126" y="1987966"/>
                </a:lnTo>
                <a:cubicBezTo>
                  <a:pt x="3572774" y="1989757"/>
                  <a:pt x="3550540" y="1975558"/>
                  <a:pt x="3537283" y="1978267"/>
                </a:cubicBezTo>
                <a:cubicBezTo>
                  <a:pt x="3515092" y="1973971"/>
                  <a:pt x="3489773" y="1980236"/>
                  <a:pt x="3474371" y="1974606"/>
                </a:cubicBezTo>
                <a:lnTo>
                  <a:pt x="3401876" y="1962558"/>
                </a:lnTo>
                <a:lnTo>
                  <a:pt x="3365036" y="1979510"/>
                </a:lnTo>
                <a:cubicBezTo>
                  <a:pt x="3361007" y="1981808"/>
                  <a:pt x="3355145" y="1982886"/>
                  <a:pt x="3345174" y="1981192"/>
                </a:cubicBezTo>
                <a:lnTo>
                  <a:pt x="3342846" y="1980217"/>
                </a:lnTo>
                <a:cubicBezTo>
                  <a:pt x="3337528" y="1982688"/>
                  <a:pt x="3296694" y="1983818"/>
                  <a:pt x="3263504" y="1986094"/>
                </a:cubicBezTo>
                <a:cubicBezTo>
                  <a:pt x="3210873" y="1988435"/>
                  <a:pt x="3204538" y="1996407"/>
                  <a:pt x="3143704" y="1993869"/>
                </a:cubicBezTo>
                <a:cubicBezTo>
                  <a:pt x="3083839" y="1995098"/>
                  <a:pt x="3073438" y="2001104"/>
                  <a:pt x="3031439" y="1996512"/>
                </a:cubicBezTo>
                <a:lnTo>
                  <a:pt x="2782717" y="2018333"/>
                </a:lnTo>
                <a:cubicBezTo>
                  <a:pt x="2720447" y="2045988"/>
                  <a:pt x="2718750" y="2015419"/>
                  <a:pt x="2647675" y="2028869"/>
                </a:cubicBezTo>
                <a:cubicBezTo>
                  <a:pt x="2583664" y="1968934"/>
                  <a:pt x="2609849" y="2007202"/>
                  <a:pt x="2569176" y="2002628"/>
                </a:cubicBezTo>
                <a:lnTo>
                  <a:pt x="2444403" y="2016529"/>
                </a:lnTo>
                <a:cubicBezTo>
                  <a:pt x="2412730" y="2033089"/>
                  <a:pt x="2355175" y="2003000"/>
                  <a:pt x="2316260" y="2024996"/>
                </a:cubicBezTo>
                <a:cubicBezTo>
                  <a:pt x="2277148" y="2025534"/>
                  <a:pt x="2234330" y="2021339"/>
                  <a:pt x="2209726" y="2019763"/>
                </a:cubicBezTo>
                <a:cubicBezTo>
                  <a:pt x="2172984" y="2016106"/>
                  <a:pt x="2131016" y="2007174"/>
                  <a:pt x="2095813" y="2003052"/>
                </a:cubicBezTo>
                <a:cubicBezTo>
                  <a:pt x="2078687" y="2016661"/>
                  <a:pt x="2046700" y="1994357"/>
                  <a:pt x="1998504" y="1995032"/>
                </a:cubicBezTo>
                <a:cubicBezTo>
                  <a:pt x="1979851" y="2010679"/>
                  <a:pt x="1965997" y="1995296"/>
                  <a:pt x="1929320" y="2016977"/>
                </a:cubicBezTo>
                <a:cubicBezTo>
                  <a:pt x="1927506" y="2015185"/>
                  <a:pt x="1925308" y="2013558"/>
                  <a:pt x="1922798" y="2012146"/>
                </a:cubicBezTo>
                <a:cubicBezTo>
                  <a:pt x="1908224" y="2003952"/>
                  <a:pt x="1886476" y="2004665"/>
                  <a:pt x="1874228" y="2013741"/>
                </a:cubicBezTo>
                <a:cubicBezTo>
                  <a:pt x="1844711" y="2028500"/>
                  <a:pt x="1815838" y="2036277"/>
                  <a:pt x="1787803" y="2041363"/>
                </a:cubicBezTo>
                <a:lnTo>
                  <a:pt x="1739352" y="2036312"/>
                </a:lnTo>
                <a:cubicBezTo>
                  <a:pt x="1720756" y="2032746"/>
                  <a:pt x="1697809" y="2023837"/>
                  <a:pt x="1676219" y="2019963"/>
                </a:cubicBezTo>
                <a:cubicBezTo>
                  <a:pt x="1653856" y="2018758"/>
                  <a:pt x="1629782" y="2025363"/>
                  <a:pt x="1609817" y="2013066"/>
                </a:cubicBezTo>
                <a:cubicBezTo>
                  <a:pt x="1570834" y="2001390"/>
                  <a:pt x="1525521" y="2021545"/>
                  <a:pt x="1497258" y="1987476"/>
                </a:cubicBezTo>
                <a:cubicBezTo>
                  <a:pt x="1419429" y="1972767"/>
                  <a:pt x="1265224" y="1952754"/>
                  <a:pt x="1151127" y="1938041"/>
                </a:cubicBezTo>
                <a:cubicBezTo>
                  <a:pt x="1044820" y="1928230"/>
                  <a:pt x="911490" y="1929978"/>
                  <a:pt x="859417" y="1928608"/>
                </a:cubicBezTo>
                <a:lnTo>
                  <a:pt x="838688" y="1929821"/>
                </a:lnTo>
                <a:cubicBezTo>
                  <a:pt x="829380" y="1926412"/>
                  <a:pt x="823010" y="1926387"/>
                  <a:pt x="817957" y="1927857"/>
                </a:cubicBezTo>
                <a:lnTo>
                  <a:pt x="812654" y="1930751"/>
                </a:lnTo>
                <a:lnTo>
                  <a:pt x="721195" y="1929661"/>
                </a:lnTo>
                <a:cubicBezTo>
                  <a:pt x="721095" y="1929241"/>
                  <a:pt x="720991" y="1928820"/>
                  <a:pt x="720890" y="1928399"/>
                </a:cubicBezTo>
                <a:cubicBezTo>
                  <a:pt x="719222" y="1925556"/>
                  <a:pt x="716144" y="1923424"/>
                  <a:pt x="710023" y="1922722"/>
                </a:cubicBezTo>
                <a:cubicBezTo>
                  <a:pt x="689532" y="1914633"/>
                  <a:pt x="619665" y="1887450"/>
                  <a:pt x="597940" y="1879864"/>
                </a:cubicBezTo>
                <a:cubicBezTo>
                  <a:pt x="587430" y="1879265"/>
                  <a:pt x="583862" y="1877622"/>
                  <a:pt x="579683" y="1877212"/>
                </a:cubicBezTo>
                <a:lnTo>
                  <a:pt x="572865" y="1877401"/>
                </a:lnTo>
                <a:cubicBezTo>
                  <a:pt x="550627" y="1871095"/>
                  <a:pt x="474197" y="1846680"/>
                  <a:pt x="446247" y="1839371"/>
                </a:cubicBezTo>
                <a:cubicBezTo>
                  <a:pt x="429213" y="1847023"/>
                  <a:pt x="416808" y="1842285"/>
                  <a:pt x="405163" y="1833548"/>
                </a:cubicBezTo>
                <a:cubicBezTo>
                  <a:pt x="367566" y="1833890"/>
                  <a:pt x="334968" y="1819885"/>
                  <a:pt x="293583" y="1812852"/>
                </a:cubicBezTo>
                <a:lnTo>
                  <a:pt x="119529" y="1761047"/>
                </a:lnTo>
                <a:cubicBezTo>
                  <a:pt x="73377" y="1751937"/>
                  <a:pt x="36403" y="1759579"/>
                  <a:pt x="16674" y="1758191"/>
                </a:cubicBezTo>
                <a:lnTo>
                  <a:pt x="1150" y="1752722"/>
                </a:lnTo>
                <a:cubicBezTo>
                  <a:pt x="-1438" y="1496726"/>
                  <a:pt x="1148" y="514333"/>
                  <a:pt x="1148" y="222213"/>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077F908-40CD-AE68-22C2-A60381E89498}"/>
              </a:ext>
            </a:extLst>
          </p:cNvPr>
          <p:cNvSpPr>
            <a:spLocks noGrp="1"/>
          </p:cNvSpPr>
          <p:nvPr>
            <p:ph type="title"/>
          </p:nvPr>
        </p:nvSpPr>
        <p:spPr>
          <a:xfrm>
            <a:off x="1050878" y="609601"/>
            <a:ext cx="10017455" cy="1216024"/>
          </a:xfrm>
        </p:spPr>
        <p:txBody>
          <a:bodyPr>
            <a:normAutofit/>
          </a:bodyPr>
          <a:lstStyle/>
          <a:p>
            <a:r>
              <a:rPr lang="en-US" dirty="0" err="1">
                <a:ea typeface="Batang"/>
              </a:rPr>
              <a:t>mOTIVACION</a:t>
            </a:r>
            <a:endParaRPr lang="en-US" dirty="0" err="1"/>
          </a:p>
        </p:txBody>
      </p:sp>
      <p:sp>
        <p:nvSpPr>
          <p:cNvPr id="3" name="Content Placeholder 2">
            <a:extLst>
              <a:ext uri="{FF2B5EF4-FFF2-40B4-BE49-F238E27FC236}">
                <a16:creationId xmlns:a16="http://schemas.microsoft.com/office/drawing/2014/main" id="{7335BEFA-5965-3AA5-F404-EFAAB125A5BA}"/>
              </a:ext>
            </a:extLst>
          </p:cNvPr>
          <p:cNvSpPr>
            <a:spLocks noGrp="1"/>
          </p:cNvSpPr>
          <p:nvPr>
            <p:ph idx="1"/>
          </p:nvPr>
        </p:nvSpPr>
        <p:spPr>
          <a:xfrm>
            <a:off x="1050878" y="2435226"/>
            <a:ext cx="9880979" cy="3819151"/>
          </a:xfrm>
        </p:spPr>
        <p:txBody>
          <a:bodyPr vert="horz" lIns="91440" tIns="45720" rIns="91440" bIns="45720" rtlCol="0" anchor="ctr">
            <a:normAutofit/>
          </a:bodyPr>
          <a:lstStyle/>
          <a:p>
            <a:pPr marL="0">
              <a:buNone/>
            </a:pPr>
            <a:r>
              <a:rPr lang="es-ES" dirty="0">
                <a:ea typeface="+mn-lt"/>
                <a:cs typeface="+mn-lt"/>
              </a:rPr>
              <a:t>El subgénero de estrategia llamado </a:t>
            </a:r>
            <a:r>
              <a:rPr lang="es-ES" dirty="0" err="1">
                <a:ea typeface="+mn-lt"/>
                <a:cs typeface="+mn-lt"/>
              </a:rPr>
              <a:t>tower</a:t>
            </a:r>
            <a:r>
              <a:rPr lang="es-ES" dirty="0">
                <a:ea typeface="+mn-lt"/>
                <a:cs typeface="+mn-lt"/>
              </a:rPr>
              <a:t> defense siempre ha sido uno de mis géneros favoritos de los videojuegos, y con la observación del juego ROGUE TOWER, un juego </a:t>
            </a:r>
            <a:r>
              <a:rPr lang="es-ES" dirty="0" err="1">
                <a:ea typeface="+mn-lt"/>
                <a:cs typeface="+mn-lt"/>
              </a:rPr>
              <a:t>tower</a:t>
            </a:r>
            <a:r>
              <a:rPr lang="es-ES" dirty="0">
                <a:ea typeface="+mn-lt"/>
                <a:cs typeface="+mn-lt"/>
              </a:rPr>
              <a:t> defense que salió hace unos meses, y sus mecánicas pensaba en cómo sería un </a:t>
            </a:r>
            <a:r>
              <a:rPr lang="es-ES" dirty="0" err="1">
                <a:ea typeface="+mn-lt"/>
                <a:cs typeface="+mn-lt"/>
              </a:rPr>
              <a:t>tower</a:t>
            </a:r>
            <a:r>
              <a:rPr lang="es-ES" dirty="0">
                <a:ea typeface="+mn-lt"/>
                <a:cs typeface="+mn-lt"/>
              </a:rPr>
              <a:t> defense que incorpore ciertas de sus mecánicas, pero que a la vez las reestructure para una mayor dificultad.</a:t>
            </a:r>
            <a:endParaRPr lang="en-US">
              <a:ea typeface="+mn-lt"/>
              <a:cs typeface="+mn-lt"/>
            </a:endParaRPr>
          </a:p>
          <a:p>
            <a:pPr marL="0" indent="0">
              <a:buNone/>
            </a:pPr>
            <a:r>
              <a:rPr lang="es-ES" dirty="0">
                <a:ea typeface="+mn-lt"/>
                <a:cs typeface="+mn-lt"/>
              </a:rPr>
              <a:t>Por lo que cuando me vi en la necesidad de pensar en que desarrollar como proyecto final dije “¿Porque no?” y desarrollé esta idea que tenía aún más.</a:t>
            </a:r>
            <a:endParaRPr lang="en-US" dirty="0">
              <a:ea typeface="+mn-lt"/>
              <a:cs typeface="+mn-lt"/>
            </a:endParaRPr>
          </a:p>
          <a:p>
            <a:endParaRPr lang="en-US" dirty="0"/>
          </a:p>
        </p:txBody>
      </p:sp>
    </p:spTree>
    <p:extLst>
      <p:ext uri="{BB962C8B-B14F-4D97-AF65-F5344CB8AC3E}">
        <p14:creationId xmlns:p14="http://schemas.microsoft.com/office/powerpoint/2010/main" val="992808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1CE2CF7-D5AA-4464-AC91-9ED1EA5D6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49BF28-5E5D-5070-30A3-2D67AF6F22A3}"/>
              </a:ext>
            </a:extLst>
          </p:cNvPr>
          <p:cNvSpPr>
            <a:spLocks noGrp="1"/>
          </p:cNvSpPr>
          <p:nvPr>
            <p:ph type="title"/>
          </p:nvPr>
        </p:nvSpPr>
        <p:spPr>
          <a:xfrm>
            <a:off x="5177859" y="609601"/>
            <a:ext cx="5683623" cy="1216024"/>
          </a:xfrm>
        </p:spPr>
        <p:txBody>
          <a:bodyPr vert="horz" lIns="91440" tIns="45720" rIns="91440" bIns="45720" rtlCol="0" anchor="ctr">
            <a:normAutofit/>
          </a:bodyPr>
          <a:lstStyle/>
          <a:p>
            <a:r>
              <a:rPr lang="en-US"/>
              <a:t>Originalidad de la Idea</a:t>
            </a:r>
          </a:p>
        </p:txBody>
      </p:sp>
      <p:pic>
        <p:nvPicPr>
          <p:cNvPr id="5" name="Picture 4" descr="Concepto de idea de bombilla">
            <a:extLst>
              <a:ext uri="{FF2B5EF4-FFF2-40B4-BE49-F238E27FC236}">
                <a16:creationId xmlns:a16="http://schemas.microsoft.com/office/drawing/2014/main" id="{CF121B1B-EB42-63BD-BF96-EA4867DD8953}"/>
              </a:ext>
            </a:extLst>
          </p:cNvPr>
          <p:cNvPicPr>
            <a:picLocks noChangeAspect="1"/>
          </p:cNvPicPr>
          <p:nvPr/>
        </p:nvPicPr>
        <p:blipFill rotWithShape="1">
          <a:blip r:embed="rId2"/>
          <a:srcRect l="3686" r="51681" b="-2"/>
          <a:stretch/>
        </p:blipFill>
        <p:spPr>
          <a:xfrm>
            <a:off x="20" y="2"/>
            <a:ext cx="4585628" cy="6857998"/>
          </a:xfrm>
          <a:custGeom>
            <a:avLst/>
            <a:gdLst/>
            <a:ahLst/>
            <a:cxnLst/>
            <a:rect l="l" t="t" r="r" b="b"/>
            <a:pathLst>
              <a:path w="4585648" h="6857998">
                <a:moveTo>
                  <a:pt x="0" y="0"/>
                </a:moveTo>
                <a:lnTo>
                  <a:pt x="3944047" y="0"/>
                </a:lnTo>
                <a:lnTo>
                  <a:pt x="3944688" y="10340"/>
                </a:lnTo>
                <a:cubicBezTo>
                  <a:pt x="3965528" y="36732"/>
                  <a:pt x="3945672" y="53579"/>
                  <a:pt x="3950304" y="81398"/>
                </a:cubicBezTo>
                <a:cubicBezTo>
                  <a:pt x="3979668" y="102733"/>
                  <a:pt x="3935739" y="103225"/>
                  <a:pt x="3930579" y="118301"/>
                </a:cubicBezTo>
                <a:lnTo>
                  <a:pt x="3930846" y="122373"/>
                </a:lnTo>
                <a:lnTo>
                  <a:pt x="3937038" y="132397"/>
                </a:lnTo>
                <a:lnTo>
                  <a:pt x="3940265" y="135982"/>
                </a:lnTo>
                <a:cubicBezTo>
                  <a:pt x="3942154" y="138523"/>
                  <a:pt x="3942977" y="140298"/>
                  <a:pt x="3943073" y="141620"/>
                </a:cubicBezTo>
                <a:cubicBezTo>
                  <a:pt x="3942998" y="141685"/>
                  <a:pt x="3942926" y="141751"/>
                  <a:pt x="3942854" y="141816"/>
                </a:cubicBezTo>
                <a:lnTo>
                  <a:pt x="3946045" y="146983"/>
                </a:lnTo>
                <a:cubicBezTo>
                  <a:pt x="3952085" y="155570"/>
                  <a:pt x="3958585" y="163800"/>
                  <a:pt x="3965281" y="171535"/>
                </a:cubicBezTo>
                <a:cubicBezTo>
                  <a:pt x="3952744" y="181711"/>
                  <a:pt x="3987015" y="208379"/>
                  <a:pt x="3955100" y="211093"/>
                </a:cubicBezTo>
                <a:cubicBezTo>
                  <a:pt x="3963231" y="221704"/>
                  <a:pt x="3979172" y="225918"/>
                  <a:pt x="3957453" y="226143"/>
                </a:cubicBezTo>
                <a:cubicBezTo>
                  <a:pt x="3959561" y="229747"/>
                  <a:pt x="3959011" y="232340"/>
                  <a:pt x="3957179" y="234484"/>
                </a:cubicBezTo>
                <a:lnTo>
                  <a:pt x="3956175" y="235199"/>
                </a:lnTo>
                <a:lnTo>
                  <a:pt x="3974755" y="258709"/>
                </a:lnTo>
                <a:cubicBezTo>
                  <a:pt x="3974810" y="259903"/>
                  <a:pt x="3974864" y="261097"/>
                  <a:pt x="3974919" y="262291"/>
                </a:cubicBezTo>
                <a:lnTo>
                  <a:pt x="3989981" y="277023"/>
                </a:lnTo>
                <a:lnTo>
                  <a:pt x="3996191" y="284947"/>
                </a:lnTo>
                <a:lnTo>
                  <a:pt x="4001190" y="286536"/>
                </a:lnTo>
                <a:cubicBezTo>
                  <a:pt x="4004786" y="288616"/>
                  <a:pt x="4007623" y="292056"/>
                  <a:pt x="4008705" y="298565"/>
                </a:cubicBezTo>
                <a:cubicBezTo>
                  <a:pt x="4008585" y="299108"/>
                  <a:pt x="4008465" y="299650"/>
                  <a:pt x="4008344" y="300194"/>
                </a:cubicBezTo>
                <a:lnTo>
                  <a:pt x="4019098" y="309203"/>
                </a:lnTo>
                <a:cubicBezTo>
                  <a:pt x="4023353" y="311943"/>
                  <a:pt x="4028131" y="314172"/>
                  <a:pt x="4033618" y="315650"/>
                </a:cubicBezTo>
                <a:cubicBezTo>
                  <a:pt x="4027964" y="354775"/>
                  <a:pt x="4065415" y="383133"/>
                  <a:pt x="4080284" y="421400"/>
                </a:cubicBezTo>
                <a:cubicBezTo>
                  <a:pt x="4052614" y="444764"/>
                  <a:pt x="4129047" y="500739"/>
                  <a:pt x="4168461" y="503092"/>
                </a:cubicBezTo>
                <a:cubicBezTo>
                  <a:pt x="4128023" y="511488"/>
                  <a:pt x="4257167" y="577423"/>
                  <a:pt x="4192557" y="560735"/>
                </a:cubicBezTo>
                <a:cubicBezTo>
                  <a:pt x="4202585" y="572893"/>
                  <a:pt x="4193454" y="589341"/>
                  <a:pt x="4176910" y="584674"/>
                </a:cubicBezTo>
                <a:cubicBezTo>
                  <a:pt x="4224177" y="618252"/>
                  <a:pt x="4225772" y="681450"/>
                  <a:pt x="4260533" y="723119"/>
                </a:cubicBezTo>
                <a:cubicBezTo>
                  <a:pt x="4242328" y="753272"/>
                  <a:pt x="4263820" y="734604"/>
                  <a:pt x="4270711" y="760720"/>
                </a:cubicBezTo>
                <a:cubicBezTo>
                  <a:pt x="4295191" y="748303"/>
                  <a:pt x="4270314" y="794183"/>
                  <a:pt x="4302509" y="789247"/>
                </a:cubicBezTo>
                <a:cubicBezTo>
                  <a:pt x="4302741" y="794159"/>
                  <a:pt x="4301954" y="799070"/>
                  <a:pt x="4300921" y="804034"/>
                </a:cubicBezTo>
                <a:cubicBezTo>
                  <a:pt x="4300749" y="804900"/>
                  <a:pt x="4300572" y="805767"/>
                  <a:pt x="4300400" y="806635"/>
                </a:cubicBezTo>
                <a:lnTo>
                  <a:pt x="4303753" y="815950"/>
                </a:lnTo>
                <a:lnTo>
                  <a:pt x="4297888" y="819940"/>
                </a:lnTo>
                <a:cubicBezTo>
                  <a:pt x="4297944" y="824938"/>
                  <a:pt x="4297999" y="829937"/>
                  <a:pt x="4298055" y="834935"/>
                </a:cubicBezTo>
                <a:cubicBezTo>
                  <a:pt x="4299172" y="840340"/>
                  <a:pt x="4301603" y="845911"/>
                  <a:pt x="4306135" y="851700"/>
                </a:cubicBezTo>
                <a:cubicBezTo>
                  <a:pt x="4332817" y="868320"/>
                  <a:pt x="4317557" y="909641"/>
                  <a:pt x="4352091" y="929754"/>
                </a:cubicBezTo>
                <a:cubicBezTo>
                  <a:pt x="4362479" y="937980"/>
                  <a:pt x="4380484" y="968513"/>
                  <a:pt x="4375270" y="977376"/>
                </a:cubicBezTo>
                <a:cubicBezTo>
                  <a:pt x="4377250" y="984377"/>
                  <a:pt x="4384849" y="990651"/>
                  <a:pt x="4377297" y="996912"/>
                </a:cubicBezTo>
                <a:cubicBezTo>
                  <a:pt x="4369005" y="1005760"/>
                  <a:pt x="4399874" y="1021625"/>
                  <a:pt x="4384684" y="1023223"/>
                </a:cubicBezTo>
                <a:cubicBezTo>
                  <a:pt x="4406172" y="1034643"/>
                  <a:pt x="4390237" y="1055523"/>
                  <a:pt x="4392472" y="1070780"/>
                </a:cubicBezTo>
                <a:cubicBezTo>
                  <a:pt x="4411832" y="1078905"/>
                  <a:pt x="4397439" y="1102903"/>
                  <a:pt x="4412067" y="1132722"/>
                </a:cubicBezTo>
                <a:cubicBezTo>
                  <a:pt x="4434025" y="1141419"/>
                  <a:pt x="4421728" y="1152870"/>
                  <a:pt x="4455281" y="1171648"/>
                </a:cubicBezTo>
                <a:cubicBezTo>
                  <a:pt x="4453907" y="1173110"/>
                  <a:pt x="4452815" y="1174775"/>
                  <a:pt x="4452047" y="1176593"/>
                </a:cubicBezTo>
                <a:cubicBezTo>
                  <a:pt x="4447572" y="1187166"/>
                  <a:pt x="4454607" y="1200545"/>
                  <a:pt x="4467755" y="1206479"/>
                </a:cubicBezTo>
                <a:lnTo>
                  <a:pt x="4498518" y="1230184"/>
                </a:lnTo>
                <a:lnTo>
                  <a:pt x="4503988" y="1239714"/>
                </a:lnTo>
                <a:cubicBezTo>
                  <a:pt x="4506730" y="1246063"/>
                  <a:pt x="4507415" y="1251722"/>
                  <a:pt x="4506821" y="1256926"/>
                </a:cubicBezTo>
                <a:lnTo>
                  <a:pt x="4502210" y="1270678"/>
                </a:lnTo>
                <a:lnTo>
                  <a:pt x="4494994" y="1272955"/>
                </a:lnTo>
                <a:lnTo>
                  <a:pt x="4495424" y="1282254"/>
                </a:lnTo>
                <a:lnTo>
                  <a:pt x="4494064" y="1284511"/>
                </a:lnTo>
                <a:cubicBezTo>
                  <a:pt x="4491436" y="1288808"/>
                  <a:pt x="4489075" y="1293117"/>
                  <a:pt x="4487745" y="1297660"/>
                </a:cubicBezTo>
                <a:cubicBezTo>
                  <a:pt x="4521914" y="1300656"/>
                  <a:pt x="4482088" y="1336801"/>
                  <a:pt x="4510831" y="1331158"/>
                </a:cubicBezTo>
                <a:cubicBezTo>
                  <a:pt x="4509485" y="1356644"/>
                  <a:pt x="4537196" y="1344587"/>
                  <a:pt x="4509149" y="1367911"/>
                </a:cubicBezTo>
                <a:cubicBezTo>
                  <a:pt x="4525575" y="1402569"/>
                  <a:pt x="4519252" y="1443943"/>
                  <a:pt x="4530734" y="1480066"/>
                </a:cubicBezTo>
                <a:lnTo>
                  <a:pt x="4531332" y="1481140"/>
                </a:lnTo>
                <a:lnTo>
                  <a:pt x="4523757" y="1500827"/>
                </a:lnTo>
                <a:lnTo>
                  <a:pt x="4517749" y="1528834"/>
                </a:lnTo>
                <a:lnTo>
                  <a:pt x="4510978" y="1526104"/>
                </a:lnTo>
                <a:cubicBezTo>
                  <a:pt x="4505305" y="1525236"/>
                  <a:pt x="4507721" y="1530251"/>
                  <a:pt x="4513177" y="1537822"/>
                </a:cubicBezTo>
                <a:lnTo>
                  <a:pt x="4515243" y="1540521"/>
                </a:lnTo>
                <a:lnTo>
                  <a:pt x="4514146" y="1545627"/>
                </a:lnTo>
                <a:cubicBezTo>
                  <a:pt x="4512031" y="1559801"/>
                  <a:pt x="4511188" y="1572109"/>
                  <a:pt x="4512185" y="1579228"/>
                </a:cubicBezTo>
                <a:cubicBezTo>
                  <a:pt x="4545845" y="1639398"/>
                  <a:pt x="4550705" y="1726741"/>
                  <a:pt x="4554335" y="1818364"/>
                </a:cubicBezTo>
                <a:cubicBezTo>
                  <a:pt x="4560401" y="1899079"/>
                  <a:pt x="4548295" y="2018831"/>
                  <a:pt x="4548582" y="2063518"/>
                </a:cubicBezTo>
                <a:lnTo>
                  <a:pt x="4556056" y="2086487"/>
                </a:lnTo>
                <a:lnTo>
                  <a:pt x="4554275" y="2089340"/>
                </a:lnTo>
                <a:cubicBezTo>
                  <a:pt x="4550593" y="2102174"/>
                  <a:pt x="4551716" y="2110234"/>
                  <a:pt x="4554956" y="2116163"/>
                </a:cubicBezTo>
                <a:lnTo>
                  <a:pt x="4560492" y="2121961"/>
                </a:lnTo>
                <a:lnTo>
                  <a:pt x="4571444" y="2176482"/>
                </a:lnTo>
                <a:lnTo>
                  <a:pt x="4575448" y="2237907"/>
                </a:lnTo>
                <a:lnTo>
                  <a:pt x="4573513" y="2238688"/>
                </a:lnTo>
                <a:cubicBezTo>
                  <a:pt x="4569330" y="2241686"/>
                  <a:pt x="4566526" y="2246244"/>
                  <a:pt x="4566533" y="2254203"/>
                </a:cubicBezTo>
                <a:cubicBezTo>
                  <a:pt x="4536852" y="2242405"/>
                  <a:pt x="4555170" y="2259280"/>
                  <a:pt x="4557814" y="2283790"/>
                </a:cubicBezTo>
                <a:cubicBezTo>
                  <a:pt x="4512304" y="2270934"/>
                  <a:pt x="4537738" y="2340304"/>
                  <a:pt x="4512647" y="2352361"/>
                </a:cubicBezTo>
                <a:cubicBezTo>
                  <a:pt x="4515616" y="2370657"/>
                  <a:pt x="4517925" y="2389769"/>
                  <a:pt x="4519328" y="2409295"/>
                </a:cubicBezTo>
                <a:lnTo>
                  <a:pt x="4519571" y="2420793"/>
                </a:lnTo>
                <a:lnTo>
                  <a:pt x="4519120" y="2421041"/>
                </a:lnTo>
                <a:cubicBezTo>
                  <a:pt x="4518201" y="2423576"/>
                  <a:pt x="4517918" y="2427373"/>
                  <a:pt x="4518471" y="2433205"/>
                </a:cubicBezTo>
                <a:lnTo>
                  <a:pt x="4461595" y="2530080"/>
                </a:lnTo>
                <a:cubicBezTo>
                  <a:pt x="4445853" y="2584934"/>
                  <a:pt x="4405533" y="2605402"/>
                  <a:pt x="4412936" y="2666699"/>
                </a:cubicBezTo>
                <a:cubicBezTo>
                  <a:pt x="4398065" y="2717991"/>
                  <a:pt x="4372927" y="2756371"/>
                  <a:pt x="4370093" y="2804588"/>
                </a:cubicBezTo>
                <a:cubicBezTo>
                  <a:pt x="4347398" y="2879436"/>
                  <a:pt x="4272392" y="2939011"/>
                  <a:pt x="4262477" y="3058637"/>
                </a:cubicBezTo>
                <a:cubicBezTo>
                  <a:pt x="4283714" y="3099999"/>
                  <a:pt x="4256160" y="3144249"/>
                  <a:pt x="4253454" y="3179447"/>
                </a:cubicBezTo>
                <a:cubicBezTo>
                  <a:pt x="4259242" y="3200557"/>
                  <a:pt x="4257117" y="3211737"/>
                  <a:pt x="4239228" y="3217364"/>
                </a:cubicBezTo>
                <a:cubicBezTo>
                  <a:pt x="4268875" y="3316502"/>
                  <a:pt x="4225924" y="3257304"/>
                  <a:pt x="4222932" y="3330364"/>
                </a:cubicBezTo>
                <a:cubicBezTo>
                  <a:pt x="4224428" y="3395928"/>
                  <a:pt x="4215196" y="3463236"/>
                  <a:pt x="4248669" y="3547193"/>
                </a:cubicBezTo>
                <a:cubicBezTo>
                  <a:pt x="4260183" y="3566053"/>
                  <a:pt x="4256781" y="3592027"/>
                  <a:pt x="4241070" y="3605210"/>
                </a:cubicBezTo>
                <a:cubicBezTo>
                  <a:pt x="4238364" y="3607478"/>
                  <a:pt x="4235392" y="3609274"/>
                  <a:pt x="4232239" y="3610540"/>
                </a:cubicBezTo>
                <a:cubicBezTo>
                  <a:pt x="4258208" y="3664330"/>
                  <a:pt x="4231517" y="3673159"/>
                  <a:pt x="4251881" y="3702764"/>
                </a:cubicBezTo>
                <a:cubicBezTo>
                  <a:pt x="4242939" y="3759891"/>
                  <a:pt x="4201773" y="3786712"/>
                  <a:pt x="4219293" y="3813528"/>
                </a:cubicBezTo>
                <a:cubicBezTo>
                  <a:pt x="4207910" y="3838914"/>
                  <a:pt x="4167663" y="3859754"/>
                  <a:pt x="4184863" y="3893255"/>
                </a:cubicBezTo>
                <a:cubicBezTo>
                  <a:pt x="4163644" y="3884625"/>
                  <a:pt x="4188862" y="3931915"/>
                  <a:pt x="4169808" y="3939619"/>
                </a:cubicBezTo>
                <a:cubicBezTo>
                  <a:pt x="4154129" y="3943837"/>
                  <a:pt x="4158129" y="3959170"/>
                  <a:pt x="4154137" y="3971517"/>
                </a:cubicBezTo>
                <a:cubicBezTo>
                  <a:pt x="4139069" y="3981495"/>
                  <a:pt x="4133844" y="4042203"/>
                  <a:pt x="4139625" y="4062614"/>
                </a:cubicBezTo>
                <a:cubicBezTo>
                  <a:pt x="4165622" y="4119195"/>
                  <a:pt x="4107101" y="4172348"/>
                  <a:pt x="4126180" y="4217749"/>
                </a:cubicBezTo>
                <a:cubicBezTo>
                  <a:pt x="4128014" y="4267056"/>
                  <a:pt x="4089563" y="4286360"/>
                  <a:pt x="4072389" y="4317623"/>
                </a:cubicBezTo>
                <a:cubicBezTo>
                  <a:pt x="4062182" y="4356545"/>
                  <a:pt x="4071264" y="4384138"/>
                  <a:pt x="4064937" y="4451279"/>
                </a:cubicBezTo>
                <a:cubicBezTo>
                  <a:pt x="4050628" y="4512697"/>
                  <a:pt x="4048851" y="4652154"/>
                  <a:pt x="4034424" y="4720470"/>
                </a:cubicBezTo>
                <a:cubicBezTo>
                  <a:pt x="3973937" y="4868361"/>
                  <a:pt x="4025760" y="4964348"/>
                  <a:pt x="4016334" y="5052878"/>
                </a:cubicBezTo>
                <a:cubicBezTo>
                  <a:pt x="3999794" y="5123327"/>
                  <a:pt x="4021855" y="5194887"/>
                  <a:pt x="3977865" y="5251650"/>
                </a:cubicBezTo>
                <a:cubicBezTo>
                  <a:pt x="3973961" y="5317292"/>
                  <a:pt x="3987477" y="5410025"/>
                  <a:pt x="3997669" y="5413392"/>
                </a:cubicBezTo>
                <a:cubicBezTo>
                  <a:pt x="3969262" y="5397845"/>
                  <a:pt x="3981248" y="5449403"/>
                  <a:pt x="3981869" y="5471875"/>
                </a:cubicBezTo>
                <a:cubicBezTo>
                  <a:pt x="3957580" y="5534944"/>
                  <a:pt x="3976666" y="5598829"/>
                  <a:pt x="3901990" y="5708604"/>
                </a:cubicBezTo>
                <a:cubicBezTo>
                  <a:pt x="3897618" y="5810136"/>
                  <a:pt x="3870199" y="5788842"/>
                  <a:pt x="3860571" y="5821275"/>
                </a:cubicBezTo>
                <a:cubicBezTo>
                  <a:pt x="3868171" y="5831278"/>
                  <a:pt x="3866949" y="5900968"/>
                  <a:pt x="3849074" y="5900679"/>
                </a:cubicBezTo>
                <a:cubicBezTo>
                  <a:pt x="3871964" y="5925143"/>
                  <a:pt x="3834226" y="5972433"/>
                  <a:pt x="3841809" y="5992005"/>
                </a:cubicBezTo>
                <a:cubicBezTo>
                  <a:pt x="3848533" y="6035132"/>
                  <a:pt x="3834497" y="6078819"/>
                  <a:pt x="3832901" y="6122412"/>
                </a:cubicBezTo>
                <a:cubicBezTo>
                  <a:pt x="3799640" y="6263751"/>
                  <a:pt x="3784898" y="6198720"/>
                  <a:pt x="3804166" y="6389843"/>
                </a:cubicBezTo>
                <a:cubicBezTo>
                  <a:pt x="3799226" y="6482285"/>
                  <a:pt x="3740829" y="6538361"/>
                  <a:pt x="3736537" y="6595214"/>
                </a:cubicBezTo>
                <a:cubicBezTo>
                  <a:pt x="3692112" y="6745846"/>
                  <a:pt x="3660956" y="6804405"/>
                  <a:pt x="3649707" y="6848925"/>
                </a:cubicBezTo>
                <a:lnTo>
                  <a:pt x="3649314" y="6857996"/>
                </a:lnTo>
                <a:lnTo>
                  <a:pt x="4585648" y="6857996"/>
                </a:lnTo>
                <a:lnTo>
                  <a:pt x="4585648" y="6857998"/>
                </a:lnTo>
                <a:lnTo>
                  <a:pt x="0" y="6857998"/>
                </a:lnTo>
                <a:close/>
              </a:path>
            </a:pathLst>
          </a:custGeom>
        </p:spPr>
      </p:pic>
      <p:sp>
        <p:nvSpPr>
          <p:cNvPr id="4" name="TextBox 3">
            <a:extLst>
              <a:ext uri="{FF2B5EF4-FFF2-40B4-BE49-F238E27FC236}">
                <a16:creationId xmlns:a16="http://schemas.microsoft.com/office/drawing/2014/main" id="{E5131B7F-E843-8D4E-D5EE-F0F773B4D6BC}"/>
              </a:ext>
            </a:extLst>
          </p:cNvPr>
          <p:cNvSpPr txBox="1"/>
          <p:nvPr/>
        </p:nvSpPr>
        <p:spPr>
          <a:xfrm>
            <a:off x="5177859" y="2147356"/>
            <a:ext cx="5683624" cy="410702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en-US" sz="1500" spc="50">
                <a:solidFill>
                  <a:schemeClr val="tx1">
                    <a:lumMod val="85000"/>
                    <a:lumOff val="15000"/>
                  </a:schemeClr>
                </a:solidFill>
                <a:ea typeface="Batang" panose="02030600000101010101" pitchFamily="18" charset="-127"/>
              </a:rPr>
              <a:t>Primeramente, remplazamos la mecánica de uso de dinero por una de recolección de recursos en el mapa en tiempo real, y el “Mana” por “Energía” para que este más acorde con la temática Sci-fi del juego y no con la temática de fantasía del juego que use como inspiración. También se cambió por completo la transición entre oleadas, de una sesión de estrategia donde podías esperar hasta que le des clic al botón de listo para iniciar la oleada, a una cuenta regresiva que te obliga a pensar constantemente fuera y durante las oleadas como reestructurar las defensas para el CORE y las otras estructuras del mapa. Para esto surgió otra idea original, y es el agregado de un tipo de monstruos cuyo comportamiento es diferente al resto, en lugar de seguir la ruta para llegar al CORE y destruirlo, este se sale del camino y se dirige a las estructuras de producción de recursos más cercanas para destruirlas, lo cual te obliga a crear defensas descentralizadas y a no construir sin un plan en mente. </a:t>
            </a:r>
          </a:p>
        </p:txBody>
      </p:sp>
    </p:spTree>
    <p:extLst>
      <p:ext uri="{BB962C8B-B14F-4D97-AF65-F5344CB8AC3E}">
        <p14:creationId xmlns:p14="http://schemas.microsoft.com/office/powerpoint/2010/main" val="3533748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5C685BF-E9A7-4525-ABF3-CCC2EAC37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2687005"/>
          </a:xfrm>
          <a:custGeom>
            <a:avLst/>
            <a:gdLst>
              <a:gd name="connsiteX0" fmla="*/ 12192000 w 12192000"/>
              <a:gd name="connsiteY0" fmla="*/ 0 h 2785707"/>
              <a:gd name="connsiteX1" fmla="*/ 0 w 12192000"/>
              <a:gd name="connsiteY1" fmla="*/ 0 h 2785707"/>
              <a:gd name="connsiteX2" fmla="*/ 0 w 12192000"/>
              <a:gd name="connsiteY2" fmla="*/ 591237 h 2785707"/>
              <a:gd name="connsiteX3" fmla="*/ 7462 w 12192000"/>
              <a:gd name="connsiteY3" fmla="*/ 596097 h 2785707"/>
              <a:gd name="connsiteX4" fmla="*/ 65949 w 12192000"/>
              <a:gd name="connsiteY4" fmla="*/ 623063 h 2785707"/>
              <a:gd name="connsiteX5" fmla="*/ 174040 w 12192000"/>
              <a:gd name="connsiteY5" fmla="*/ 614935 h 2785707"/>
              <a:gd name="connsiteX6" fmla="*/ 331354 w 12192000"/>
              <a:gd name="connsiteY6" fmla="*/ 605310 h 2785707"/>
              <a:gd name="connsiteX7" fmla="*/ 437701 w 12192000"/>
              <a:gd name="connsiteY7" fmla="*/ 649169 h 2785707"/>
              <a:gd name="connsiteX8" fmla="*/ 570985 w 12192000"/>
              <a:gd name="connsiteY8" fmla="*/ 634864 h 2785707"/>
              <a:gd name="connsiteX9" fmla="*/ 660488 w 12192000"/>
              <a:gd name="connsiteY9" fmla="*/ 637694 h 2785707"/>
              <a:gd name="connsiteX10" fmla="*/ 862240 w 12192000"/>
              <a:gd name="connsiteY10" fmla="*/ 647402 h 2785707"/>
              <a:gd name="connsiteX11" fmla="*/ 1055198 w 12192000"/>
              <a:gd name="connsiteY11" fmla="*/ 658414 h 2785707"/>
              <a:gd name="connsiteX12" fmla="*/ 1161490 w 12192000"/>
              <a:gd name="connsiteY12" fmla="*/ 664553 h 2785707"/>
              <a:gd name="connsiteX13" fmla="*/ 1335488 w 12192000"/>
              <a:gd name="connsiteY13" fmla="*/ 684838 h 2785707"/>
              <a:gd name="connsiteX14" fmla="*/ 1384901 w 12192000"/>
              <a:gd name="connsiteY14" fmla="*/ 684207 h 2785707"/>
              <a:gd name="connsiteX15" fmla="*/ 1414557 w 12192000"/>
              <a:gd name="connsiteY15" fmla="*/ 685540 h 2785707"/>
              <a:gd name="connsiteX16" fmla="*/ 1479073 w 12192000"/>
              <a:gd name="connsiteY16" fmla="*/ 708783 h 2785707"/>
              <a:gd name="connsiteX17" fmla="*/ 1760498 w 12192000"/>
              <a:gd name="connsiteY17" fmla="*/ 700683 h 2785707"/>
              <a:gd name="connsiteX18" fmla="*/ 1971386 w 12192000"/>
              <a:gd name="connsiteY18" fmla="*/ 726403 h 2785707"/>
              <a:gd name="connsiteX19" fmla="*/ 2050659 w 12192000"/>
              <a:gd name="connsiteY19" fmla="*/ 720928 h 2785707"/>
              <a:gd name="connsiteX20" fmla="*/ 2220475 w 12192000"/>
              <a:gd name="connsiteY20" fmla="*/ 749487 h 2785707"/>
              <a:gd name="connsiteX21" fmla="*/ 2272406 w 12192000"/>
              <a:gd name="connsiteY21" fmla="*/ 777021 h 2785707"/>
              <a:gd name="connsiteX22" fmla="*/ 2297410 w 12192000"/>
              <a:gd name="connsiteY22" fmla="*/ 791240 h 2785707"/>
              <a:gd name="connsiteX23" fmla="*/ 2377393 w 12192000"/>
              <a:gd name="connsiteY23" fmla="*/ 838529 h 2785707"/>
              <a:gd name="connsiteX24" fmla="*/ 2389325 w 12192000"/>
              <a:gd name="connsiteY24" fmla="*/ 847736 h 2785707"/>
              <a:gd name="connsiteX25" fmla="*/ 2418508 w 12192000"/>
              <a:gd name="connsiteY25" fmla="*/ 847030 h 2785707"/>
              <a:gd name="connsiteX26" fmla="*/ 2435377 w 12192000"/>
              <a:gd name="connsiteY26" fmla="*/ 837345 h 2785707"/>
              <a:gd name="connsiteX27" fmla="*/ 2439620 w 12192000"/>
              <a:gd name="connsiteY27" fmla="*/ 840860 h 2785707"/>
              <a:gd name="connsiteX28" fmla="*/ 2451797 w 12192000"/>
              <a:gd name="connsiteY28" fmla="*/ 846508 h 2785707"/>
              <a:gd name="connsiteX29" fmla="*/ 2505861 w 12192000"/>
              <a:gd name="connsiteY29" fmla="*/ 882666 h 2785707"/>
              <a:gd name="connsiteX30" fmla="*/ 2528621 w 12192000"/>
              <a:gd name="connsiteY30" fmla="*/ 883310 h 2785707"/>
              <a:gd name="connsiteX31" fmla="*/ 2615876 w 12192000"/>
              <a:gd name="connsiteY31" fmla="*/ 913568 h 2785707"/>
              <a:gd name="connsiteX32" fmla="*/ 2633076 w 12192000"/>
              <a:gd name="connsiteY32" fmla="*/ 918384 h 2785707"/>
              <a:gd name="connsiteX33" fmla="*/ 2665101 w 12192000"/>
              <a:gd name="connsiteY33" fmla="*/ 936714 h 2785707"/>
              <a:gd name="connsiteX34" fmla="*/ 2675173 w 12192000"/>
              <a:gd name="connsiteY34" fmla="*/ 938458 h 2785707"/>
              <a:gd name="connsiteX35" fmla="*/ 2707978 w 12192000"/>
              <a:gd name="connsiteY35" fmla="*/ 955182 h 2785707"/>
              <a:gd name="connsiteX36" fmla="*/ 2778669 w 12192000"/>
              <a:gd name="connsiteY36" fmla="*/ 991480 h 2785707"/>
              <a:gd name="connsiteX37" fmla="*/ 2796452 w 12192000"/>
              <a:gd name="connsiteY37" fmla="*/ 1000372 h 2785707"/>
              <a:gd name="connsiteX38" fmla="*/ 2813495 w 12192000"/>
              <a:gd name="connsiteY38" fmla="*/ 1001982 h 2785707"/>
              <a:gd name="connsiteX39" fmla="*/ 2904193 w 12192000"/>
              <a:gd name="connsiteY39" fmla="*/ 1024123 h 2785707"/>
              <a:gd name="connsiteX40" fmla="*/ 2926826 w 12192000"/>
              <a:gd name="connsiteY40" fmla="*/ 1025558 h 2785707"/>
              <a:gd name="connsiteX41" fmla="*/ 2937629 w 12192000"/>
              <a:gd name="connsiteY41" fmla="*/ 1021496 h 2785707"/>
              <a:gd name="connsiteX42" fmla="*/ 2970190 w 12192000"/>
              <a:gd name="connsiteY42" fmla="*/ 1039341 h 2785707"/>
              <a:gd name="connsiteX43" fmla="*/ 3023036 w 12192000"/>
              <a:gd name="connsiteY43" fmla="*/ 1057429 h 2785707"/>
              <a:gd name="connsiteX44" fmla="*/ 3047640 w 12192000"/>
              <a:gd name="connsiteY44" fmla="*/ 1067886 h 2785707"/>
              <a:gd name="connsiteX45" fmla="*/ 3069615 w 12192000"/>
              <a:gd name="connsiteY45" fmla="*/ 1068623 h 2785707"/>
              <a:gd name="connsiteX46" fmla="*/ 3189718 w 12192000"/>
              <a:gd name="connsiteY46" fmla="*/ 1090790 h 2785707"/>
              <a:gd name="connsiteX47" fmla="*/ 3234683 w 12192000"/>
              <a:gd name="connsiteY47" fmla="*/ 1082861 h 2785707"/>
              <a:gd name="connsiteX48" fmla="*/ 3243889 w 12192000"/>
              <a:gd name="connsiteY48" fmla="*/ 1088560 h 2785707"/>
              <a:gd name="connsiteX49" fmla="*/ 3316289 w 12192000"/>
              <a:gd name="connsiteY49" fmla="*/ 1102846 h 2785707"/>
              <a:gd name="connsiteX50" fmla="*/ 3363255 w 12192000"/>
              <a:gd name="connsiteY50" fmla="*/ 1113121 h 2785707"/>
              <a:gd name="connsiteX51" fmla="*/ 3450298 w 12192000"/>
              <a:gd name="connsiteY51" fmla="*/ 1140641 h 2785707"/>
              <a:gd name="connsiteX52" fmla="*/ 3502843 w 12192000"/>
              <a:gd name="connsiteY52" fmla="*/ 1152088 h 2785707"/>
              <a:gd name="connsiteX53" fmla="*/ 3534327 w 12192000"/>
              <a:gd name="connsiteY53" fmla="*/ 1158780 h 2785707"/>
              <a:gd name="connsiteX54" fmla="*/ 3613707 w 12192000"/>
              <a:gd name="connsiteY54" fmla="*/ 1188135 h 2785707"/>
              <a:gd name="connsiteX55" fmla="*/ 3734447 w 12192000"/>
              <a:gd name="connsiteY55" fmla="*/ 1264997 h 2785707"/>
              <a:gd name="connsiteX56" fmla="*/ 3774777 w 12192000"/>
              <a:gd name="connsiteY56" fmla="*/ 1280345 h 2785707"/>
              <a:gd name="connsiteX57" fmla="*/ 3782987 w 12192000"/>
              <a:gd name="connsiteY57" fmla="*/ 1278825 h 2785707"/>
              <a:gd name="connsiteX58" fmla="*/ 3829525 w 12192000"/>
              <a:gd name="connsiteY58" fmla="*/ 1314650 h 2785707"/>
              <a:gd name="connsiteX59" fmla="*/ 3916534 w 12192000"/>
              <a:gd name="connsiteY59" fmla="*/ 1337438 h 2785707"/>
              <a:gd name="connsiteX60" fmla="*/ 3985243 w 12192000"/>
              <a:gd name="connsiteY60" fmla="*/ 1349887 h 2785707"/>
              <a:gd name="connsiteX61" fmla="*/ 4022446 w 12192000"/>
              <a:gd name="connsiteY61" fmla="*/ 1358915 h 2785707"/>
              <a:gd name="connsiteX62" fmla="*/ 4050987 w 12192000"/>
              <a:gd name="connsiteY62" fmla="*/ 1363213 h 2785707"/>
              <a:gd name="connsiteX63" fmla="*/ 4115739 w 12192000"/>
              <a:gd name="connsiteY63" fmla="*/ 1386380 h 2785707"/>
              <a:gd name="connsiteX64" fmla="*/ 4219773 w 12192000"/>
              <a:gd name="connsiteY64" fmla="*/ 1429896 h 2785707"/>
              <a:gd name="connsiteX65" fmla="*/ 4242592 w 12192000"/>
              <a:gd name="connsiteY65" fmla="*/ 1437995 h 2785707"/>
              <a:gd name="connsiteX66" fmla="*/ 4264860 w 12192000"/>
              <a:gd name="connsiteY66" fmla="*/ 1440328 h 2785707"/>
              <a:gd name="connsiteX67" fmla="*/ 4272342 w 12192000"/>
              <a:gd name="connsiteY67" fmla="*/ 1436836 h 2785707"/>
              <a:gd name="connsiteX68" fmla="*/ 4285317 w 12192000"/>
              <a:gd name="connsiteY68" fmla="*/ 1440547 h 2785707"/>
              <a:gd name="connsiteX69" fmla="*/ 4289326 w 12192000"/>
              <a:gd name="connsiteY69" fmla="*/ 1440567 h 2785707"/>
              <a:gd name="connsiteX70" fmla="*/ 4311745 w 12192000"/>
              <a:gd name="connsiteY70" fmla="*/ 1441649 h 2785707"/>
              <a:gd name="connsiteX71" fmla="*/ 4345821 w 12192000"/>
              <a:gd name="connsiteY71" fmla="*/ 1467990 h 2785707"/>
              <a:gd name="connsiteX72" fmla="*/ 4399086 w 12192000"/>
              <a:gd name="connsiteY72" fmla="*/ 1480631 h 2785707"/>
              <a:gd name="connsiteX73" fmla="*/ 4635587 w 12192000"/>
              <a:gd name="connsiteY73" fmla="*/ 1532477 h 2785707"/>
              <a:gd name="connsiteX74" fmla="*/ 4697305 w 12192000"/>
              <a:gd name="connsiteY74" fmla="*/ 1598576 h 2785707"/>
              <a:gd name="connsiteX75" fmla="*/ 4800559 w 12192000"/>
              <a:gd name="connsiteY75" fmla="*/ 1650651 h 2785707"/>
              <a:gd name="connsiteX76" fmla="*/ 4945615 w 12192000"/>
              <a:gd name="connsiteY76" fmla="*/ 1698753 h 2785707"/>
              <a:gd name="connsiteX77" fmla="*/ 4951384 w 12192000"/>
              <a:gd name="connsiteY77" fmla="*/ 1709811 h 2785707"/>
              <a:gd name="connsiteX78" fmla="*/ 4961956 w 12192000"/>
              <a:gd name="connsiteY78" fmla="*/ 1718626 h 2785707"/>
              <a:gd name="connsiteX79" fmla="*/ 4964473 w 12192000"/>
              <a:gd name="connsiteY79" fmla="*/ 1718615 h 2785707"/>
              <a:gd name="connsiteX80" fmla="*/ 4991598 w 12192000"/>
              <a:gd name="connsiteY80" fmla="*/ 1734829 h 2785707"/>
              <a:gd name="connsiteX81" fmla="*/ 5009548 w 12192000"/>
              <a:gd name="connsiteY81" fmla="*/ 1747489 h 2785707"/>
              <a:gd name="connsiteX82" fmla="*/ 5014839 w 12192000"/>
              <a:gd name="connsiteY82" fmla="*/ 1748130 h 2785707"/>
              <a:gd name="connsiteX83" fmla="*/ 5058738 w 12192000"/>
              <a:gd name="connsiteY83" fmla="*/ 1764982 h 2785707"/>
              <a:gd name="connsiteX84" fmla="*/ 5080507 w 12192000"/>
              <a:gd name="connsiteY84" fmla="*/ 1768847 h 2785707"/>
              <a:gd name="connsiteX85" fmla="*/ 5142055 w 12192000"/>
              <a:gd name="connsiteY85" fmla="*/ 1767607 h 2785707"/>
              <a:gd name="connsiteX86" fmla="*/ 5173522 w 12192000"/>
              <a:gd name="connsiteY86" fmla="*/ 1784620 h 2785707"/>
              <a:gd name="connsiteX87" fmla="*/ 5180367 w 12192000"/>
              <a:gd name="connsiteY87" fmla="*/ 1787604 h 2785707"/>
              <a:gd name="connsiteX88" fmla="*/ 5180716 w 12192000"/>
              <a:gd name="connsiteY88" fmla="*/ 1787481 h 2785707"/>
              <a:gd name="connsiteX89" fmla="*/ 5188363 w 12192000"/>
              <a:gd name="connsiteY89" fmla="*/ 1790269 h 2785707"/>
              <a:gd name="connsiteX90" fmla="*/ 5192852 w 12192000"/>
              <a:gd name="connsiteY90" fmla="*/ 1793043 h 2785707"/>
              <a:gd name="connsiteX91" fmla="*/ 5272230 w 12192000"/>
              <a:gd name="connsiteY91" fmla="*/ 1791348 h 2785707"/>
              <a:gd name="connsiteX92" fmla="*/ 5376484 w 12192000"/>
              <a:gd name="connsiteY92" fmla="*/ 1805756 h 2785707"/>
              <a:gd name="connsiteX93" fmla="*/ 5478926 w 12192000"/>
              <a:gd name="connsiteY93" fmla="*/ 1822858 h 2785707"/>
              <a:gd name="connsiteX94" fmla="*/ 5515632 w 12192000"/>
              <a:gd name="connsiteY94" fmla="*/ 1830425 h 2785707"/>
              <a:gd name="connsiteX95" fmla="*/ 5582742 w 12192000"/>
              <a:gd name="connsiteY95" fmla="*/ 1837848 h 2785707"/>
              <a:gd name="connsiteX96" fmla="*/ 5615731 w 12192000"/>
              <a:gd name="connsiteY96" fmla="*/ 1838115 h 2785707"/>
              <a:gd name="connsiteX97" fmla="*/ 5619149 w 12192000"/>
              <a:gd name="connsiteY97" fmla="*/ 1835988 h 2785707"/>
              <a:gd name="connsiteX98" fmla="*/ 5625050 w 12192000"/>
              <a:gd name="connsiteY98" fmla="*/ 1835832 h 2785707"/>
              <a:gd name="connsiteX99" fmla="*/ 5640026 w 12192000"/>
              <a:gd name="connsiteY99" fmla="*/ 1839536 h 2785707"/>
              <a:gd name="connsiteX100" fmla="*/ 5645469 w 12192000"/>
              <a:gd name="connsiteY100" fmla="*/ 1841610 h 2785707"/>
              <a:gd name="connsiteX101" fmla="*/ 5653837 w 12192000"/>
              <a:gd name="connsiteY101" fmla="*/ 1843194 h 2785707"/>
              <a:gd name="connsiteX102" fmla="*/ 5654101 w 12192000"/>
              <a:gd name="connsiteY102" fmla="*/ 1843017 h 2785707"/>
              <a:gd name="connsiteX103" fmla="*/ 5661820 w 12192000"/>
              <a:gd name="connsiteY103" fmla="*/ 1844927 h 2785707"/>
              <a:gd name="connsiteX104" fmla="*/ 5698828 w 12192000"/>
              <a:gd name="connsiteY104" fmla="*/ 1857009 h 2785707"/>
              <a:gd name="connsiteX105" fmla="*/ 5755153 w 12192000"/>
              <a:gd name="connsiteY105" fmla="*/ 1846051 h 2785707"/>
              <a:gd name="connsiteX106" fmla="*/ 5777080 w 12192000"/>
              <a:gd name="connsiteY106" fmla="*/ 1846484 h 2785707"/>
              <a:gd name="connsiteX107" fmla="*/ 5790062 w 12192000"/>
              <a:gd name="connsiteY107" fmla="*/ 1844754 h 2785707"/>
              <a:gd name="connsiteX108" fmla="*/ 5888138 w 12192000"/>
              <a:gd name="connsiteY108" fmla="*/ 1877663 h 2785707"/>
              <a:gd name="connsiteX109" fmla="*/ 5902013 w 12192000"/>
              <a:gd name="connsiteY109" fmla="*/ 1884827 h 2785707"/>
              <a:gd name="connsiteX110" fmla="*/ 5912492 w 12192000"/>
              <a:gd name="connsiteY110" fmla="*/ 1894998 h 2785707"/>
              <a:gd name="connsiteX111" fmla="*/ 6068995 w 12192000"/>
              <a:gd name="connsiteY111" fmla="*/ 1920302 h 2785707"/>
              <a:gd name="connsiteX112" fmla="*/ 6283598 w 12192000"/>
              <a:gd name="connsiteY112" fmla="*/ 1991295 h 2785707"/>
              <a:gd name="connsiteX113" fmla="*/ 6378390 w 12192000"/>
              <a:gd name="connsiteY113" fmla="*/ 1991561 h 2785707"/>
              <a:gd name="connsiteX114" fmla="*/ 6519309 w 12192000"/>
              <a:gd name="connsiteY114" fmla="*/ 2027309 h 2785707"/>
              <a:gd name="connsiteX115" fmla="*/ 6643152 w 12192000"/>
              <a:gd name="connsiteY115" fmla="*/ 2049516 h 2785707"/>
              <a:gd name="connsiteX116" fmla="*/ 6656875 w 12192000"/>
              <a:gd name="connsiteY116" fmla="*/ 2051188 h 2785707"/>
              <a:gd name="connsiteX117" fmla="*/ 6662165 w 12192000"/>
              <a:gd name="connsiteY117" fmla="*/ 2046505 h 2785707"/>
              <a:gd name="connsiteX118" fmla="*/ 6708706 w 12192000"/>
              <a:gd name="connsiteY118" fmla="*/ 2049842 h 2785707"/>
              <a:gd name="connsiteX119" fmla="*/ 6797201 w 12192000"/>
              <a:gd name="connsiteY119" fmla="*/ 2065320 h 2785707"/>
              <a:gd name="connsiteX120" fmla="*/ 6810764 w 12192000"/>
              <a:gd name="connsiteY120" fmla="*/ 2071002 h 2785707"/>
              <a:gd name="connsiteX121" fmla="*/ 6901101 w 12192000"/>
              <a:gd name="connsiteY121" fmla="*/ 2082052 h 2785707"/>
              <a:gd name="connsiteX122" fmla="*/ 6962781 w 12192000"/>
              <a:gd name="connsiteY122" fmla="*/ 2092999 h 2785707"/>
              <a:gd name="connsiteX123" fmla="*/ 6975881 w 12192000"/>
              <a:gd name="connsiteY123" fmla="*/ 2098520 h 2785707"/>
              <a:gd name="connsiteX124" fmla="*/ 6991402 w 12192000"/>
              <a:gd name="connsiteY124" fmla="*/ 2094572 h 2785707"/>
              <a:gd name="connsiteX125" fmla="*/ 6996085 w 12192000"/>
              <a:gd name="connsiteY125" fmla="*/ 2090397 h 2785707"/>
              <a:gd name="connsiteX126" fmla="*/ 7045119 w 12192000"/>
              <a:gd name="connsiteY126" fmla="*/ 2100367 h 2785707"/>
              <a:gd name="connsiteX127" fmla="*/ 7051064 w 12192000"/>
              <a:gd name="connsiteY127" fmla="*/ 2100779 h 2785707"/>
              <a:gd name="connsiteX128" fmla="*/ 7092123 w 12192000"/>
              <a:gd name="connsiteY128" fmla="*/ 2100750 h 2785707"/>
              <a:gd name="connsiteX129" fmla="*/ 7153291 w 12192000"/>
              <a:gd name="connsiteY129" fmla="*/ 2096258 h 2785707"/>
              <a:gd name="connsiteX130" fmla="*/ 7216946 w 12192000"/>
              <a:gd name="connsiteY130" fmla="*/ 2083586 h 2785707"/>
              <a:gd name="connsiteX131" fmla="*/ 7253640 w 12192000"/>
              <a:gd name="connsiteY131" fmla="*/ 2078754 h 2785707"/>
              <a:gd name="connsiteX132" fmla="*/ 7279228 w 12192000"/>
              <a:gd name="connsiteY132" fmla="*/ 2072719 h 2785707"/>
              <a:gd name="connsiteX133" fmla="*/ 7350342 w 12192000"/>
              <a:gd name="connsiteY133" fmla="*/ 2070909 h 2785707"/>
              <a:gd name="connsiteX134" fmla="*/ 7470724 w 12192000"/>
              <a:gd name="connsiteY134" fmla="*/ 2073574 h 2785707"/>
              <a:gd name="connsiteX135" fmla="*/ 7514696 w 12192000"/>
              <a:gd name="connsiteY135" fmla="*/ 2067266 h 2785707"/>
              <a:gd name="connsiteX136" fmla="*/ 7516909 w 12192000"/>
              <a:gd name="connsiteY136" fmla="*/ 2061590 h 2785707"/>
              <a:gd name="connsiteX137" fmla="*/ 7530255 w 12192000"/>
              <a:gd name="connsiteY137" fmla="*/ 2060403 h 2785707"/>
              <a:gd name="connsiteX138" fmla="*/ 7533279 w 12192000"/>
              <a:gd name="connsiteY138" fmla="*/ 2059039 h 2785707"/>
              <a:gd name="connsiteX139" fmla="*/ 7551151 w 12192000"/>
              <a:gd name="connsiteY139" fmla="*/ 2052267 h 2785707"/>
              <a:gd name="connsiteX140" fmla="*/ 7602338 w 12192000"/>
              <a:gd name="connsiteY140" fmla="*/ 2063846 h 2785707"/>
              <a:gd name="connsiteX141" fmla="*/ 7625892 w 12192000"/>
              <a:gd name="connsiteY141" fmla="*/ 2064714 h 2785707"/>
              <a:gd name="connsiteX142" fmla="*/ 7648322 w 12192000"/>
              <a:gd name="connsiteY142" fmla="*/ 2072757 h 2785707"/>
              <a:gd name="connsiteX143" fmla="*/ 7660138 w 12192000"/>
              <a:gd name="connsiteY143" fmla="*/ 2081487 h 2785707"/>
              <a:gd name="connsiteX144" fmla="*/ 7701887 w 12192000"/>
              <a:gd name="connsiteY144" fmla="*/ 2097255 h 2785707"/>
              <a:gd name="connsiteX145" fmla="*/ 7701887 w 12192000"/>
              <a:gd name="connsiteY145" fmla="*/ 2081564 h 2785707"/>
              <a:gd name="connsiteX146" fmla="*/ 7781603 w 12192000"/>
              <a:gd name="connsiteY146" fmla="*/ 2105597 h 2785707"/>
              <a:gd name="connsiteX147" fmla="*/ 7840532 w 12192000"/>
              <a:gd name="connsiteY147" fmla="*/ 2126887 h 2785707"/>
              <a:gd name="connsiteX148" fmla="*/ 7852490 w 12192000"/>
              <a:gd name="connsiteY148" fmla="*/ 2134555 h 2785707"/>
              <a:gd name="connsiteX149" fmla="*/ 7868492 w 12192000"/>
              <a:gd name="connsiteY149" fmla="*/ 2133321 h 2785707"/>
              <a:gd name="connsiteX150" fmla="*/ 7873842 w 12192000"/>
              <a:gd name="connsiteY150" fmla="*/ 2130014 h 2785707"/>
              <a:gd name="connsiteX151" fmla="*/ 7920468 w 12192000"/>
              <a:gd name="connsiteY151" fmla="*/ 2148187 h 2785707"/>
              <a:gd name="connsiteX152" fmla="*/ 7926263 w 12192000"/>
              <a:gd name="connsiteY152" fmla="*/ 2149606 h 2785707"/>
              <a:gd name="connsiteX153" fmla="*/ 7966770 w 12192000"/>
              <a:gd name="connsiteY153" fmla="*/ 2156585 h 2785707"/>
              <a:gd name="connsiteX154" fmla="*/ 8092911 w 12192000"/>
              <a:gd name="connsiteY154" fmla="*/ 2161008 h 2785707"/>
              <a:gd name="connsiteX155" fmla="*/ 8129956 w 12192000"/>
              <a:gd name="connsiteY155" fmla="*/ 2162518 h 2785707"/>
              <a:gd name="connsiteX156" fmla="*/ 8156253 w 12192000"/>
              <a:gd name="connsiteY156" fmla="*/ 2160951 h 2785707"/>
              <a:gd name="connsiteX157" fmla="*/ 8226723 w 12192000"/>
              <a:gd name="connsiteY157" fmla="*/ 2171307 h 2785707"/>
              <a:gd name="connsiteX158" fmla="*/ 8345013 w 12192000"/>
              <a:gd name="connsiteY158" fmla="*/ 2194472 h 2785707"/>
              <a:gd name="connsiteX159" fmla="*/ 8389494 w 12192000"/>
              <a:gd name="connsiteY159" fmla="*/ 2195774 h 2785707"/>
              <a:gd name="connsiteX160" fmla="*/ 8392672 w 12192000"/>
              <a:gd name="connsiteY160" fmla="*/ 2190570 h 2785707"/>
              <a:gd name="connsiteX161" fmla="*/ 8406045 w 12192000"/>
              <a:gd name="connsiteY161" fmla="*/ 2191681 h 2785707"/>
              <a:gd name="connsiteX162" fmla="*/ 8409264 w 12192000"/>
              <a:gd name="connsiteY162" fmla="*/ 2190855 h 2785707"/>
              <a:gd name="connsiteX163" fmla="*/ 8428080 w 12192000"/>
              <a:gd name="connsiteY163" fmla="*/ 2187244 h 2785707"/>
              <a:gd name="connsiteX164" fmla="*/ 8476550 w 12192000"/>
              <a:gd name="connsiteY164" fmla="*/ 2207369 h 2785707"/>
              <a:gd name="connsiteX165" fmla="*/ 8588757 w 12192000"/>
              <a:gd name="connsiteY165" fmla="*/ 2225395 h 2785707"/>
              <a:gd name="connsiteX166" fmla="*/ 8749518 w 12192000"/>
              <a:gd name="connsiteY166" fmla="*/ 2245011 h 2785707"/>
              <a:gd name="connsiteX167" fmla="*/ 8874315 w 12192000"/>
              <a:gd name="connsiteY167" fmla="*/ 2266877 h 2785707"/>
              <a:gd name="connsiteX168" fmla="*/ 9029190 w 12192000"/>
              <a:gd name="connsiteY168" fmla="*/ 2309251 h 2785707"/>
              <a:gd name="connsiteX169" fmla="*/ 9142331 w 12192000"/>
              <a:gd name="connsiteY169" fmla="*/ 2320064 h 2785707"/>
              <a:gd name="connsiteX170" fmla="*/ 9155844 w 12192000"/>
              <a:gd name="connsiteY170" fmla="*/ 2330314 h 2785707"/>
              <a:gd name="connsiteX171" fmla="*/ 9171403 w 12192000"/>
              <a:gd name="connsiteY171" fmla="*/ 2337223 h 2785707"/>
              <a:gd name="connsiteX172" fmla="*/ 9173407 w 12192000"/>
              <a:gd name="connsiteY172" fmla="*/ 2336681 h 2785707"/>
              <a:gd name="connsiteX173" fmla="*/ 9208166 w 12192000"/>
              <a:gd name="connsiteY173" fmla="*/ 2347769 h 2785707"/>
              <a:gd name="connsiteX174" fmla="*/ 9274752 w 12192000"/>
              <a:gd name="connsiteY174" fmla="*/ 2367321 h 2785707"/>
              <a:gd name="connsiteX175" fmla="*/ 9275339 w 12192000"/>
              <a:gd name="connsiteY175" fmla="*/ 2366424 h 2785707"/>
              <a:gd name="connsiteX176" fmla="*/ 9286171 w 12192000"/>
              <a:gd name="connsiteY176" fmla="*/ 2364868 h 2785707"/>
              <a:gd name="connsiteX177" fmla="*/ 9306706 w 12192000"/>
              <a:gd name="connsiteY177" fmla="*/ 2364279 h 2785707"/>
              <a:gd name="connsiteX178" fmla="*/ 9354964 w 12192000"/>
              <a:gd name="connsiteY178" fmla="*/ 2350000 h 2785707"/>
              <a:gd name="connsiteX179" fmla="*/ 9393840 w 12192000"/>
              <a:gd name="connsiteY179" fmla="*/ 2360999 h 2785707"/>
              <a:gd name="connsiteX180" fmla="*/ 9401723 w 12192000"/>
              <a:gd name="connsiteY180" fmla="*/ 2362648 h 2785707"/>
              <a:gd name="connsiteX181" fmla="*/ 9401904 w 12192000"/>
              <a:gd name="connsiteY181" fmla="*/ 2362449 h 2785707"/>
              <a:gd name="connsiteX182" fmla="*/ 9410265 w 12192000"/>
              <a:gd name="connsiteY182" fmla="*/ 2363724 h 2785707"/>
              <a:gd name="connsiteX183" fmla="*/ 9431384 w 12192000"/>
              <a:gd name="connsiteY183" fmla="*/ 2368857 h 2785707"/>
              <a:gd name="connsiteX184" fmla="*/ 9436806 w 12192000"/>
              <a:gd name="connsiteY184" fmla="*/ 2368409 h 2785707"/>
              <a:gd name="connsiteX185" fmla="*/ 9469943 w 12192000"/>
              <a:gd name="connsiteY185" fmla="*/ 2364702 h 2785707"/>
              <a:gd name="connsiteX186" fmla="*/ 9571973 w 12192000"/>
              <a:gd name="connsiteY186" fmla="*/ 2375579 h 2785707"/>
              <a:gd name="connsiteX187" fmla="*/ 9673508 w 12192000"/>
              <a:gd name="connsiteY187" fmla="*/ 2388756 h 2785707"/>
              <a:gd name="connsiteX188" fmla="*/ 9775728 w 12192000"/>
              <a:gd name="connsiteY188" fmla="*/ 2398997 h 2785707"/>
              <a:gd name="connsiteX189" fmla="*/ 9828502 w 12192000"/>
              <a:gd name="connsiteY189" fmla="*/ 2387377 h 2785707"/>
              <a:gd name="connsiteX190" fmla="*/ 9834358 w 12192000"/>
              <a:gd name="connsiteY190" fmla="*/ 2387922 h 2785707"/>
              <a:gd name="connsiteX191" fmla="*/ 9848851 w 12192000"/>
              <a:gd name="connsiteY191" fmla="*/ 2393407 h 2785707"/>
              <a:gd name="connsiteX192" fmla="*/ 9854053 w 12192000"/>
              <a:gd name="connsiteY192" fmla="*/ 2396127 h 2785707"/>
              <a:gd name="connsiteX193" fmla="*/ 9862192 w 12192000"/>
              <a:gd name="connsiteY193" fmla="*/ 2398707 h 2785707"/>
              <a:gd name="connsiteX194" fmla="*/ 9862471 w 12192000"/>
              <a:gd name="connsiteY194" fmla="*/ 2398561 h 2785707"/>
              <a:gd name="connsiteX195" fmla="*/ 9905498 w 12192000"/>
              <a:gd name="connsiteY195" fmla="*/ 2417867 h 2785707"/>
              <a:gd name="connsiteX196" fmla="*/ 9962223 w 12192000"/>
              <a:gd name="connsiteY196" fmla="*/ 2413612 h 2785707"/>
              <a:gd name="connsiteX197" fmla="*/ 9983885 w 12192000"/>
              <a:gd name="connsiteY197" fmla="*/ 2416653 h 2785707"/>
              <a:gd name="connsiteX198" fmla="*/ 9995871 w 12192000"/>
              <a:gd name="connsiteY198" fmla="*/ 2417158 h 2785707"/>
              <a:gd name="connsiteX199" fmla="*/ 10030934 w 12192000"/>
              <a:gd name="connsiteY199" fmla="*/ 2432369 h 2785707"/>
              <a:gd name="connsiteX200" fmla="*/ 10036087 w 12192000"/>
              <a:gd name="connsiteY200" fmla="*/ 2432793 h 2785707"/>
              <a:gd name="connsiteX201" fmla="*/ 10057471 w 12192000"/>
              <a:gd name="connsiteY201" fmla="*/ 2445317 h 2785707"/>
              <a:gd name="connsiteX202" fmla="*/ 10088697 w 12192000"/>
              <a:gd name="connsiteY202" fmla="*/ 2461159 h 2785707"/>
              <a:gd name="connsiteX203" fmla="*/ 10091030 w 12192000"/>
              <a:gd name="connsiteY203" fmla="*/ 2461029 h 2785707"/>
              <a:gd name="connsiteX204" fmla="*/ 10104127 w 12192000"/>
              <a:gd name="connsiteY204" fmla="*/ 2469841 h 2785707"/>
              <a:gd name="connsiteX205" fmla="*/ 10169163 w 12192000"/>
              <a:gd name="connsiteY205" fmla="*/ 2492519 h 2785707"/>
              <a:gd name="connsiteX206" fmla="*/ 10266247 w 12192000"/>
              <a:gd name="connsiteY206" fmla="*/ 2525164 h 2785707"/>
              <a:gd name="connsiteX207" fmla="*/ 10383588 w 12192000"/>
              <a:gd name="connsiteY207" fmla="*/ 2556604 h 2785707"/>
              <a:gd name="connsiteX208" fmla="*/ 10502276 w 12192000"/>
              <a:gd name="connsiteY208" fmla="*/ 2611346 h 2785707"/>
              <a:gd name="connsiteX209" fmla="*/ 10702436 w 12192000"/>
              <a:gd name="connsiteY209" fmla="*/ 2685688 h 2785707"/>
              <a:gd name="connsiteX210" fmla="*/ 10738338 w 12192000"/>
              <a:gd name="connsiteY210" fmla="*/ 2690143 h 2785707"/>
              <a:gd name="connsiteX211" fmla="*/ 10738410 w 12192000"/>
              <a:gd name="connsiteY211" fmla="*/ 2690169 h 2785707"/>
              <a:gd name="connsiteX212" fmla="*/ 10828361 w 12192000"/>
              <a:gd name="connsiteY212" fmla="*/ 2695982 h 2785707"/>
              <a:gd name="connsiteX213" fmla="*/ 10850642 w 12192000"/>
              <a:gd name="connsiteY213" fmla="*/ 2691703 h 2785707"/>
              <a:gd name="connsiteX214" fmla="*/ 10944231 w 12192000"/>
              <a:gd name="connsiteY214" fmla="*/ 2690377 h 2785707"/>
              <a:gd name="connsiteX215" fmla="*/ 10961147 w 12192000"/>
              <a:gd name="connsiteY215" fmla="*/ 2687666 h 2785707"/>
              <a:gd name="connsiteX216" fmla="*/ 10980692 w 12192000"/>
              <a:gd name="connsiteY216" fmla="*/ 2691799 h 2785707"/>
              <a:gd name="connsiteX217" fmla="*/ 11058630 w 12192000"/>
              <a:gd name="connsiteY217" fmla="*/ 2709148 h 2785707"/>
              <a:gd name="connsiteX218" fmla="*/ 11094767 w 12192000"/>
              <a:gd name="connsiteY218" fmla="*/ 2717083 h 2785707"/>
              <a:gd name="connsiteX219" fmla="*/ 11096358 w 12192000"/>
              <a:gd name="connsiteY219" fmla="*/ 2720774 h 2785707"/>
              <a:gd name="connsiteX220" fmla="*/ 11104973 w 12192000"/>
              <a:gd name="connsiteY220" fmla="*/ 2716245 h 2785707"/>
              <a:gd name="connsiteX221" fmla="*/ 11131099 w 12192000"/>
              <a:gd name="connsiteY221" fmla="*/ 2719881 h 2785707"/>
              <a:gd name="connsiteX222" fmla="*/ 11140776 w 12192000"/>
              <a:gd name="connsiteY222" fmla="*/ 2725926 h 2785707"/>
              <a:gd name="connsiteX223" fmla="*/ 11158686 w 12192000"/>
              <a:gd name="connsiteY223" fmla="*/ 2726270 h 2785707"/>
              <a:gd name="connsiteX224" fmla="*/ 11273267 w 12192000"/>
              <a:gd name="connsiteY224" fmla="*/ 2728567 h 2785707"/>
              <a:gd name="connsiteX225" fmla="*/ 11288916 w 12192000"/>
              <a:gd name="connsiteY225" fmla="*/ 2737828 h 2785707"/>
              <a:gd name="connsiteX226" fmla="*/ 11311388 w 12192000"/>
              <a:gd name="connsiteY226" fmla="*/ 2736624 h 2785707"/>
              <a:gd name="connsiteX227" fmla="*/ 11335078 w 12192000"/>
              <a:gd name="connsiteY227" fmla="*/ 2749941 h 2785707"/>
              <a:gd name="connsiteX228" fmla="*/ 11348344 w 12192000"/>
              <a:gd name="connsiteY228" fmla="*/ 2752346 h 2785707"/>
              <a:gd name="connsiteX229" fmla="*/ 11353373 w 12192000"/>
              <a:gd name="connsiteY229" fmla="*/ 2754678 h 2785707"/>
              <a:gd name="connsiteX230" fmla="*/ 11367159 w 12192000"/>
              <a:gd name="connsiteY230" fmla="*/ 2741107 h 2785707"/>
              <a:gd name="connsiteX231" fmla="*/ 11389712 w 12192000"/>
              <a:gd name="connsiteY231" fmla="*/ 2740372 h 2785707"/>
              <a:gd name="connsiteX232" fmla="*/ 11395219 w 12192000"/>
              <a:gd name="connsiteY232" fmla="*/ 2733120 h 2785707"/>
              <a:gd name="connsiteX233" fmla="*/ 11409180 w 12192000"/>
              <a:gd name="connsiteY233" fmla="*/ 2739023 h 2785707"/>
              <a:gd name="connsiteX234" fmla="*/ 11431837 w 12192000"/>
              <a:gd name="connsiteY234" fmla="*/ 2746056 h 2785707"/>
              <a:gd name="connsiteX235" fmla="*/ 11444471 w 12192000"/>
              <a:gd name="connsiteY235" fmla="*/ 2749621 h 2785707"/>
              <a:gd name="connsiteX236" fmla="*/ 11451208 w 12192000"/>
              <a:gd name="connsiteY236" fmla="*/ 2744859 h 2785707"/>
              <a:gd name="connsiteX237" fmla="*/ 11473061 w 12192000"/>
              <a:gd name="connsiteY237" fmla="*/ 2757601 h 2785707"/>
              <a:gd name="connsiteX238" fmla="*/ 11526925 w 12192000"/>
              <a:gd name="connsiteY238" fmla="*/ 2772124 h 2785707"/>
              <a:gd name="connsiteX239" fmla="*/ 11584409 w 12192000"/>
              <a:gd name="connsiteY239" fmla="*/ 2785707 h 2785707"/>
              <a:gd name="connsiteX240" fmla="*/ 11705161 w 12192000"/>
              <a:gd name="connsiteY240" fmla="*/ 2774143 h 2785707"/>
              <a:gd name="connsiteX241" fmla="*/ 11831541 w 12192000"/>
              <a:gd name="connsiteY241" fmla="*/ 2745647 h 2785707"/>
              <a:gd name="connsiteX242" fmla="*/ 12017942 w 12192000"/>
              <a:gd name="connsiteY242" fmla="*/ 2704117 h 2785707"/>
              <a:gd name="connsiteX243" fmla="*/ 12134490 w 12192000"/>
              <a:gd name="connsiteY243" fmla="*/ 2673464 h 2785707"/>
              <a:gd name="connsiteX244" fmla="*/ 12159651 w 12192000"/>
              <a:gd name="connsiteY244" fmla="*/ 2679085 h 2785707"/>
              <a:gd name="connsiteX245" fmla="*/ 12192000 w 12192000"/>
              <a:gd name="connsiteY245" fmla="*/ 2674480 h 2785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Lst>
            <a:rect l="l" t="t" r="r" b="b"/>
            <a:pathLst>
              <a:path w="12192000" h="2785707">
                <a:moveTo>
                  <a:pt x="12192000" y="0"/>
                </a:moveTo>
                <a:lnTo>
                  <a:pt x="0" y="0"/>
                </a:lnTo>
                <a:lnTo>
                  <a:pt x="0" y="591237"/>
                </a:lnTo>
                <a:lnTo>
                  <a:pt x="7462" y="596097"/>
                </a:lnTo>
                <a:cubicBezTo>
                  <a:pt x="33908" y="613349"/>
                  <a:pt x="59850" y="629066"/>
                  <a:pt x="65949" y="623063"/>
                </a:cubicBezTo>
                <a:cubicBezTo>
                  <a:pt x="104511" y="621541"/>
                  <a:pt x="147418" y="628042"/>
                  <a:pt x="174040" y="614935"/>
                </a:cubicBezTo>
                <a:cubicBezTo>
                  <a:pt x="181060" y="595502"/>
                  <a:pt x="307304" y="613591"/>
                  <a:pt x="331354" y="605310"/>
                </a:cubicBezTo>
                <a:cubicBezTo>
                  <a:pt x="388829" y="623899"/>
                  <a:pt x="404420" y="655488"/>
                  <a:pt x="437701" y="649169"/>
                </a:cubicBezTo>
                <a:cubicBezTo>
                  <a:pt x="460360" y="643797"/>
                  <a:pt x="544430" y="662096"/>
                  <a:pt x="570985" y="634864"/>
                </a:cubicBezTo>
                <a:cubicBezTo>
                  <a:pt x="611720" y="655852"/>
                  <a:pt x="628268" y="628594"/>
                  <a:pt x="660488" y="637694"/>
                </a:cubicBezTo>
                <a:cubicBezTo>
                  <a:pt x="731929" y="640906"/>
                  <a:pt x="769884" y="669504"/>
                  <a:pt x="862240" y="647402"/>
                </a:cubicBezTo>
                <a:cubicBezTo>
                  <a:pt x="904065" y="656940"/>
                  <a:pt x="965938" y="616724"/>
                  <a:pt x="1055198" y="658414"/>
                </a:cubicBezTo>
                <a:cubicBezTo>
                  <a:pt x="1106774" y="665872"/>
                  <a:pt x="1080744" y="646485"/>
                  <a:pt x="1161490" y="664553"/>
                </a:cubicBezTo>
                <a:cubicBezTo>
                  <a:pt x="1184673" y="638081"/>
                  <a:pt x="1309702" y="681966"/>
                  <a:pt x="1335488" y="684838"/>
                </a:cubicBezTo>
                <a:cubicBezTo>
                  <a:pt x="1355801" y="667828"/>
                  <a:pt x="1366194" y="681653"/>
                  <a:pt x="1384901" y="684207"/>
                </a:cubicBezTo>
                <a:cubicBezTo>
                  <a:pt x="1393212" y="673848"/>
                  <a:pt x="1409014" y="673874"/>
                  <a:pt x="1414557" y="685540"/>
                </a:cubicBezTo>
                <a:cubicBezTo>
                  <a:pt x="1407315" y="713070"/>
                  <a:pt x="1474731" y="690092"/>
                  <a:pt x="1479073" y="708783"/>
                </a:cubicBezTo>
                <a:cubicBezTo>
                  <a:pt x="1540070" y="714517"/>
                  <a:pt x="1678447" y="697746"/>
                  <a:pt x="1760498" y="700683"/>
                </a:cubicBezTo>
                <a:cubicBezTo>
                  <a:pt x="1792632" y="694031"/>
                  <a:pt x="1855180" y="727000"/>
                  <a:pt x="1971386" y="726403"/>
                </a:cubicBezTo>
                <a:cubicBezTo>
                  <a:pt x="1986964" y="720596"/>
                  <a:pt x="2046286" y="708514"/>
                  <a:pt x="2050659" y="720928"/>
                </a:cubicBezTo>
                <a:cubicBezTo>
                  <a:pt x="2086682" y="721863"/>
                  <a:pt x="2195049" y="765696"/>
                  <a:pt x="2220475" y="749487"/>
                </a:cubicBezTo>
                <a:cubicBezTo>
                  <a:pt x="2215241" y="776310"/>
                  <a:pt x="2266142" y="751623"/>
                  <a:pt x="2272406" y="777021"/>
                </a:cubicBezTo>
                <a:lnTo>
                  <a:pt x="2297410" y="791240"/>
                </a:lnTo>
                <a:cubicBezTo>
                  <a:pt x="2314908" y="801492"/>
                  <a:pt x="2362075" y="829113"/>
                  <a:pt x="2377393" y="838529"/>
                </a:cubicBezTo>
                <a:lnTo>
                  <a:pt x="2389325" y="847736"/>
                </a:lnTo>
                <a:lnTo>
                  <a:pt x="2418508" y="847030"/>
                </a:lnTo>
                <a:lnTo>
                  <a:pt x="2435377" y="837345"/>
                </a:lnTo>
                <a:lnTo>
                  <a:pt x="2439620" y="840860"/>
                </a:lnTo>
                <a:cubicBezTo>
                  <a:pt x="2444187" y="847628"/>
                  <a:pt x="2446502" y="851791"/>
                  <a:pt x="2451797" y="846508"/>
                </a:cubicBezTo>
                <a:lnTo>
                  <a:pt x="2505861" y="882666"/>
                </a:lnTo>
                <a:cubicBezTo>
                  <a:pt x="2511636" y="885661"/>
                  <a:pt x="2518894" y="886415"/>
                  <a:pt x="2528621" y="883310"/>
                </a:cubicBezTo>
                <a:cubicBezTo>
                  <a:pt x="2546958" y="888460"/>
                  <a:pt x="2598467" y="907723"/>
                  <a:pt x="2615876" y="913568"/>
                </a:cubicBezTo>
                <a:lnTo>
                  <a:pt x="2633076" y="918384"/>
                </a:lnTo>
                <a:cubicBezTo>
                  <a:pt x="2641280" y="922241"/>
                  <a:pt x="2658085" y="933369"/>
                  <a:pt x="2665101" y="936714"/>
                </a:cubicBezTo>
                <a:cubicBezTo>
                  <a:pt x="2670825" y="938682"/>
                  <a:pt x="2668027" y="935380"/>
                  <a:pt x="2675173" y="938458"/>
                </a:cubicBezTo>
                <a:cubicBezTo>
                  <a:pt x="2675225" y="944597"/>
                  <a:pt x="2677804" y="950555"/>
                  <a:pt x="2707978" y="955182"/>
                </a:cubicBezTo>
                <a:cubicBezTo>
                  <a:pt x="2726571" y="970114"/>
                  <a:pt x="2750921" y="982615"/>
                  <a:pt x="2778669" y="991480"/>
                </a:cubicBezTo>
                <a:cubicBezTo>
                  <a:pt x="2784596" y="986681"/>
                  <a:pt x="2791940" y="997468"/>
                  <a:pt x="2796452" y="1000372"/>
                </a:cubicBezTo>
                <a:cubicBezTo>
                  <a:pt x="2798282" y="996724"/>
                  <a:pt x="2810819" y="997911"/>
                  <a:pt x="2813495" y="1001982"/>
                </a:cubicBezTo>
                <a:cubicBezTo>
                  <a:pt x="2894291" y="1036995"/>
                  <a:pt x="2861846" y="990458"/>
                  <a:pt x="2904193" y="1024123"/>
                </a:cubicBezTo>
                <a:cubicBezTo>
                  <a:pt x="2912426" y="1027395"/>
                  <a:pt x="2919877" y="1027211"/>
                  <a:pt x="2926826" y="1025558"/>
                </a:cubicBezTo>
                <a:lnTo>
                  <a:pt x="2937629" y="1021496"/>
                </a:lnTo>
                <a:lnTo>
                  <a:pt x="2970190" y="1039341"/>
                </a:lnTo>
                <a:cubicBezTo>
                  <a:pt x="2986667" y="1046544"/>
                  <a:pt x="3004419" y="1052632"/>
                  <a:pt x="3023036" y="1057429"/>
                </a:cubicBezTo>
                <a:cubicBezTo>
                  <a:pt x="3029427" y="1050485"/>
                  <a:pt x="3041250" y="1064362"/>
                  <a:pt x="3047640" y="1067886"/>
                </a:cubicBezTo>
                <a:cubicBezTo>
                  <a:pt x="3049113" y="1062834"/>
                  <a:pt x="3065273" y="1063377"/>
                  <a:pt x="3069615" y="1068623"/>
                </a:cubicBezTo>
                <a:cubicBezTo>
                  <a:pt x="3180167" y="1108914"/>
                  <a:pt x="3128204" y="1049097"/>
                  <a:pt x="3189718" y="1090790"/>
                </a:cubicBezTo>
                <a:lnTo>
                  <a:pt x="3234683" y="1082861"/>
                </a:lnTo>
                <a:lnTo>
                  <a:pt x="3243889" y="1088560"/>
                </a:lnTo>
                <a:cubicBezTo>
                  <a:pt x="3282443" y="1096267"/>
                  <a:pt x="3296793" y="1087718"/>
                  <a:pt x="3316289" y="1102846"/>
                </a:cubicBezTo>
                <a:cubicBezTo>
                  <a:pt x="3355705" y="1086745"/>
                  <a:pt x="3338941" y="1104834"/>
                  <a:pt x="3363255" y="1113121"/>
                </a:cubicBezTo>
                <a:cubicBezTo>
                  <a:pt x="3385590" y="1119421"/>
                  <a:pt x="3427034" y="1134146"/>
                  <a:pt x="3450298" y="1140641"/>
                </a:cubicBezTo>
                <a:cubicBezTo>
                  <a:pt x="3464287" y="1161185"/>
                  <a:pt x="3479428" y="1142090"/>
                  <a:pt x="3502843" y="1152088"/>
                </a:cubicBezTo>
                <a:cubicBezTo>
                  <a:pt x="3512778" y="1160751"/>
                  <a:pt x="3520916" y="1163472"/>
                  <a:pt x="3534327" y="1158780"/>
                </a:cubicBezTo>
                <a:cubicBezTo>
                  <a:pt x="3579631" y="1200367"/>
                  <a:pt x="3566563" y="1166440"/>
                  <a:pt x="3613707" y="1188135"/>
                </a:cubicBezTo>
                <a:cubicBezTo>
                  <a:pt x="3653700" y="1209113"/>
                  <a:pt x="3700718" y="1226767"/>
                  <a:pt x="3734447" y="1264997"/>
                </a:cubicBezTo>
                <a:cubicBezTo>
                  <a:pt x="3739812" y="1275024"/>
                  <a:pt x="3757867" y="1281897"/>
                  <a:pt x="3774777" y="1280345"/>
                </a:cubicBezTo>
                <a:cubicBezTo>
                  <a:pt x="3777687" y="1280079"/>
                  <a:pt x="3780452" y="1279566"/>
                  <a:pt x="3782987" y="1278825"/>
                </a:cubicBezTo>
                <a:cubicBezTo>
                  <a:pt x="3802089" y="1304950"/>
                  <a:pt x="3822370" y="1298085"/>
                  <a:pt x="3829525" y="1314650"/>
                </a:cubicBezTo>
                <a:cubicBezTo>
                  <a:pt x="3870043" y="1329235"/>
                  <a:pt x="3909546" y="1322767"/>
                  <a:pt x="3916534" y="1337438"/>
                </a:cubicBezTo>
                <a:cubicBezTo>
                  <a:pt x="3938646" y="1341249"/>
                  <a:pt x="3973911" y="1333246"/>
                  <a:pt x="3985243" y="1349887"/>
                </a:cubicBezTo>
                <a:cubicBezTo>
                  <a:pt x="3991624" y="1339551"/>
                  <a:pt x="4007098" y="1363379"/>
                  <a:pt x="4022446" y="1358915"/>
                </a:cubicBezTo>
                <a:cubicBezTo>
                  <a:pt x="4033756" y="1354584"/>
                  <a:pt x="4041089" y="1360802"/>
                  <a:pt x="4050987" y="1363213"/>
                </a:cubicBezTo>
                <a:cubicBezTo>
                  <a:pt x="4065543" y="1360896"/>
                  <a:pt x="4106233" y="1377936"/>
                  <a:pt x="4115739" y="1386380"/>
                </a:cubicBezTo>
                <a:cubicBezTo>
                  <a:pt x="4136569" y="1413385"/>
                  <a:pt x="4202076" y="1408872"/>
                  <a:pt x="4219773" y="1429896"/>
                </a:cubicBezTo>
                <a:cubicBezTo>
                  <a:pt x="4227193" y="1433905"/>
                  <a:pt x="4234841" y="1436419"/>
                  <a:pt x="4242592" y="1437995"/>
                </a:cubicBezTo>
                <a:lnTo>
                  <a:pt x="4264860" y="1440328"/>
                </a:lnTo>
                <a:lnTo>
                  <a:pt x="4272342" y="1436836"/>
                </a:lnTo>
                <a:lnTo>
                  <a:pt x="4285317" y="1440547"/>
                </a:lnTo>
                <a:lnTo>
                  <a:pt x="4289326" y="1440567"/>
                </a:lnTo>
                <a:lnTo>
                  <a:pt x="4311745" y="1441649"/>
                </a:lnTo>
                <a:cubicBezTo>
                  <a:pt x="4295920" y="1463324"/>
                  <a:pt x="4370745" y="1452790"/>
                  <a:pt x="4345821" y="1467990"/>
                </a:cubicBezTo>
                <a:cubicBezTo>
                  <a:pt x="4382864" y="1476647"/>
                  <a:pt x="4349421" y="1488843"/>
                  <a:pt x="4399086" y="1480631"/>
                </a:cubicBezTo>
                <a:cubicBezTo>
                  <a:pt x="4451935" y="1510979"/>
                  <a:pt x="4598080" y="1494621"/>
                  <a:pt x="4635587" y="1532477"/>
                </a:cubicBezTo>
                <a:cubicBezTo>
                  <a:pt x="4632999" y="1520275"/>
                  <a:pt x="4681854" y="1589802"/>
                  <a:pt x="4697305" y="1598576"/>
                </a:cubicBezTo>
                <a:cubicBezTo>
                  <a:pt x="4733556" y="1613805"/>
                  <a:pt x="4746756" y="1626181"/>
                  <a:pt x="4800559" y="1650651"/>
                </a:cubicBezTo>
                <a:cubicBezTo>
                  <a:pt x="4853578" y="1666654"/>
                  <a:pt x="4885909" y="1696908"/>
                  <a:pt x="4945615" y="1698753"/>
                </a:cubicBezTo>
                <a:cubicBezTo>
                  <a:pt x="4946370" y="1702791"/>
                  <a:pt x="4948427" y="1706445"/>
                  <a:pt x="4951384" y="1709811"/>
                </a:cubicBezTo>
                <a:lnTo>
                  <a:pt x="4961956" y="1718626"/>
                </a:lnTo>
                <a:lnTo>
                  <a:pt x="4964473" y="1718615"/>
                </a:lnTo>
                <a:lnTo>
                  <a:pt x="4991598" y="1734829"/>
                </a:lnTo>
                <a:lnTo>
                  <a:pt x="5009548" y="1747489"/>
                </a:lnTo>
                <a:lnTo>
                  <a:pt x="5014839" y="1748130"/>
                </a:lnTo>
                <a:cubicBezTo>
                  <a:pt x="5023037" y="1751045"/>
                  <a:pt x="5047794" y="1761529"/>
                  <a:pt x="5058738" y="1764982"/>
                </a:cubicBezTo>
                <a:cubicBezTo>
                  <a:pt x="5064791" y="1749903"/>
                  <a:pt x="5066861" y="1761618"/>
                  <a:pt x="5080507" y="1768847"/>
                </a:cubicBezTo>
                <a:cubicBezTo>
                  <a:pt x="5092955" y="1747037"/>
                  <a:pt x="5123611" y="1774828"/>
                  <a:pt x="5142055" y="1767607"/>
                </a:cubicBezTo>
                <a:cubicBezTo>
                  <a:pt x="5151799" y="1773410"/>
                  <a:pt x="5162333" y="1779148"/>
                  <a:pt x="5173522" y="1784620"/>
                </a:cubicBezTo>
                <a:lnTo>
                  <a:pt x="5180367" y="1787604"/>
                </a:lnTo>
                <a:lnTo>
                  <a:pt x="5180716" y="1787481"/>
                </a:lnTo>
                <a:cubicBezTo>
                  <a:pt x="5182658" y="1787744"/>
                  <a:pt x="5185081" y="1788580"/>
                  <a:pt x="5188363" y="1790269"/>
                </a:cubicBezTo>
                <a:lnTo>
                  <a:pt x="5192852" y="1793043"/>
                </a:lnTo>
                <a:lnTo>
                  <a:pt x="5272230" y="1791348"/>
                </a:lnTo>
                <a:cubicBezTo>
                  <a:pt x="5312404" y="1798683"/>
                  <a:pt x="5342704" y="1787354"/>
                  <a:pt x="5376484" y="1805756"/>
                </a:cubicBezTo>
                <a:cubicBezTo>
                  <a:pt x="5414117" y="1812554"/>
                  <a:pt x="5448503" y="1811916"/>
                  <a:pt x="5478926" y="1822858"/>
                </a:cubicBezTo>
                <a:cubicBezTo>
                  <a:pt x="5493297" y="1819986"/>
                  <a:pt x="5506053" y="1820161"/>
                  <a:pt x="5515632" y="1830425"/>
                </a:cubicBezTo>
                <a:cubicBezTo>
                  <a:pt x="5551385" y="1834476"/>
                  <a:pt x="5563012" y="1824675"/>
                  <a:pt x="5582742" y="1837848"/>
                </a:cubicBezTo>
                <a:lnTo>
                  <a:pt x="5615731" y="1838115"/>
                </a:lnTo>
                <a:lnTo>
                  <a:pt x="5619149" y="1835988"/>
                </a:lnTo>
                <a:lnTo>
                  <a:pt x="5625050" y="1835832"/>
                </a:lnTo>
                <a:lnTo>
                  <a:pt x="5640026" y="1839536"/>
                </a:lnTo>
                <a:lnTo>
                  <a:pt x="5645469" y="1841610"/>
                </a:lnTo>
                <a:cubicBezTo>
                  <a:pt x="5649292" y="1842786"/>
                  <a:pt x="5651918" y="1843241"/>
                  <a:pt x="5653837" y="1843194"/>
                </a:cubicBezTo>
                <a:lnTo>
                  <a:pt x="5654101" y="1843017"/>
                </a:lnTo>
                <a:lnTo>
                  <a:pt x="5661820" y="1844927"/>
                </a:lnTo>
                <a:cubicBezTo>
                  <a:pt x="5674709" y="1848645"/>
                  <a:pt x="5687118" y="1852732"/>
                  <a:pt x="5698828" y="1857009"/>
                </a:cubicBezTo>
                <a:cubicBezTo>
                  <a:pt x="5712521" y="1846861"/>
                  <a:pt x="5753797" y="1869873"/>
                  <a:pt x="5755153" y="1846051"/>
                </a:cubicBezTo>
                <a:cubicBezTo>
                  <a:pt x="5771136" y="1851140"/>
                  <a:pt x="5778501" y="1862553"/>
                  <a:pt x="5777080" y="1846484"/>
                </a:cubicBezTo>
                <a:lnTo>
                  <a:pt x="5790062" y="1844754"/>
                </a:lnTo>
                <a:lnTo>
                  <a:pt x="5888138" y="1877663"/>
                </a:lnTo>
                <a:lnTo>
                  <a:pt x="5902013" y="1884827"/>
                </a:lnTo>
                <a:cubicBezTo>
                  <a:pt x="5906316" y="1887734"/>
                  <a:pt x="5909915" y="1891071"/>
                  <a:pt x="5912492" y="1894998"/>
                </a:cubicBezTo>
                <a:cubicBezTo>
                  <a:pt x="5968551" y="1887421"/>
                  <a:pt x="6012526" y="1912636"/>
                  <a:pt x="6068995" y="1920302"/>
                </a:cubicBezTo>
                <a:cubicBezTo>
                  <a:pt x="6130128" y="1936331"/>
                  <a:pt x="6262213" y="1980287"/>
                  <a:pt x="6283598" y="1991295"/>
                </a:cubicBezTo>
                <a:cubicBezTo>
                  <a:pt x="6301966" y="1997651"/>
                  <a:pt x="6386462" y="2003382"/>
                  <a:pt x="6378390" y="1991561"/>
                </a:cubicBezTo>
                <a:cubicBezTo>
                  <a:pt x="6430691" y="2023578"/>
                  <a:pt x="6456320" y="2005237"/>
                  <a:pt x="6519309" y="2027309"/>
                </a:cubicBezTo>
                <a:lnTo>
                  <a:pt x="6643152" y="2049516"/>
                </a:lnTo>
                <a:lnTo>
                  <a:pt x="6656875" y="2051188"/>
                </a:lnTo>
                <a:lnTo>
                  <a:pt x="6662165" y="2046505"/>
                </a:lnTo>
                <a:lnTo>
                  <a:pt x="6708706" y="2049842"/>
                </a:lnTo>
                <a:cubicBezTo>
                  <a:pt x="6728320" y="2063550"/>
                  <a:pt x="6766107" y="2058616"/>
                  <a:pt x="6797201" y="2065320"/>
                </a:cubicBezTo>
                <a:lnTo>
                  <a:pt x="6810764" y="2071002"/>
                </a:lnTo>
                <a:lnTo>
                  <a:pt x="6901101" y="2082052"/>
                </a:lnTo>
                <a:lnTo>
                  <a:pt x="6962781" y="2092999"/>
                </a:lnTo>
                <a:lnTo>
                  <a:pt x="6975881" y="2098520"/>
                </a:lnTo>
                <a:lnTo>
                  <a:pt x="6991402" y="2094572"/>
                </a:lnTo>
                <a:cubicBezTo>
                  <a:pt x="6993328" y="2093335"/>
                  <a:pt x="6994904" y="2091926"/>
                  <a:pt x="6996085" y="2090397"/>
                </a:cubicBezTo>
                <a:lnTo>
                  <a:pt x="7045119" y="2100367"/>
                </a:lnTo>
                <a:lnTo>
                  <a:pt x="7051064" y="2100779"/>
                </a:lnTo>
                <a:lnTo>
                  <a:pt x="7092123" y="2100750"/>
                </a:lnTo>
                <a:lnTo>
                  <a:pt x="7153291" y="2096258"/>
                </a:lnTo>
                <a:cubicBezTo>
                  <a:pt x="7173585" y="2092006"/>
                  <a:pt x="7192251" y="2072757"/>
                  <a:pt x="7216946" y="2083586"/>
                </a:cubicBezTo>
                <a:cubicBezTo>
                  <a:pt x="7211675" y="2072232"/>
                  <a:pt x="7246465" y="2087999"/>
                  <a:pt x="7253640" y="2078754"/>
                </a:cubicBezTo>
                <a:cubicBezTo>
                  <a:pt x="7257908" y="2071016"/>
                  <a:pt x="7269456" y="2073996"/>
                  <a:pt x="7279228" y="2072719"/>
                </a:cubicBezTo>
                <a:cubicBezTo>
                  <a:pt x="7287893" y="2065644"/>
                  <a:pt x="7334999" y="2066706"/>
                  <a:pt x="7350342" y="2070909"/>
                </a:cubicBezTo>
                <a:cubicBezTo>
                  <a:pt x="7392243" y="2087644"/>
                  <a:pt x="7436988" y="2061053"/>
                  <a:pt x="7470724" y="2073574"/>
                </a:cubicBezTo>
                <a:cubicBezTo>
                  <a:pt x="7498116" y="2072967"/>
                  <a:pt x="7506999" y="2069264"/>
                  <a:pt x="7514696" y="2067266"/>
                </a:cubicBezTo>
                <a:lnTo>
                  <a:pt x="7516909" y="2061590"/>
                </a:lnTo>
                <a:lnTo>
                  <a:pt x="7530255" y="2060403"/>
                </a:lnTo>
                <a:lnTo>
                  <a:pt x="7533279" y="2059039"/>
                </a:lnTo>
                <a:cubicBezTo>
                  <a:pt x="7539042" y="2056412"/>
                  <a:pt x="7544852" y="2053978"/>
                  <a:pt x="7551151" y="2052267"/>
                </a:cubicBezTo>
                <a:cubicBezTo>
                  <a:pt x="7560368" y="2076923"/>
                  <a:pt x="7606247" y="2041786"/>
                  <a:pt x="7602338" y="2063846"/>
                </a:cubicBezTo>
                <a:lnTo>
                  <a:pt x="7625892" y="2064714"/>
                </a:lnTo>
                <a:lnTo>
                  <a:pt x="7648322" y="2072757"/>
                </a:lnTo>
                <a:lnTo>
                  <a:pt x="7660138" y="2081487"/>
                </a:lnTo>
                <a:lnTo>
                  <a:pt x="7701887" y="2097255"/>
                </a:lnTo>
                <a:lnTo>
                  <a:pt x="7701887" y="2081564"/>
                </a:lnTo>
                <a:lnTo>
                  <a:pt x="7781603" y="2105597"/>
                </a:lnTo>
                <a:lnTo>
                  <a:pt x="7840532" y="2126887"/>
                </a:lnTo>
                <a:lnTo>
                  <a:pt x="7852490" y="2134555"/>
                </a:lnTo>
                <a:lnTo>
                  <a:pt x="7868492" y="2133321"/>
                </a:lnTo>
                <a:cubicBezTo>
                  <a:pt x="7870608" y="2132431"/>
                  <a:pt x="7872409" y="2131316"/>
                  <a:pt x="7873842" y="2130014"/>
                </a:cubicBezTo>
                <a:lnTo>
                  <a:pt x="7920468" y="2148187"/>
                </a:lnTo>
                <a:lnTo>
                  <a:pt x="7926263" y="2149606"/>
                </a:lnTo>
                <a:lnTo>
                  <a:pt x="7966770" y="2156585"/>
                </a:lnTo>
                <a:lnTo>
                  <a:pt x="8092911" y="2161008"/>
                </a:lnTo>
                <a:cubicBezTo>
                  <a:pt x="8089698" y="2148943"/>
                  <a:pt x="8121258" y="2170386"/>
                  <a:pt x="8129956" y="2162518"/>
                </a:cubicBezTo>
                <a:cubicBezTo>
                  <a:pt x="8135520" y="2155638"/>
                  <a:pt x="8146390" y="2160539"/>
                  <a:pt x="8156253" y="2160951"/>
                </a:cubicBezTo>
                <a:cubicBezTo>
                  <a:pt x="8166039" y="2155473"/>
                  <a:pt x="8212323" y="2164555"/>
                  <a:pt x="8226723" y="2171307"/>
                </a:cubicBezTo>
                <a:cubicBezTo>
                  <a:pt x="8265129" y="2194914"/>
                  <a:pt x="8313924" y="2176403"/>
                  <a:pt x="8345013" y="2194472"/>
                </a:cubicBezTo>
                <a:cubicBezTo>
                  <a:pt x="8372141" y="2198551"/>
                  <a:pt x="8381553" y="2196425"/>
                  <a:pt x="8389494" y="2195774"/>
                </a:cubicBezTo>
                <a:lnTo>
                  <a:pt x="8392672" y="2190570"/>
                </a:lnTo>
                <a:lnTo>
                  <a:pt x="8406045" y="2191681"/>
                </a:lnTo>
                <a:lnTo>
                  <a:pt x="8409264" y="2190855"/>
                </a:lnTo>
                <a:cubicBezTo>
                  <a:pt x="8415411" y="2189254"/>
                  <a:pt x="8421567" y="2187852"/>
                  <a:pt x="8428080" y="2187244"/>
                </a:cubicBezTo>
                <a:cubicBezTo>
                  <a:pt x="8432860" y="2213065"/>
                  <a:pt x="8484266" y="2186341"/>
                  <a:pt x="8476550" y="2207369"/>
                </a:cubicBezTo>
                <a:cubicBezTo>
                  <a:pt x="8513167" y="2208526"/>
                  <a:pt x="8555619" y="2244400"/>
                  <a:pt x="8588757" y="2225395"/>
                </a:cubicBezTo>
                <a:cubicBezTo>
                  <a:pt x="8642872" y="2232730"/>
                  <a:pt x="8692026" y="2235404"/>
                  <a:pt x="8749518" y="2245011"/>
                </a:cubicBezTo>
                <a:cubicBezTo>
                  <a:pt x="8793577" y="2260750"/>
                  <a:pt x="8842828" y="2247803"/>
                  <a:pt x="8874315" y="2266877"/>
                </a:cubicBezTo>
                <a:cubicBezTo>
                  <a:pt x="8926109" y="2267125"/>
                  <a:pt x="8990017" y="2281364"/>
                  <a:pt x="9029190" y="2309251"/>
                </a:cubicBezTo>
                <a:cubicBezTo>
                  <a:pt x="9084505" y="2314654"/>
                  <a:pt x="9093058" y="2330757"/>
                  <a:pt x="9142331" y="2320064"/>
                </a:cubicBezTo>
                <a:cubicBezTo>
                  <a:pt x="9146183" y="2324091"/>
                  <a:pt x="9150768" y="2327448"/>
                  <a:pt x="9155844" y="2330314"/>
                </a:cubicBezTo>
                <a:lnTo>
                  <a:pt x="9171403" y="2337223"/>
                </a:lnTo>
                <a:lnTo>
                  <a:pt x="9173407" y="2336681"/>
                </a:lnTo>
                <a:lnTo>
                  <a:pt x="9208166" y="2347769"/>
                </a:lnTo>
                <a:lnTo>
                  <a:pt x="9274752" y="2367321"/>
                </a:lnTo>
                <a:lnTo>
                  <a:pt x="9275339" y="2366424"/>
                </a:lnTo>
                <a:cubicBezTo>
                  <a:pt x="9277508" y="2364656"/>
                  <a:pt x="9280711" y="2363810"/>
                  <a:pt x="9286171" y="2364868"/>
                </a:cubicBezTo>
                <a:cubicBezTo>
                  <a:pt x="9278880" y="2347951"/>
                  <a:pt x="9289961" y="2359662"/>
                  <a:pt x="9306706" y="2364279"/>
                </a:cubicBezTo>
                <a:cubicBezTo>
                  <a:pt x="9299116" y="2339032"/>
                  <a:pt x="9346014" y="2361383"/>
                  <a:pt x="9354964" y="2350000"/>
                </a:cubicBezTo>
                <a:cubicBezTo>
                  <a:pt x="9367435" y="2353960"/>
                  <a:pt x="9380485" y="2357688"/>
                  <a:pt x="9393840" y="2360999"/>
                </a:cubicBezTo>
                <a:lnTo>
                  <a:pt x="9401723" y="2362648"/>
                </a:lnTo>
                <a:cubicBezTo>
                  <a:pt x="9401784" y="2362582"/>
                  <a:pt x="9401843" y="2362515"/>
                  <a:pt x="9401904" y="2362449"/>
                </a:cubicBezTo>
                <a:cubicBezTo>
                  <a:pt x="9403668" y="2362309"/>
                  <a:pt x="9406280" y="2362664"/>
                  <a:pt x="9410265" y="2363724"/>
                </a:cubicBezTo>
                <a:lnTo>
                  <a:pt x="9431384" y="2368857"/>
                </a:lnTo>
                <a:lnTo>
                  <a:pt x="9436806" y="2368409"/>
                </a:lnTo>
                <a:lnTo>
                  <a:pt x="9469943" y="2364702"/>
                </a:lnTo>
                <a:cubicBezTo>
                  <a:pt x="9492075" y="2366299"/>
                  <a:pt x="9538048" y="2371570"/>
                  <a:pt x="9571973" y="2375579"/>
                </a:cubicBezTo>
                <a:cubicBezTo>
                  <a:pt x="9604304" y="2385689"/>
                  <a:pt x="9636016" y="2383371"/>
                  <a:pt x="9673508" y="2388756"/>
                </a:cubicBezTo>
                <a:cubicBezTo>
                  <a:pt x="9711732" y="2406591"/>
                  <a:pt x="9735674" y="2393166"/>
                  <a:pt x="9775728" y="2398997"/>
                </a:cubicBezTo>
                <a:cubicBezTo>
                  <a:pt x="9806799" y="2422784"/>
                  <a:pt x="9806899" y="2389955"/>
                  <a:pt x="9828502" y="2387377"/>
                </a:cubicBezTo>
                <a:lnTo>
                  <a:pt x="9834358" y="2387922"/>
                </a:lnTo>
                <a:lnTo>
                  <a:pt x="9848851" y="2393407"/>
                </a:lnTo>
                <a:lnTo>
                  <a:pt x="9854053" y="2396127"/>
                </a:lnTo>
                <a:cubicBezTo>
                  <a:pt x="9857729" y="2397755"/>
                  <a:pt x="9860291" y="2398523"/>
                  <a:pt x="9862192" y="2398707"/>
                </a:cubicBezTo>
                <a:lnTo>
                  <a:pt x="9862471" y="2398561"/>
                </a:lnTo>
                <a:lnTo>
                  <a:pt x="9905498" y="2417867"/>
                </a:lnTo>
                <a:cubicBezTo>
                  <a:pt x="9919952" y="2409351"/>
                  <a:pt x="9958757" y="2437263"/>
                  <a:pt x="9962223" y="2413612"/>
                </a:cubicBezTo>
                <a:cubicBezTo>
                  <a:pt x="9977588" y="2420601"/>
                  <a:pt x="9983860" y="2432885"/>
                  <a:pt x="9983885" y="2416653"/>
                </a:cubicBezTo>
                <a:cubicBezTo>
                  <a:pt x="9989098" y="2418537"/>
                  <a:pt x="9992817" y="2418345"/>
                  <a:pt x="9995871" y="2417158"/>
                </a:cubicBezTo>
                <a:lnTo>
                  <a:pt x="10030934" y="2432369"/>
                </a:lnTo>
                <a:lnTo>
                  <a:pt x="10036087" y="2432793"/>
                </a:lnTo>
                <a:lnTo>
                  <a:pt x="10057471" y="2445317"/>
                </a:lnTo>
                <a:lnTo>
                  <a:pt x="10088697" y="2461159"/>
                </a:lnTo>
                <a:lnTo>
                  <a:pt x="10091030" y="2461029"/>
                </a:lnTo>
                <a:lnTo>
                  <a:pt x="10104127" y="2469841"/>
                </a:lnTo>
                <a:cubicBezTo>
                  <a:pt x="10108126" y="2473257"/>
                  <a:pt x="10166959" y="2488286"/>
                  <a:pt x="10169163" y="2492519"/>
                </a:cubicBezTo>
                <a:cubicBezTo>
                  <a:pt x="10225323" y="2491613"/>
                  <a:pt x="10211037" y="2510783"/>
                  <a:pt x="10266247" y="2525164"/>
                </a:cubicBezTo>
                <a:cubicBezTo>
                  <a:pt x="10304736" y="2528123"/>
                  <a:pt x="10324750" y="2536388"/>
                  <a:pt x="10383588" y="2556604"/>
                </a:cubicBezTo>
                <a:cubicBezTo>
                  <a:pt x="10422927" y="2570967"/>
                  <a:pt x="10449351" y="2596747"/>
                  <a:pt x="10502276" y="2611346"/>
                </a:cubicBezTo>
                <a:cubicBezTo>
                  <a:pt x="10551189" y="2649570"/>
                  <a:pt x="10642054" y="2656133"/>
                  <a:pt x="10702436" y="2685688"/>
                </a:cubicBezTo>
                <a:cubicBezTo>
                  <a:pt x="10734755" y="2677393"/>
                  <a:pt x="10727906" y="2683472"/>
                  <a:pt x="10738338" y="2690143"/>
                </a:cubicBezTo>
                <a:lnTo>
                  <a:pt x="10738410" y="2690169"/>
                </a:lnTo>
                <a:lnTo>
                  <a:pt x="10828361" y="2695982"/>
                </a:lnTo>
                <a:cubicBezTo>
                  <a:pt x="10834653" y="2692647"/>
                  <a:pt x="10841817" y="2690605"/>
                  <a:pt x="10850642" y="2691703"/>
                </a:cubicBezTo>
                <a:cubicBezTo>
                  <a:pt x="10900458" y="2713605"/>
                  <a:pt x="10856850" y="2676798"/>
                  <a:pt x="10944231" y="2690377"/>
                </a:cubicBezTo>
                <a:cubicBezTo>
                  <a:pt x="10947888" y="2693638"/>
                  <a:pt x="10960334" y="2691646"/>
                  <a:pt x="10961147" y="2687666"/>
                </a:cubicBezTo>
                <a:cubicBezTo>
                  <a:pt x="10966277" y="2689341"/>
                  <a:pt x="10976214" y="2697915"/>
                  <a:pt x="10980692" y="2691799"/>
                </a:cubicBezTo>
                <a:cubicBezTo>
                  <a:pt x="11009873" y="2693413"/>
                  <a:pt x="11036717" y="2699386"/>
                  <a:pt x="11058630" y="2709148"/>
                </a:cubicBezTo>
                <a:cubicBezTo>
                  <a:pt x="11089046" y="2706063"/>
                  <a:pt x="11093105" y="2711169"/>
                  <a:pt x="11094767" y="2717083"/>
                </a:cubicBezTo>
                <a:lnTo>
                  <a:pt x="11096358" y="2720774"/>
                </a:lnTo>
                <a:lnTo>
                  <a:pt x="11104973" y="2716245"/>
                </a:lnTo>
                <a:cubicBezTo>
                  <a:pt x="11114214" y="2713690"/>
                  <a:pt x="11122836" y="2715703"/>
                  <a:pt x="11131099" y="2719881"/>
                </a:cubicBezTo>
                <a:lnTo>
                  <a:pt x="11140776" y="2725926"/>
                </a:lnTo>
                <a:lnTo>
                  <a:pt x="11158686" y="2726270"/>
                </a:lnTo>
                <a:cubicBezTo>
                  <a:pt x="11180768" y="2726709"/>
                  <a:pt x="11251563" y="2726640"/>
                  <a:pt x="11273267" y="2728567"/>
                </a:cubicBezTo>
                <a:lnTo>
                  <a:pt x="11288916" y="2737828"/>
                </a:lnTo>
                <a:lnTo>
                  <a:pt x="11311388" y="2736624"/>
                </a:lnTo>
                <a:cubicBezTo>
                  <a:pt x="11321582" y="2738058"/>
                  <a:pt x="11329783" y="2742030"/>
                  <a:pt x="11335078" y="2749941"/>
                </a:cubicBezTo>
                <a:cubicBezTo>
                  <a:pt x="11338817" y="2743516"/>
                  <a:pt x="11342149" y="2746955"/>
                  <a:pt x="11348344" y="2752346"/>
                </a:cubicBezTo>
                <a:lnTo>
                  <a:pt x="11353373" y="2754678"/>
                </a:lnTo>
                <a:lnTo>
                  <a:pt x="11367159" y="2741107"/>
                </a:lnTo>
                <a:lnTo>
                  <a:pt x="11389712" y="2740372"/>
                </a:lnTo>
                <a:lnTo>
                  <a:pt x="11395219" y="2733120"/>
                </a:lnTo>
                <a:lnTo>
                  <a:pt x="11409180" y="2739023"/>
                </a:lnTo>
                <a:cubicBezTo>
                  <a:pt x="11414137" y="2740775"/>
                  <a:pt x="11422149" y="2743232"/>
                  <a:pt x="11431837" y="2746056"/>
                </a:cubicBezTo>
                <a:lnTo>
                  <a:pt x="11444471" y="2749621"/>
                </a:lnTo>
                <a:lnTo>
                  <a:pt x="11451208" y="2744859"/>
                </a:lnTo>
                <a:lnTo>
                  <a:pt x="11473061" y="2757601"/>
                </a:lnTo>
                <a:lnTo>
                  <a:pt x="11526925" y="2772124"/>
                </a:lnTo>
                <a:cubicBezTo>
                  <a:pt x="11539650" y="2795076"/>
                  <a:pt x="11582438" y="2758503"/>
                  <a:pt x="11584409" y="2785707"/>
                </a:cubicBezTo>
                <a:cubicBezTo>
                  <a:pt x="11604765" y="2763696"/>
                  <a:pt x="11670052" y="2782257"/>
                  <a:pt x="11705161" y="2774143"/>
                </a:cubicBezTo>
                <a:cubicBezTo>
                  <a:pt x="11712651" y="2785033"/>
                  <a:pt x="11817987" y="2755153"/>
                  <a:pt x="11831541" y="2745647"/>
                </a:cubicBezTo>
                <a:cubicBezTo>
                  <a:pt x="11943852" y="2715987"/>
                  <a:pt x="11988586" y="2718581"/>
                  <a:pt x="12017942" y="2704117"/>
                </a:cubicBezTo>
                <a:cubicBezTo>
                  <a:pt x="12044424" y="2697243"/>
                  <a:pt x="12068778" y="2677784"/>
                  <a:pt x="12134490" y="2673464"/>
                </a:cubicBezTo>
                <a:cubicBezTo>
                  <a:pt x="12140262" y="2677664"/>
                  <a:pt x="12149020" y="2679275"/>
                  <a:pt x="12159651" y="2679085"/>
                </a:cubicBezTo>
                <a:lnTo>
                  <a:pt x="12192000" y="267448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0B69FF8-78AA-BBBB-ADFF-E88227895768}"/>
              </a:ext>
            </a:extLst>
          </p:cNvPr>
          <p:cNvSpPr>
            <a:spLocks noGrp="1"/>
          </p:cNvSpPr>
          <p:nvPr>
            <p:ph type="title"/>
          </p:nvPr>
        </p:nvSpPr>
        <p:spPr>
          <a:xfrm>
            <a:off x="1050879" y="609601"/>
            <a:ext cx="9810604" cy="1216024"/>
          </a:xfrm>
        </p:spPr>
        <p:txBody>
          <a:bodyPr>
            <a:normAutofit/>
          </a:bodyPr>
          <a:lstStyle/>
          <a:p>
            <a:r>
              <a:rPr lang="es-ES" dirty="0">
                <a:ea typeface="+mj-lt"/>
                <a:cs typeface="+mj-lt"/>
              </a:rPr>
              <a:t>Estado del Arte</a:t>
            </a:r>
            <a:endParaRPr lang="en-US" dirty="0">
              <a:ea typeface="+mj-lt"/>
              <a:cs typeface="+mj-lt"/>
            </a:endParaRPr>
          </a:p>
        </p:txBody>
      </p:sp>
      <p:sp>
        <p:nvSpPr>
          <p:cNvPr id="18" name="Freeform: Shape 17">
            <a:extLst>
              <a:ext uri="{FF2B5EF4-FFF2-40B4-BE49-F238E27FC236}">
                <a16:creationId xmlns:a16="http://schemas.microsoft.com/office/drawing/2014/main" id="{C87A8A8A-B020-4F46-8329-D75799D71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4144" y="6080078"/>
            <a:ext cx="9517857" cy="777922"/>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07D240B1-2E84-6D73-7AE3-9B0D643F7002}"/>
              </a:ext>
            </a:extLst>
          </p:cNvPr>
          <p:cNvSpPr>
            <a:spLocks noGrp="1"/>
          </p:cNvSpPr>
          <p:nvPr>
            <p:ph idx="1"/>
          </p:nvPr>
        </p:nvSpPr>
        <p:spPr>
          <a:xfrm>
            <a:off x="1050878" y="2687005"/>
            <a:ext cx="9880979" cy="3567373"/>
          </a:xfrm>
        </p:spPr>
        <p:txBody>
          <a:bodyPr vert="horz" lIns="91440" tIns="45720" rIns="91440" bIns="45720" rtlCol="0" anchor="ctr">
            <a:normAutofit/>
          </a:bodyPr>
          <a:lstStyle/>
          <a:p>
            <a:pPr marL="0" indent="0">
              <a:buNone/>
            </a:pPr>
            <a:r>
              <a:rPr lang="en-US" dirty="0" err="1">
                <a:ea typeface="+mn-lt"/>
                <a:cs typeface="+mn-lt"/>
              </a:rPr>
              <a:t>Debido</a:t>
            </a:r>
            <a:r>
              <a:rPr lang="en-US" dirty="0">
                <a:ea typeface="+mn-lt"/>
                <a:cs typeface="+mn-lt"/>
              </a:rPr>
              <a:t> a mi </a:t>
            </a:r>
            <a:r>
              <a:rPr lang="en-US" dirty="0" err="1">
                <a:ea typeface="+mn-lt"/>
                <a:cs typeface="+mn-lt"/>
              </a:rPr>
              <a:t>inexperiencia</a:t>
            </a:r>
            <a:r>
              <a:rPr lang="en-US" dirty="0">
                <a:ea typeface="+mn-lt"/>
                <a:cs typeface="+mn-lt"/>
              </a:rPr>
              <a:t> con </a:t>
            </a:r>
            <a:r>
              <a:rPr lang="en-US" dirty="0" err="1">
                <a:ea typeface="+mn-lt"/>
                <a:cs typeface="+mn-lt"/>
              </a:rPr>
              <a:t>herramientas</a:t>
            </a:r>
            <a:r>
              <a:rPr lang="en-US" dirty="0">
                <a:ea typeface="+mn-lt"/>
                <a:cs typeface="+mn-lt"/>
              </a:rPr>
              <a:t> de </a:t>
            </a:r>
            <a:r>
              <a:rPr lang="en-US" dirty="0" err="1">
                <a:ea typeface="+mn-lt"/>
                <a:cs typeface="+mn-lt"/>
              </a:rPr>
              <a:t>diseño</a:t>
            </a:r>
            <a:r>
              <a:rPr lang="en-US" dirty="0">
                <a:ea typeface="+mn-lt"/>
                <a:cs typeface="+mn-lt"/>
              </a:rPr>
              <a:t> </a:t>
            </a:r>
            <a:r>
              <a:rPr lang="en-US" dirty="0" err="1">
                <a:ea typeface="+mn-lt"/>
                <a:cs typeface="+mn-lt"/>
              </a:rPr>
              <a:t>gráfico</a:t>
            </a:r>
            <a:r>
              <a:rPr lang="en-US" dirty="0">
                <a:ea typeface="+mn-lt"/>
                <a:cs typeface="+mn-lt"/>
              </a:rPr>
              <a:t> y </a:t>
            </a:r>
            <a:r>
              <a:rPr lang="en-US" dirty="0" err="1">
                <a:ea typeface="+mn-lt"/>
                <a:cs typeface="+mn-lt"/>
              </a:rPr>
              <a:t>el</a:t>
            </a:r>
            <a:r>
              <a:rPr lang="en-US" dirty="0">
                <a:ea typeface="+mn-lt"/>
                <a:cs typeface="+mn-lt"/>
              </a:rPr>
              <a:t> </a:t>
            </a:r>
            <a:r>
              <a:rPr lang="en-US" dirty="0" err="1">
                <a:ea typeface="+mn-lt"/>
                <a:cs typeface="+mn-lt"/>
              </a:rPr>
              <a:t>modelado</a:t>
            </a:r>
            <a:r>
              <a:rPr lang="en-US" dirty="0">
                <a:ea typeface="+mn-lt"/>
                <a:cs typeface="+mn-lt"/>
              </a:rPr>
              <a:t> 3D, se </a:t>
            </a:r>
            <a:r>
              <a:rPr lang="en-US" dirty="0" err="1">
                <a:ea typeface="+mn-lt"/>
                <a:cs typeface="+mn-lt"/>
              </a:rPr>
              <a:t>utilizarán</a:t>
            </a:r>
            <a:r>
              <a:rPr lang="en-US" dirty="0">
                <a:ea typeface="+mn-lt"/>
                <a:cs typeface="+mn-lt"/>
              </a:rPr>
              <a:t> 3 </a:t>
            </a:r>
            <a:r>
              <a:rPr lang="en-US" dirty="0" err="1">
                <a:ea typeface="+mn-lt"/>
                <a:cs typeface="+mn-lt"/>
              </a:rPr>
              <a:t>paquetes</a:t>
            </a:r>
            <a:r>
              <a:rPr lang="en-US" dirty="0">
                <a:ea typeface="+mn-lt"/>
                <a:cs typeface="+mn-lt"/>
              </a:rPr>
              <a:t> de assets </a:t>
            </a:r>
            <a:r>
              <a:rPr lang="en-US" dirty="0" err="1">
                <a:ea typeface="+mn-lt"/>
                <a:cs typeface="+mn-lt"/>
              </a:rPr>
              <a:t>distintos</a:t>
            </a:r>
            <a:r>
              <a:rPr lang="en-US" dirty="0">
                <a:ea typeface="+mn-lt"/>
                <a:cs typeface="+mn-lt"/>
              </a:rPr>
              <a:t> para </a:t>
            </a:r>
            <a:r>
              <a:rPr lang="en-US" dirty="0" err="1">
                <a:ea typeface="+mn-lt"/>
                <a:cs typeface="+mn-lt"/>
              </a:rPr>
              <a:t>el</a:t>
            </a:r>
            <a:r>
              <a:rPr lang="en-US" dirty="0">
                <a:ea typeface="+mn-lt"/>
                <a:cs typeface="+mn-lt"/>
              </a:rPr>
              <a:t> </a:t>
            </a:r>
            <a:r>
              <a:rPr lang="en-US" dirty="0" err="1">
                <a:ea typeface="+mn-lt"/>
                <a:cs typeface="+mn-lt"/>
              </a:rPr>
              <a:t>desarrollo</a:t>
            </a:r>
            <a:r>
              <a:rPr lang="en-US" dirty="0">
                <a:ea typeface="+mn-lt"/>
                <a:cs typeface="+mn-lt"/>
              </a:rPr>
              <a:t> del </a:t>
            </a:r>
            <a:r>
              <a:rPr lang="en-US" dirty="0" err="1">
                <a:ea typeface="+mn-lt"/>
                <a:cs typeface="+mn-lt"/>
              </a:rPr>
              <a:t>juego</a:t>
            </a:r>
            <a:r>
              <a:rPr lang="en-US" dirty="0">
                <a:ea typeface="+mn-lt"/>
                <a:cs typeface="+mn-lt"/>
              </a:rPr>
              <a:t>, uno </a:t>
            </a:r>
            <a:r>
              <a:rPr lang="en-US" dirty="0" err="1">
                <a:ea typeface="+mn-lt"/>
                <a:cs typeface="+mn-lt"/>
              </a:rPr>
              <a:t>usado</a:t>
            </a:r>
            <a:r>
              <a:rPr lang="en-US" dirty="0">
                <a:ea typeface="+mn-lt"/>
                <a:cs typeface="+mn-lt"/>
              </a:rPr>
              <a:t> </a:t>
            </a:r>
            <a:r>
              <a:rPr lang="en-US" dirty="0" err="1">
                <a:ea typeface="+mn-lt"/>
                <a:cs typeface="+mn-lt"/>
              </a:rPr>
              <a:t>en</a:t>
            </a:r>
            <a:r>
              <a:rPr lang="en-US" dirty="0">
                <a:ea typeface="+mn-lt"/>
                <a:cs typeface="+mn-lt"/>
              </a:rPr>
              <a:t> la </a:t>
            </a:r>
            <a:r>
              <a:rPr lang="en-US" dirty="0" err="1">
                <a:ea typeface="+mn-lt"/>
                <a:cs typeface="+mn-lt"/>
              </a:rPr>
              <a:t>serie</a:t>
            </a:r>
            <a:r>
              <a:rPr lang="en-US" dirty="0">
                <a:ea typeface="+mn-lt"/>
                <a:cs typeface="+mn-lt"/>
              </a:rPr>
              <a:t> de video </a:t>
            </a:r>
            <a:r>
              <a:rPr lang="en-US" dirty="0" err="1">
                <a:ea typeface="+mn-lt"/>
                <a:cs typeface="+mn-lt"/>
              </a:rPr>
              <a:t>tutoriales</a:t>
            </a:r>
            <a:r>
              <a:rPr lang="en-US" dirty="0">
                <a:ea typeface="+mn-lt"/>
                <a:cs typeface="+mn-lt"/>
              </a:rPr>
              <a:t> </a:t>
            </a:r>
            <a:r>
              <a:rPr lang="en-US" dirty="0" err="1">
                <a:ea typeface="+mn-lt"/>
                <a:cs typeface="+mn-lt"/>
              </a:rPr>
              <a:t>usado</a:t>
            </a:r>
            <a:r>
              <a:rPr lang="en-US" dirty="0">
                <a:ea typeface="+mn-lt"/>
                <a:cs typeface="+mn-lt"/>
              </a:rPr>
              <a:t> para </a:t>
            </a:r>
            <a:r>
              <a:rPr lang="en-US" dirty="0" err="1">
                <a:ea typeface="+mn-lt"/>
                <a:cs typeface="+mn-lt"/>
              </a:rPr>
              <a:t>crear</a:t>
            </a:r>
            <a:r>
              <a:rPr lang="en-US" dirty="0">
                <a:ea typeface="+mn-lt"/>
                <a:cs typeface="+mn-lt"/>
              </a:rPr>
              <a:t> la </a:t>
            </a:r>
            <a:r>
              <a:rPr lang="en-US" dirty="0" err="1">
                <a:ea typeface="+mn-lt"/>
                <a:cs typeface="+mn-lt"/>
              </a:rPr>
              <a:t>plantilla</a:t>
            </a:r>
            <a:r>
              <a:rPr lang="en-US" dirty="0">
                <a:ea typeface="+mn-lt"/>
                <a:cs typeface="+mn-lt"/>
              </a:rPr>
              <a:t> base del </a:t>
            </a:r>
            <a:r>
              <a:rPr lang="en-US" dirty="0" err="1">
                <a:ea typeface="+mn-lt"/>
                <a:cs typeface="+mn-lt"/>
              </a:rPr>
              <a:t>juego</a:t>
            </a:r>
            <a:r>
              <a:rPr lang="en-US" dirty="0">
                <a:ea typeface="+mn-lt"/>
                <a:cs typeface="+mn-lt"/>
              </a:rPr>
              <a:t> </a:t>
            </a:r>
            <a:r>
              <a:rPr lang="en-US" dirty="0" err="1">
                <a:ea typeface="+mn-lt"/>
                <a:cs typeface="+mn-lt"/>
              </a:rPr>
              <a:t>mostrada</a:t>
            </a:r>
            <a:r>
              <a:rPr lang="en-US" dirty="0">
                <a:ea typeface="+mn-lt"/>
                <a:cs typeface="+mn-lt"/>
              </a:rPr>
              <a:t> </a:t>
            </a:r>
            <a:r>
              <a:rPr lang="en-US" dirty="0" err="1">
                <a:ea typeface="+mn-lt"/>
                <a:cs typeface="+mn-lt"/>
              </a:rPr>
              <a:t>en</a:t>
            </a:r>
            <a:r>
              <a:rPr lang="en-US" dirty="0">
                <a:ea typeface="+mn-lt"/>
                <a:cs typeface="+mn-lt"/>
              </a:rPr>
              <a:t> </a:t>
            </a:r>
            <a:r>
              <a:rPr lang="en-US" dirty="0" err="1">
                <a:ea typeface="+mn-lt"/>
                <a:cs typeface="+mn-lt"/>
              </a:rPr>
              <a:t>tareas</a:t>
            </a:r>
            <a:r>
              <a:rPr lang="en-US" dirty="0">
                <a:ea typeface="+mn-lt"/>
                <a:cs typeface="+mn-lt"/>
              </a:rPr>
              <a:t> </a:t>
            </a:r>
            <a:r>
              <a:rPr lang="en-US" dirty="0" err="1">
                <a:ea typeface="+mn-lt"/>
                <a:cs typeface="+mn-lt"/>
              </a:rPr>
              <a:t>anteriores</a:t>
            </a:r>
            <a:r>
              <a:rPr lang="en-US" dirty="0">
                <a:ea typeface="+mn-lt"/>
                <a:cs typeface="+mn-lt"/>
              </a:rPr>
              <a:t>, y las </a:t>
            </a:r>
            <a:r>
              <a:rPr lang="en-US" dirty="0" err="1">
                <a:ea typeface="+mn-lt"/>
                <a:cs typeface="+mn-lt"/>
              </a:rPr>
              <a:t>otras</a:t>
            </a:r>
            <a:r>
              <a:rPr lang="en-US" dirty="0">
                <a:ea typeface="+mn-lt"/>
                <a:cs typeface="+mn-lt"/>
              </a:rPr>
              <a:t> 2 </a:t>
            </a:r>
            <a:r>
              <a:rPr lang="en-US" dirty="0" err="1">
                <a:ea typeface="+mn-lt"/>
                <a:cs typeface="+mn-lt"/>
              </a:rPr>
              <a:t>provenientes</a:t>
            </a:r>
            <a:r>
              <a:rPr lang="en-US" dirty="0">
                <a:ea typeface="+mn-lt"/>
                <a:cs typeface="+mn-lt"/>
              </a:rPr>
              <a:t> de la “Assets Store de Unity”.</a:t>
            </a:r>
            <a:endParaRPr lang="en-US" dirty="0"/>
          </a:p>
        </p:txBody>
      </p:sp>
    </p:spTree>
    <p:extLst>
      <p:ext uri="{BB962C8B-B14F-4D97-AF65-F5344CB8AC3E}">
        <p14:creationId xmlns:p14="http://schemas.microsoft.com/office/powerpoint/2010/main" val="2534895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13" name="Ink 12">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5" name="Rectangle 14">
            <a:extLst>
              <a:ext uri="{FF2B5EF4-FFF2-40B4-BE49-F238E27FC236}">
                <a16:creationId xmlns:a16="http://schemas.microsoft.com/office/drawing/2014/main" id="{CE50859B-F132-4DA3-9AEB-C701F9D01C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23810DE-397B-4015-A69C-D6892ACBC0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18708">
            <a:off x="-249318" y="3024527"/>
            <a:ext cx="12584740" cy="4556159"/>
          </a:xfrm>
          <a:custGeom>
            <a:avLst/>
            <a:gdLst>
              <a:gd name="connsiteX0" fmla="*/ 1976651 w 12584740"/>
              <a:gd name="connsiteY0" fmla="*/ 27745 h 4575313"/>
              <a:gd name="connsiteX1" fmla="*/ 10535175 w 12584740"/>
              <a:gd name="connsiteY1" fmla="*/ 2774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336770 w 12584740"/>
              <a:gd name="connsiteY24" fmla="*/ 1068186 h 4575313"/>
              <a:gd name="connsiteX25" fmla="*/ 12397764 w 12584740"/>
              <a:gd name="connsiteY25" fmla="*/ 1566491 h 4575313"/>
              <a:gd name="connsiteX26" fmla="*/ 12584740 w 12584740"/>
              <a:gd name="connsiteY26" fmla="*/ 3094030 h 4575313"/>
              <a:gd name="connsiteX27" fmla="*/ 483060 w 12584740"/>
              <a:gd name="connsiteY27" fmla="*/ 4575313 h 4575313"/>
              <a:gd name="connsiteX28" fmla="*/ 296084 w 12584740"/>
              <a:gd name="connsiteY28" fmla="*/ 3047774 h 4575313"/>
              <a:gd name="connsiteX29" fmla="*/ 235090 w 12584740"/>
              <a:gd name="connsiteY29" fmla="*/ 2549469 h 4575313"/>
              <a:gd name="connsiteX30" fmla="*/ 0 w 12584740"/>
              <a:gd name="connsiteY30" fmla="*/ 628841 h 4575313"/>
              <a:gd name="connsiteX31" fmla="*/ 7836 w 12584740"/>
              <a:gd name="connsiteY31" fmla="*/ 631521 h 4575313"/>
              <a:gd name="connsiteX32" fmla="*/ 59804 w 12584740"/>
              <a:gd name="connsiteY32" fmla="*/ 651795 h 4575313"/>
              <a:gd name="connsiteX33" fmla="*/ 189088 w 12584740"/>
              <a:gd name="connsiteY33" fmla="*/ 654369 h 4575313"/>
              <a:gd name="connsiteX34" fmla="*/ 238402 w 12584740"/>
              <a:gd name="connsiteY34" fmla="*/ 636963 h 4575313"/>
              <a:gd name="connsiteX35" fmla="*/ 332970 w 12584740"/>
              <a:gd name="connsiteY35" fmla="*/ 607012 h 4575313"/>
              <a:gd name="connsiteX36" fmla="*/ 407552 w 12584740"/>
              <a:gd name="connsiteY36" fmla="*/ 547943 h 4575313"/>
              <a:gd name="connsiteX37" fmla="*/ 497934 w 12584740"/>
              <a:gd name="connsiteY37" fmla="*/ 502354 h 4575313"/>
              <a:gd name="connsiteX38" fmla="*/ 510273 w 12584740"/>
              <a:gd name="connsiteY38" fmla="*/ 504172 h 4575313"/>
              <a:gd name="connsiteX39" fmla="*/ 561099 w 12584740"/>
              <a:gd name="connsiteY39" fmla="*/ 476357 h 4575313"/>
              <a:gd name="connsiteX40" fmla="*/ 705102 w 12584740"/>
              <a:gd name="connsiteY40" fmla="*/ 399826 h 4575313"/>
              <a:gd name="connsiteX41" fmla="*/ 800404 w 12584740"/>
              <a:gd name="connsiteY41" fmla="*/ 289909 h 4575313"/>
              <a:gd name="connsiteX42" fmla="*/ 842353 w 12584740"/>
              <a:gd name="connsiteY42" fmla="*/ 276713 h 4575313"/>
              <a:gd name="connsiteX43" fmla="*/ 912247 w 12584740"/>
              <a:gd name="connsiteY43" fmla="*/ 254246 h 4575313"/>
              <a:gd name="connsiteX44" fmla="*/ 927247 w 12584740"/>
              <a:gd name="connsiteY44" fmla="*/ 258217 h 4575313"/>
              <a:gd name="connsiteX45" fmla="*/ 933425 w 12584740"/>
              <a:gd name="connsiteY45" fmla="*/ 256149 h 4575313"/>
              <a:gd name="connsiteX46" fmla="*/ 934108 w 12584740"/>
              <a:gd name="connsiteY46" fmla="*/ 256433 h 4575313"/>
              <a:gd name="connsiteX47" fmla="*/ 935368 w 12584740"/>
              <a:gd name="connsiteY47" fmla="*/ 255498 h 4575313"/>
              <a:gd name="connsiteX48" fmla="*/ 949059 w 12584740"/>
              <a:gd name="connsiteY48" fmla="*/ 250913 h 4575313"/>
              <a:gd name="connsiteX49" fmla="*/ 980035 w 12584740"/>
              <a:gd name="connsiteY49" fmla="*/ 251605 h 4575313"/>
              <a:gd name="connsiteX50" fmla="*/ 998443 w 12584740"/>
              <a:gd name="connsiteY50" fmla="*/ 248823 h 4575313"/>
              <a:gd name="connsiteX51" fmla="*/ 1015140 w 12584740"/>
              <a:gd name="connsiteY51" fmla="*/ 230963 h 4575313"/>
              <a:gd name="connsiteX52" fmla="*/ 1027653 w 12584740"/>
              <a:gd name="connsiteY52" fmla="*/ 228229 h 4575313"/>
              <a:gd name="connsiteX53" fmla="*/ 1029989 w 12584740"/>
              <a:gd name="connsiteY53" fmla="*/ 225769 h 4575313"/>
              <a:gd name="connsiteX54" fmla="*/ 1036851 w 12584740"/>
              <a:gd name="connsiteY54" fmla="*/ 220779 h 4575313"/>
              <a:gd name="connsiteX55" fmla="*/ 1029120 w 12584740"/>
              <a:gd name="connsiteY55" fmla="*/ 217196 h 4575313"/>
              <a:gd name="connsiteX56" fmla="*/ 1113256 w 12584740"/>
              <a:gd name="connsiteY56" fmla="*/ 192543 h 4575313"/>
              <a:gd name="connsiteX57" fmla="*/ 1184710 w 12584740"/>
              <a:gd name="connsiteY57" fmla="*/ 171552 h 4575313"/>
              <a:gd name="connsiteX58" fmla="*/ 1310965 w 12584740"/>
              <a:gd name="connsiteY58" fmla="*/ 185879 h 4575313"/>
              <a:gd name="connsiteX59" fmla="*/ 1430934 w 12584740"/>
              <a:gd name="connsiteY59" fmla="*/ 139104 h 4575313"/>
              <a:gd name="connsiteX60" fmla="*/ 1463118 w 12584740"/>
              <a:gd name="connsiteY60" fmla="*/ 138911 h 4575313"/>
              <a:gd name="connsiteX61" fmla="*/ 1493444 w 12584740"/>
              <a:gd name="connsiteY61" fmla="*/ 147416 h 4575313"/>
              <a:gd name="connsiteX62" fmla="*/ 1493168 w 12584740"/>
              <a:gd name="connsiteY62" fmla="*/ 150455 h 4575313"/>
              <a:gd name="connsiteX63" fmla="*/ 1497974 w 12584740"/>
              <a:gd name="connsiteY63" fmla="*/ 151841 h 4575313"/>
              <a:gd name="connsiteX64" fmla="*/ 1502355 w 12584740"/>
              <a:gd name="connsiteY64" fmla="*/ 149916 h 4575313"/>
              <a:gd name="connsiteX65" fmla="*/ 1508100 w 12584740"/>
              <a:gd name="connsiteY65" fmla="*/ 151526 h 4575313"/>
              <a:gd name="connsiteX66" fmla="*/ 1523822 w 12584740"/>
              <a:gd name="connsiteY66" fmla="*/ 155112 h 4575313"/>
              <a:gd name="connsiteX67" fmla="*/ 1528971 w 12584740"/>
              <a:gd name="connsiteY67" fmla="*/ 161299 h 4575313"/>
              <a:gd name="connsiteX68" fmla="*/ 1590631 w 12584740"/>
              <a:gd name="connsiteY68" fmla="*/ 173836 h 4575313"/>
              <a:gd name="connsiteX69" fmla="*/ 1609537 w 12584740"/>
              <a:gd name="connsiteY69" fmla="*/ 169616 h 4575313"/>
              <a:gd name="connsiteX70" fmla="*/ 1631335 w 12584740"/>
              <a:gd name="connsiteY70" fmla="*/ 179686 h 4575313"/>
              <a:gd name="connsiteX71" fmla="*/ 1693983 w 12584740"/>
              <a:gd name="connsiteY71" fmla="*/ 183202 h 4575313"/>
              <a:gd name="connsiteX72" fmla="*/ 1763575 w 12584740"/>
              <a:gd name="connsiteY72" fmla="*/ 194844 h 4575313"/>
              <a:gd name="connsiteX73" fmla="*/ 1812709 w 12584740"/>
              <a:gd name="connsiteY73" fmla="*/ 208037 h 4575313"/>
              <a:gd name="connsiteX74" fmla="*/ 1945879 w 12584740"/>
              <a:gd name="connsiteY74" fmla="*/ 216206 h 4575313"/>
              <a:gd name="connsiteX75" fmla="*/ 1974418 w 12584740"/>
              <a:gd name="connsiteY75" fmla="*/ 208866 h 4575313"/>
              <a:gd name="connsiteX76" fmla="*/ 1976651 w 12584740"/>
              <a:gd name="connsiteY76" fmla="*/ 208757 h 4575313"/>
              <a:gd name="connsiteX0" fmla="*/ 2881775 w 12584740"/>
              <a:gd name="connsiteY0" fmla="*/ 233197 h 4575313"/>
              <a:gd name="connsiteX1" fmla="*/ 10535175 w 12584740"/>
              <a:gd name="connsiteY1" fmla="*/ 2774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336770 w 12584740"/>
              <a:gd name="connsiteY24" fmla="*/ 1068186 h 4575313"/>
              <a:gd name="connsiteX25" fmla="*/ 12397764 w 12584740"/>
              <a:gd name="connsiteY25" fmla="*/ 1566491 h 4575313"/>
              <a:gd name="connsiteX26" fmla="*/ 12584740 w 12584740"/>
              <a:gd name="connsiteY26" fmla="*/ 3094030 h 4575313"/>
              <a:gd name="connsiteX27" fmla="*/ 483060 w 12584740"/>
              <a:gd name="connsiteY27" fmla="*/ 4575313 h 4575313"/>
              <a:gd name="connsiteX28" fmla="*/ 296084 w 12584740"/>
              <a:gd name="connsiteY28" fmla="*/ 3047774 h 4575313"/>
              <a:gd name="connsiteX29" fmla="*/ 235090 w 12584740"/>
              <a:gd name="connsiteY29" fmla="*/ 2549469 h 4575313"/>
              <a:gd name="connsiteX30" fmla="*/ 0 w 12584740"/>
              <a:gd name="connsiteY30" fmla="*/ 628841 h 4575313"/>
              <a:gd name="connsiteX31" fmla="*/ 7836 w 12584740"/>
              <a:gd name="connsiteY31" fmla="*/ 631521 h 4575313"/>
              <a:gd name="connsiteX32" fmla="*/ 59804 w 12584740"/>
              <a:gd name="connsiteY32" fmla="*/ 651795 h 4575313"/>
              <a:gd name="connsiteX33" fmla="*/ 189088 w 12584740"/>
              <a:gd name="connsiteY33" fmla="*/ 654369 h 4575313"/>
              <a:gd name="connsiteX34" fmla="*/ 238402 w 12584740"/>
              <a:gd name="connsiteY34" fmla="*/ 636963 h 4575313"/>
              <a:gd name="connsiteX35" fmla="*/ 332970 w 12584740"/>
              <a:gd name="connsiteY35" fmla="*/ 607012 h 4575313"/>
              <a:gd name="connsiteX36" fmla="*/ 407552 w 12584740"/>
              <a:gd name="connsiteY36" fmla="*/ 547943 h 4575313"/>
              <a:gd name="connsiteX37" fmla="*/ 497934 w 12584740"/>
              <a:gd name="connsiteY37" fmla="*/ 502354 h 4575313"/>
              <a:gd name="connsiteX38" fmla="*/ 510273 w 12584740"/>
              <a:gd name="connsiteY38" fmla="*/ 504172 h 4575313"/>
              <a:gd name="connsiteX39" fmla="*/ 561099 w 12584740"/>
              <a:gd name="connsiteY39" fmla="*/ 476357 h 4575313"/>
              <a:gd name="connsiteX40" fmla="*/ 705102 w 12584740"/>
              <a:gd name="connsiteY40" fmla="*/ 399826 h 4575313"/>
              <a:gd name="connsiteX41" fmla="*/ 800404 w 12584740"/>
              <a:gd name="connsiteY41" fmla="*/ 289909 h 4575313"/>
              <a:gd name="connsiteX42" fmla="*/ 842353 w 12584740"/>
              <a:gd name="connsiteY42" fmla="*/ 276713 h 4575313"/>
              <a:gd name="connsiteX43" fmla="*/ 912247 w 12584740"/>
              <a:gd name="connsiteY43" fmla="*/ 254246 h 4575313"/>
              <a:gd name="connsiteX44" fmla="*/ 927247 w 12584740"/>
              <a:gd name="connsiteY44" fmla="*/ 258217 h 4575313"/>
              <a:gd name="connsiteX45" fmla="*/ 933425 w 12584740"/>
              <a:gd name="connsiteY45" fmla="*/ 256149 h 4575313"/>
              <a:gd name="connsiteX46" fmla="*/ 934108 w 12584740"/>
              <a:gd name="connsiteY46" fmla="*/ 256433 h 4575313"/>
              <a:gd name="connsiteX47" fmla="*/ 935368 w 12584740"/>
              <a:gd name="connsiteY47" fmla="*/ 255498 h 4575313"/>
              <a:gd name="connsiteX48" fmla="*/ 949059 w 12584740"/>
              <a:gd name="connsiteY48" fmla="*/ 250913 h 4575313"/>
              <a:gd name="connsiteX49" fmla="*/ 980035 w 12584740"/>
              <a:gd name="connsiteY49" fmla="*/ 251605 h 4575313"/>
              <a:gd name="connsiteX50" fmla="*/ 998443 w 12584740"/>
              <a:gd name="connsiteY50" fmla="*/ 248823 h 4575313"/>
              <a:gd name="connsiteX51" fmla="*/ 1015140 w 12584740"/>
              <a:gd name="connsiteY51" fmla="*/ 230963 h 4575313"/>
              <a:gd name="connsiteX52" fmla="*/ 1027653 w 12584740"/>
              <a:gd name="connsiteY52" fmla="*/ 228229 h 4575313"/>
              <a:gd name="connsiteX53" fmla="*/ 1029989 w 12584740"/>
              <a:gd name="connsiteY53" fmla="*/ 225769 h 4575313"/>
              <a:gd name="connsiteX54" fmla="*/ 1036851 w 12584740"/>
              <a:gd name="connsiteY54" fmla="*/ 220779 h 4575313"/>
              <a:gd name="connsiteX55" fmla="*/ 1029120 w 12584740"/>
              <a:gd name="connsiteY55" fmla="*/ 217196 h 4575313"/>
              <a:gd name="connsiteX56" fmla="*/ 1113256 w 12584740"/>
              <a:gd name="connsiteY56" fmla="*/ 192543 h 4575313"/>
              <a:gd name="connsiteX57" fmla="*/ 1184710 w 12584740"/>
              <a:gd name="connsiteY57" fmla="*/ 171552 h 4575313"/>
              <a:gd name="connsiteX58" fmla="*/ 1310965 w 12584740"/>
              <a:gd name="connsiteY58" fmla="*/ 185879 h 4575313"/>
              <a:gd name="connsiteX59" fmla="*/ 1430934 w 12584740"/>
              <a:gd name="connsiteY59" fmla="*/ 139104 h 4575313"/>
              <a:gd name="connsiteX60" fmla="*/ 1463118 w 12584740"/>
              <a:gd name="connsiteY60" fmla="*/ 138911 h 4575313"/>
              <a:gd name="connsiteX61" fmla="*/ 1493444 w 12584740"/>
              <a:gd name="connsiteY61" fmla="*/ 147416 h 4575313"/>
              <a:gd name="connsiteX62" fmla="*/ 1493168 w 12584740"/>
              <a:gd name="connsiteY62" fmla="*/ 150455 h 4575313"/>
              <a:gd name="connsiteX63" fmla="*/ 1497974 w 12584740"/>
              <a:gd name="connsiteY63" fmla="*/ 151841 h 4575313"/>
              <a:gd name="connsiteX64" fmla="*/ 1502355 w 12584740"/>
              <a:gd name="connsiteY64" fmla="*/ 149916 h 4575313"/>
              <a:gd name="connsiteX65" fmla="*/ 1508100 w 12584740"/>
              <a:gd name="connsiteY65" fmla="*/ 151526 h 4575313"/>
              <a:gd name="connsiteX66" fmla="*/ 1523822 w 12584740"/>
              <a:gd name="connsiteY66" fmla="*/ 155112 h 4575313"/>
              <a:gd name="connsiteX67" fmla="*/ 1528971 w 12584740"/>
              <a:gd name="connsiteY67" fmla="*/ 161299 h 4575313"/>
              <a:gd name="connsiteX68" fmla="*/ 1590631 w 12584740"/>
              <a:gd name="connsiteY68" fmla="*/ 173836 h 4575313"/>
              <a:gd name="connsiteX69" fmla="*/ 1609537 w 12584740"/>
              <a:gd name="connsiteY69" fmla="*/ 169616 h 4575313"/>
              <a:gd name="connsiteX70" fmla="*/ 1631335 w 12584740"/>
              <a:gd name="connsiteY70" fmla="*/ 179686 h 4575313"/>
              <a:gd name="connsiteX71" fmla="*/ 1693983 w 12584740"/>
              <a:gd name="connsiteY71" fmla="*/ 183202 h 4575313"/>
              <a:gd name="connsiteX72" fmla="*/ 1763575 w 12584740"/>
              <a:gd name="connsiteY72" fmla="*/ 194844 h 4575313"/>
              <a:gd name="connsiteX73" fmla="*/ 1812709 w 12584740"/>
              <a:gd name="connsiteY73" fmla="*/ 208037 h 4575313"/>
              <a:gd name="connsiteX74" fmla="*/ 1945879 w 12584740"/>
              <a:gd name="connsiteY74" fmla="*/ 216206 h 4575313"/>
              <a:gd name="connsiteX75" fmla="*/ 1974418 w 12584740"/>
              <a:gd name="connsiteY75" fmla="*/ 208866 h 4575313"/>
              <a:gd name="connsiteX76" fmla="*/ 1976651 w 12584740"/>
              <a:gd name="connsiteY76" fmla="*/ 208757 h 4575313"/>
              <a:gd name="connsiteX77" fmla="*/ 2881775 w 12584740"/>
              <a:gd name="connsiteY77" fmla="*/ 233197 h 4575313"/>
              <a:gd name="connsiteX0" fmla="*/ 2881775 w 12584740"/>
              <a:gd name="connsiteY0" fmla="*/ 233197 h 4575313"/>
              <a:gd name="connsiteX1" fmla="*/ 8923122 w 12584740"/>
              <a:gd name="connsiteY1" fmla="*/ 22506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336770 w 12584740"/>
              <a:gd name="connsiteY24" fmla="*/ 1068186 h 4575313"/>
              <a:gd name="connsiteX25" fmla="*/ 12397764 w 12584740"/>
              <a:gd name="connsiteY25" fmla="*/ 1566491 h 4575313"/>
              <a:gd name="connsiteX26" fmla="*/ 12584740 w 12584740"/>
              <a:gd name="connsiteY26" fmla="*/ 3094030 h 4575313"/>
              <a:gd name="connsiteX27" fmla="*/ 483060 w 12584740"/>
              <a:gd name="connsiteY27" fmla="*/ 4575313 h 4575313"/>
              <a:gd name="connsiteX28" fmla="*/ 296084 w 12584740"/>
              <a:gd name="connsiteY28" fmla="*/ 3047774 h 4575313"/>
              <a:gd name="connsiteX29" fmla="*/ 235090 w 12584740"/>
              <a:gd name="connsiteY29" fmla="*/ 2549469 h 4575313"/>
              <a:gd name="connsiteX30" fmla="*/ 0 w 12584740"/>
              <a:gd name="connsiteY30" fmla="*/ 628841 h 4575313"/>
              <a:gd name="connsiteX31" fmla="*/ 7836 w 12584740"/>
              <a:gd name="connsiteY31" fmla="*/ 631521 h 4575313"/>
              <a:gd name="connsiteX32" fmla="*/ 59804 w 12584740"/>
              <a:gd name="connsiteY32" fmla="*/ 651795 h 4575313"/>
              <a:gd name="connsiteX33" fmla="*/ 189088 w 12584740"/>
              <a:gd name="connsiteY33" fmla="*/ 654369 h 4575313"/>
              <a:gd name="connsiteX34" fmla="*/ 238402 w 12584740"/>
              <a:gd name="connsiteY34" fmla="*/ 636963 h 4575313"/>
              <a:gd name="connsiteX35" fmla="*/ 332970 w 12584740"/>
              <a:gd name="connsiteY35" fmla="*/ 607012 h 4575313"/>
              <a:gd name="connsiteX36" fmla="*/ 407552 w 12584740"/>
              <a:gd name="connsiteY36" fmla="*/ 547943 h 4575313"/>
              <a:gd name="connsiteX37" fmla="*/ 497934 w 12584740"/>
              <a:gd name="connsiteY37" fmla="*/ 502354 h 4575313"/>
              <a:gd name="connsiteX38" fmla="*/ 510273 w 12584740"/>
              <a:gd name="connsiteY38" fmla="*/ 504172 h 4575313"/>
              <a:gd name="connsiteX39" fmla="*/ 561099 w 12584740"/>
              <a:gd name="connsiteY39" fmla="*/ 476357 h 4575313"/>
              <a:gd name="connsiteX40" fmla="*/ 705102 w 12584740"/>
              <a:gd name="connsiteY40" fmla="*/ 399826 h 4575313"/>
              <a:gd name="connsiteX41" fmla="*/ 800404 w 12584740"/>
              <a:gd name="connsiteY41" fmla="*/ 289909 h 4575313"/>
              <a:gd name="connsiteX42" fmla="*/ 842353 w 12584740"/>
              <a:gd name="connsiteY42" fmla="*/ 276713 h 4575313"/>
              <a:gd name="connsiteX43" fmla="*/ 912247 w 12584740"/>
              <a:gd name="connsiteY43" fmla="*/ 254246 h 4575313"/>
              <a:gd name="connsiteX44" fmla="*/ 927247 w 12584740"/>
              <a:gd name="connsiteY44" fmla="*/ 258217 h 4575313"/>
              <a:gd name="connsiteX45" fmla="*/ 933425 w 12584740"/>
              <a:gd name="connsiteY45" fmla="*/ 256149 h 4575313"/>
              <a:gd name="connsiteX46" fmla="*/ 934108 w 12584740"/>
              <a:gd name="connsiteY46" fmla="*/ 256433 h 4575313"/>
              <a:gd name="connsiteX47" fmla="*/ 935368 w 12584740"/>
              <a:gd name="connsiteY47" fmla="*/ 255498 h 4575313"/>
              <a:gd name="connsiteX48" fmla="*/ 949059 w 12584740"/>
              <a:gd name="connsiteY48" fmla="*/ 250913 h 4575313"/>
              <a:gd name="connsiteX49" fmla="*/ 980035 w 12584740"/>
              <a:gd name="connsiteY49" fmla="*/ 251605 h 4575313"/>
              <a:gd name="connsiteX50" fmla="*/ 998443 w 12584740"/>
              <a:gd name="connsiteY50" fmla="*/ 248823 h 4575313"/>
              <a:gd name="connsiteX51" fmla="*/ 1015140 w 12584740"/>
              <a:gd name="connsiteY51" fmla="*/ 230963 h 4575313"/>
              <a:gd name="connsiteX52" fmla="*/ 1027653 w 12584740"/>
              <a:gd name="connsiteY52" fmla="*/ 228229 h 4575313"/>
              <a:gd name="connsiteX53" fmla="*/ 1029989 w 12584740"/>
              <a:gd name="connsiteY53" fmla="*/ 225769 h 4575313"/>
              <a:gd name="connsiteX54" fmla="*/ 1036851 w 12584740"/>
              <a:gd name="connsiteY54" fmla="*/ 220779 h 4575313"/>
              <a:gd name="connsiteX55" fmla="*/ 1029120 w 12584740"/>
              <a:gd name="connsiteY55" fmla="*/ 217196 h 4575313"/>
              <a:gd name="connsiteX56" fmla="*/ 1113256 w 12584740"/>
              <a:gd name="connsiteY56" fmla="*/ 192543 h 4575313"/>
              <a:gd name="connsiteX57" fmla="*/ 1184710 w 12584740"/>
              <a:gd name="connsiteY57" fmla="*/ 171552 h 4575313"/>
              <a:gd name="connsiteX58" fmla="*/ 1310965 w 12584740"/>
              <a:gd name="connsiteY58" fmla="*/ 185879 h 4575313"/>
              <a:gd name="connsiteX59" fmla="*/ 1430934 w 12584740"/>
              <a:gd name="connsiteY59" fmla="*/ 139104 h 4575313"/>
              <a:gd name="connsiteX60" fmla="*/ 1463118 w 12584740"/>
              <a:gd name="connsiteY60" fmla="*/ 138911 h 4575313"/>
              <a:gd name="connsiteX61" fmla="*/ 1493444 w 12584740"/>
              <a:gd name="connsiteY61" fmla="*/ 147416 h 4575313"/>
              <a:gd name="connsiteX62" fmla="*/ 1493168 w 12584740"/>
              <a:gd name="connsiteY62" fmla="*/ 150455 h 4575313"/>
              <a:gd name="connsiteX63" fmla="*/ 1497974 w 12584740"/>
              <a:gd name="connsiteY63" fmla="*/ 151841 h 4575313"/>
              <a:gd name="connsiteX64" fmla="*/ 1502355 w 12584740"/>
              <a:gd name="connsiteY64" fmla="*/ 149916 h 4575313"/>
              <a:gd name="connsiteX65" fmla="*/ 1508100 w 12584740"/>
              <a:gd name="connsiteY65" fmla="*/ 151526 h 4575313"/>
              <a:gd name="connsiteX66" fmla="*/ 1523822 w 12584740"/>
              <a:gd name="connsiteY66" fmla="*/ 155112 h 4575313"/>
              <a:gd name="connsiteX67" fmla="*/ 1528971 w 12584740"/>
              <a:gd name="connsiteY67" fmla="*/ 161299 h 4575313"/>
              <a:gd name="connsiteX68" fmla="*/ 1590631 w 12584740"/>
              <a:gd name="connsiteY68" fmla="*/ 173836 h 4575313"/>
              <a:gd name="connsiteX69" fmla="*/ 1609537 w 12584740"/>
              <a:gd name="connsiteY69" fmla="*/ 169616 h 4575313"/>
              <a:gd name="connsiteX70" fmla="*/ 1631335 w 12584740"/>
              <a:gd name="connsiteY70" fmla="*/ 179686 h 4575313"/>
              <a:gd name="connsiteX71" fmla="*/ 1693983 w 12584740"/>
              <a:gd name="connsiteY71" fmla="*/ 183202 h 4575313"/>
              <a:gd name="connsiteX72" fmla="*/ 1763575 w 12584740"/>
              <a:gd name="connsiteY72" fmla="*/ 194844 h 4575313"/>
              <a:gd name="connsiteX73" fmla="*/ 1812709 w 12584740"/>
              <a:gd name="connsiteY73" fmla="*/ 208037 h 4575313"/>
              <a:gd name="connsiteX74" fmla="*/ 1945879 w 12584740"/>
              <a:gd name="connsiteY74" fmla="*/ 216206 h 4575313"/>
              <a:gd name="connsiteX75" fmla="*/ 1974418 w 12584740"/>
              <a:gd name="connsiteY75" fmla="*/ 208866 h 4575313"/>
              <a:gd name="connsiteX76" fmla="*/ 1976651 w 12584740"/>
              <a:gd name="connsiteY76" fmla="*/ 208757 h 4575313"/>
              <a:gd name="connsiteX77" fmla="*/ 2881775 w 12584740"/>
              <a:gd name="connsiteY77" fmla="*/ 233197 h 4575313"/>
              <a:gd name="connsiteX0" fmla="*/ 2881775 w 12584740"/>
              <a:gd name="connsiteY0" fmla="*/ 233197 h 4575313"/>
              <a:gd name="connsiteX1" fmla="*/ 8923122 w 12584740"/>
              <a:gd name="connsiteY1" fmla="*/ 22506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397764 w 12584740"/>
              <a:gd name="connsiteY24" fmla="*/ 1566491 h 4575313"/>
              <a:gd name="connsiteX25" fmla="*/ 12584740 w 12584740"/>
              <a:gd name="connsiteY25" fmla="*/ 3094030 h 4575313"/>
              <a:gd name="connsiteX26" fmla="*/ 483060 w 12584740"/>
              <a:gd name="connsiteY26" fmla="*/ 4575313 h 4575313"/>
              <a:gd name="connsiteX27" fmla="*/ 296084 w 12584740"/>
              <a:gd name="connsiteY27" fmla="*/ 3047774 h 4575313"/>
              <a:gd name="connsiteX28" fmla="*/ 235090 w 12584740"/>
              <a:gd name="connsiteY28" fmla="*/ 2549469 h 4575313"/>
              <a:gd name="connsiteX29" fmla="*/ 0 w 12584740"/>
              <a:gd name="connsiteY29" fmla="*/ 628841 h 4575313"/>
              <a:gd name="connsiteX30" fmla="*/ 7836 w 12584740"/>
              <a:gd name="connsiteY30" fmla="*/ 631521 h 4575313"/>
              <a:gd name="connsiteX31" fmla="*/ 59804 w 12584740"/>
              <a:gd name="connsiteY31" fmla="*/ 651795 h 4575313"/>
              <a:gd name="connsiteX32" fmla="*/ 189088 w 12584740"/>
              <a:gd name="connsiteY32" fmla="*/ 654369 h 4575313"/>
              <a:gd name="connsiteX33" fmla="*/ 238402 w 12584740"/>
              <a:gd name="connsiteY33" fmla="*/ 636963 h 4575313"/>
              <a:gd name="connsiteX34" fmla="*/ 332970 w 12584740"/>
              <a:gd name="connsiteY34" fmla="*/ 607012 h 4575313"/>
              <a:gd name="connsiteX35" fmla="*/ 407552 w 12584740"/>
              <a:gd name="connsiteY35" fmla="*/ 547943 h 4575313"/>
              <a:gd name="connsiteX36" fmla="*/ 497934 w 12584740"/>
              <a:gd name="connsiteY36" fmla="*/ 502354 h 4575313"/>
              <a:gd name="connsiteX37" fmla="*/ 510273 w 12584740"/>
              <a:gd name="connsiteY37" fmla="*/ 504172 h 4575313"/>
              <a:gd name="connsiteX38" fmla="*/ 561099 w 12584740"/>
              <a:gd name="connsiteY38" fmla="*/ 476357 h 4575313"/>
              <a:gd name="connsiteX39" fmla="*/ 705102 w 12584740"/>
              <a:gd name="connsiteY39" fmla="*/ 399826 h 4575313"/>
              <a:gd name="connsiteX40" fmla="*/ 800404 w 12584740"/>
              <a:gd name="connsiteY40" fmla="*/ 289909 h 4575313"/>
              <a:gd name="connsiteX41" fmla="*/ 842353 w 12584740"/>
              <a:gd name="connsiteY41" fmla="*/ 276713 h 4575313"/>
              <a:gd name="connsiteX42" fmla="*/ 912247 w 12584740"/>
              <a:gd name="connsiteY42" fmla="*/ 254246 h 4575313"/>
              <a:gd name="connsiteX43" fmla="*/ 927247 w 12584740"/>
              <a:gd name="connsiteY43" fmla="*/ 258217 h 4575313"/>
              <a:gd name="connsiteX44" fmla="*/ 933425 w 12584740"/>
              <a:gd name="connsiteY44" fmla="*/ 256149 h 4575313"/>
              <a:gd name="connsiteX45" fmla="*/ 934108 w 12584740"/>
              <a:gd name="connsiteY45" fmla="*/ 256433 h 4575313"/>
              <a:gd name="connsiteX46" fmla="*/ 935368 w 12584740"/>
              <a:gd name="connsiteY46" fmla="*/ 255498 h 4575313"/>
              <a:gd name="connsiteX47" fmla="*/ 949059 w 12584740"/>
              <a:gd name="connsiteY47" fmla="*/ 250913 h 4575313"/>
              <a:gd name="connsiteX48" fmla="*/ 980035 w 12584740"/>
              <a:gd name="connsiteY48" fmla="*/ 251605 h 4575313"/>
              <a:gd name="connsiteX49" fmla="*/ 998443 w 12584740"/>
              <a:gd name="connsiteY49" fmla="*/ 248823 h 4575313"/>
              <a:gd name="connsiteX50" fmla="*/ 1015140 w 12584740"/>
              <a:gd name="connsiteY50" fmla="*/ 230963 h 4575313"/>
              <a:gd name="connsiteX51" fmla="*/ 1027653 w 12584740"/>
              <a:gd name="connsiteY51" fmla="*/ 228229 h 4575313"/>
              <a:gd name="connsiteX52" fmla="*/ 1029989 w 12584740"/>
              <a:gd name="connsiteY52" fmla="*/ 225769 h 4575313"/>
              <a:gd name="connsiteX53" fmla="*/ 1036851 w 12584740"/>
              <a:gd name="connsiteY53" fmla="*/ 220779 h 4575313"/>
              <a:gd name="connsiteX54" fmla="*/ 1029120 w 12584740"/>
              <a:gd name="connsiteY54" fmla="*/ 217196 h 4575313"/>
              <a:gd name="connsiteX55" fmla="*/ 1113256 w 12584740"/>
              <a:gd name="connsiteY55" fmla="*/ 192543 h 4575313"/>
              <a:gd name="connsiteX56" fmla="*/ 1184710 w 12584740"/>
              <a:gd name="connsiteY56" fmla="*/ 171552 h 4575313"/>
              <a:gd name="connsiteX57" fmla="*/ 1310965 w 12584740"/>
              <a:gd name="connsiteY57" fmla="*/ 185879 h 4575313"/>
              <a:gd name="connsiteX58" fmla="*/ 1430934 w 12584740"/>
              <a:gd name="connsiteY58" fmla="*/ 139104 h 4575313"/>
              <a:gd name="connsiteX59" fmla="*/ 1463118 w 12584740"/>
              <a:gd name="connsiteY59" fmla="*/ 138911 h 4575313"/>
              <a:gd name="connsiteX60" fmla="*/ 1493444 w 12584740"/>
              <a:gd name="connsiteY60" fmla="*/ 147416 h 4575313"/>
              <a:gd name="connsiteX61" fmla="*/ 1493168 w 12584740"/>
              <a:gd name="connsiteY61" fmla="*/ 150455 h 4575313"/>
              <a:gd name="connsiteX62" fmla="*/ 1497974 w 12584740"/>
              <a:gd name="connsiteY62" fmla="*/ 151841 h 4575313"/>
              <a:gd name="connsiteX63" fmla="*/ 1502355 w 12584740"/>
              <a:gd name="connsiteY63" fmla="*/ 149916 h 4575313"/>
              <a:gd name="connsiteX64" fmla="*/ 1508100 w 12584740"/>
              <a:gd name="connsiteY64" fmla="*/ 151526 h 4575313"/>
              <a:gd name="connsiteX65" fmla="*/ 1523822 w 12584740"/>
              <a:gd name="connsiteY65" fmla="*/ 155112 h 4575313"/>
              <a:gd name="connsiteX66" fmla="*/ 1528971 w 12584740"/>
              <a:gd name="connsiteY66" fmla="*/ 161299 h 4575313"/>
              <a:gd name="connsiteX67" fmla="*/ 1590631 w 12584740"/>
              <a:gd name="connsiteY67" fmla="*/ 173836 h 4575313"/>
              <a:gd name="connsiteX68" fmla="*/ 1609537 w 12584740"/>
              <a:gd name="connsiteY68" fmla="*/ 169616 h 4575313"/>
              <a:gd name="connsiteX69" fmla="*/ 1631335 w 12584740"/>
              <a:gd name="connsiteY69" fmla="*/ 179686 h 4575313"/>
              <a:gd name="connsiteX70" fmla="*/ 1693983 w 12584740"/>
              <a:gd name="connsiteY70" fmla="*/ 183202 h 4575313"/>
              <a:gd name="connsiteX71" fmla="*/ 1763575 w 12584740"/>
              <a:gd name="connsiteY71" fmla="*/ 194844 h 4575313"/>
              <a:gd name="connsiteX72" fmla="*/ 1812709 w 12584740"/>
              <a:gd name="connsiteY72" fmla="*/ 208037 h 4575313"/>
              <a:gd name="connsiteX73" fmla="*/ 1945879 w 12584740"/>
              <a:gd name="connsiteY73" fmla="*/ 216206 h 4575313"/>
              <a:gd name="connsiteX74" fmla="*/ 1974418 w 12584740"/>
              <a:gd name="connsiteY74" fmla="*/ 208866 h 4575313"/>
              <a:gd name="connsiteX75" fmla="*/ 1976651 w 12584740"/>
              <a:gd name="connsiteY75" fmla="*/ 208757 h 4575313"/>
              <a:gd name="connsiteX76" fmla="*/ 2881775 w 12584740"/>
              <a:gd name="connsiteY76" fmla="*/ 233197 h 4575313"/>
              <a:gd name="connsiteX0" fmla="*/ 2881775 w 12584740"/>
              <a:gd name="connsiteY0" fmla="*/ 233197 h 4575313"/>
              <a:gd name="connsiteX1" fmla="*/ 8923122 w 12584740"/>
              <a:gd name="connsiteY1" fmla="*/ 22506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584740 w 12584740"/>
              <a:gd name="connsiteY24" fmla="*/ 3094030 h 4575313"/>
              <a:gd name="connsiteX25" fmla="*/ 483060 w 12584740"/>
              <a:gd name="connsiteY25" fmla="*/ 4575313 h 4575313"/>
              <a:gd name="connsiteX26" fmla="*/ 296084 w 12584740"/>
              <a:gd name="connsiteY26" fmla="*/ 3047774 h 4575313"/>
              <a:gd name="connsiteX27" fmla="*/ 235090 w 12584740"/>
              <a:gd name="connsiteY27" fmla="*/ 2549469 h 4575313"/>
              <a:gd name="connsiteX28" fmla="*/ 0 w 12584740"/>
              <a:gd name="connsiteY28" fmla="*/ 628841 h 4575313"/>
              <a:gd name="connsiteX29" fmla="*/ 7836 w 12584740"/>
              <a:gd name="connsiteY29" fmla="*/ 631521 h 4575313"/>
              <a:gd name="connsiteX30" fmla="*/ 59804 w 12584740"/>
              <a:gd name="connsiteY30" fmla="*/ 651795 h 4575313"/>
              <a:gd name="connsiteX31" fmla="*/ 189088 w 12584740"/>
              <a:gd name="connsiteY31" fmla="*/ 654369 h 4575313"/>
              <a:gd name="connsiteX32" fmla="*/ 238402 w 12584740"/>
              <a:gd name="connsiteY32" fmla="*/ 636963 h 4575313"/>
              <a:gd name="connsiteX33" fmla="*/ 332970 w 12584740"/>
              <a:gd name="connsiteY33" fmla="*/ 607012 h 4575313"/>
              <a:gd name="connsiteX34" fmla="*/ 407552 w 12584740"/>
              <a:gd name="connsiteY34" fmla="*/ 547943 h 4575313"/>
              <a:gd name="connsiteX35" fmla="*/ 497934 w 12584740"/>
              <a:gd name="connsiteY35" fmla="*/ 502354 h 4575313"/>
              <a:gd name="connsiteX36" fmla="*/ 510273 w 12584740"/>
              <a:gd name="connsiteY36" fmla="*/ 504172 h 4575313"/>
              <a:gd name="connsiteX37" fmla="*/ 561099 w 12584740"/>
              <a:gd name="connsiteY37" fmla="*/ 476357 h 4575313"/>
              <a:gd name="connsiteX38" fmla="*/ 705102 w 12584740"/>
              <a:gd name="connsiteY38" fmla="*/ 399826 h 4575313"/>
              <a:gd name="connsiteX39" fmla="*/ 800404 w 12584740"/>
              <a:gd name="connsiteY39" fmla="*/ 289909 h 4575313"/>
              <a:gd name="connsiteX40" fmla="*/ 842353 w 12584740"/>
              <a:gd name="connsiteY40" fmla="*/ 276713 h 4575313"/>
              <a:gd name="connsiteX41" fmla="*/ 912247 w 12584740"/>
              <a:gd name="connsiteY41" fmla="*/ 254246 h 4575313"/>
              <a:gd name="connsiteX42" fmla="*/ 927247 w 12584740"/>
              <a:gd name="connsiteY42" fmla="*/ 258217 h 4575313"/>
              <a:gd name="connsiteX43" fmla="*/ 933425 w 12584740"/>
              <a:gd name="connsiteY43" fmla="*/ 256149 h 4575313"/>
              <a:gd name="connsiteX44" fmla="*/ 934108 w 12584740"/>
              <a:gd name="connsiteY44" fmla="*/ 256433 h 4575313"/>
              <a:gd name="connsiteX45" fmla="*/ 935368 w 12584740"/>
              <a:gd name="connsiteY45" fmla="*/ 255498 h 4575313"/>
              <a:gd name="connsiteX46" fmla="*/ 949059 w 12584740"/>
              <a:gd name="connsiteY46" fmla="*/ 250913 h 4575313"/>
              <a:gd name="connsiteX47" fmla="*/ 980035 w 12584740"/>
              <a:gd name="connsiteY47" fmla="*/ 251605 h 4575313"/>
              <a:gd name="connsiteX48" fmla="*/ 998443 w 12584740"/>
              <a:gd name="connsiteY48" fmla="*/ 248823 h 4575313"/>
              <a:gd name="connsiteX49" fmla="*/ 1015140 w 12584740"/>
              <a:gd name="connsiteY49" fmla="*/ 230963 h 4575313"/>
              <a:gd name="connsiteX50" fmla="*/ 1027653 w 12584740"/>
              <a:gd name="connsiteY50" fmla="*/ 228229 h 4575313"/>
              <a:gd name="connsiteX51" fmla="*/ 1029989 w 12584740"/>
              <a:gd name="connsiteY51" fmla="*/ 225769 h 4575313"/>
              <a:gd name="connsiteX52" fmla="*/ 1036851 w 12584740"/>
              <a:gd name="connsiteY52" fmla="*/ 220779 h 4575313"/>
              <a:gd name="connsiteX53" fmla="*/ 1029120 w 12584740"/>
              <a:gd name="connsiteY53" fmla="*/ 217196 h 4575313"/>
              <a:gd name="connsiteX54" fmla="*/ 1113256 w 12584740"/>
              <a:gd name="connsiteY54" fmla="*/ 192543 h 4575313"/>
              <a:gd name="connsiteX55" fmla="*/ 1184710 w 12584740"/>
              <a:gd name="connsiteY55" fmla="*/ 171552 h 4575313"/>
              <a:gd name="connsiteX56" fmla="*/ 1310965 w 12584740"/>
              <a:gd name="connsiteY56" fmla="*/ 185879 h 4575313"/>
              <a:gd name="connsiteX57" fmla="*/ 1430934 w 12584740"/>
              <a:gd name="connsiteY57" fmla="*/ 139104 h 4575313"/>
              <a:gd name="connsiteX58" fmla="*/ 1463118 w 12584740"/>
              <a:gd name="connsiteY58" fmla="*/ 138911 h 4575313"/>
              <a:gd name="connsiteX59" fmla="*/ 1493444 w 12584740"/>
              <a:gd name="connsiteY59" fmla="*/ 147416 h 4575313"/>
              <a:gd name="connsiteX60" fmla="*/ 1493168 w 12584740"/>
              <a:gd name="connsiteY60" fmla="*/ 150455 h 4575313"/>
              <a:gd name="connsiteX61" fmla="*/ 1497974 w 12584740"/>
              <a:gd name="connsiteY61" fmla="*/ 151841 h 4575313"/>
              <a:gd name="connsiteX62" fmla="*/ 1502355 w 12584740"/>
              <a:gd name="connsiteY62" fmla="*/ 149916 h 4575313"/>
              <a:gd name="connsiteX63" fmla="*/ 1508100 w 12584740"/>
              <a:gd name="connsiteY63" fmla="*/ 151526 h 4575313"/>
              <a:gd name="connsiteX64" fmla="*/ 1523822 w 12584740"/>
              <a:gd name="connsiteY64" fmla="*/ 155112 h 4575313"/>
              <a:gd name="connsiteX65" fmla="*/ 1528971 w 12584740"/>
              <a:gd name="connsiteY65" fmla="*/ 161299 h 4575313"/>
              <a:gd name="connsiteX66" fmla="*/ 1590631 w 12584740"/>
              <a:gd name="connsiteY66" fmla="*/ 173836 h 4575313"/>
              <a:gd name="connsiteX67" fmla="*/ 1609537 w 12584740"/>
              <a:gd name="connsiteY67" fmla="*/ 169616 h 4575313"/>
              <a:gd name="connsiteX68" fmla="*/ 1631335 w 12584740"/>
              <a:gd name="connsiteY68" fmla="*/ 179686 h 4575313"/>
              <a:gd name="connsiteX69" fmla="*/ 1693983 w 12584740"/>
              <a:gd name="connsiteY69" fmla="*/ 183202 h 4575313"/>
              <a:gd name="connsiteX70" fmla="*/ 1763575 w 12584740"/>
              <a:gd name="connsiteY70" fmla="*/ 194844 h 4575313"/>
              <a:gd name="connsiteX71" fmla="*/ 1812709 w 12584740"/>
              <a:gd name="connsiteY71" fmla="*/ 208037 h 4575313"/>
              <a:gd name="connsiteX72" fmla="*/ 1945879 w 12584740"/>
              <a:gd name="connsiteY72" fmla="*/ 216206 h 4575313"/>
              <a:gd name="connsiteX73" fmla="*/ 1974418 w 12584740"/>
              <a:gd name="connsiteY73" fmla="*/ 208866 h 4575313"/>
              <a:gd name="connsiteX74" fmla="*/ 1976651 w 12584740"/>
              <a:gd name="connsiteY74" fmla="*/ 208757 h 4575313"/>
              <a:gd name="connsiteX75" fmla="*/ 2881775 w 12584740"/>
              <a:gd name="connsiteY75" fmla="*/ 233197 h 4575313"/>
              <a:gd name="connsiteX0" fmla="*/ 2881775 w 12584740"/>
              <a:gd name="connsiteY0" fmla="*/ 233197 h 4575313"/>
              <a:gd name="connsiteX1" fmla="*/ 8923122 w 12584740"/>
              <a:gd name="connsiteY1" fmla="*/ 22506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584740 w 12584740"/>
              <a:gd name="connsiteY24" fmla="*/ 3094030 h 4575313"/>
              <a:gd name="connsiteX25" fmla="*/ 483060 w 12584740"/>
              <a:gd name="connsiteY25" fmla="*/ 4575313 h 4575313"/>
              <a:gd name="connsiteX26" fmla="*/ 296084 w 12584740"/>
              <a:gd name="connsiteY26" fmla="*/ 3047774 h 4575313"/>
              <a:gd name="connsiteX27" fmla="*/ 0 w 12584740"/>
              <a:gd name="connsiteY27" fmla="*/ 628841 h 4575313"/>
              <a:gd name="connsiteX28" fmla="*/ 7836 w 12584740"/>
              <a:gd name="connsiteY28" fmla="*/ 631521 h 4575313"/>
              <a:gd name="connsiteX29" fmla="*/ 59804 w 12584740"/>
              <a:gd name="connsiteY29" fmla="*/ 651795 h 4575313"/>
              <a:gd name="connsiteX30" fmla="*/ 189088 w 12584740"/>
              <a:gd name="connsiteY30" fmla="*/ 654369 h 4575313"/>
              <a:gd name="connsiteX31" fmla="*/ 238402 w 12584740"/>
              <a:gd name="connsiteY31" fmla="*/ 636963 h 4575313"/>
              <a:gd name="connsiteX32" fmla="*/ 332970 w 12584740"/>
              <a:gd name="connsiteY32" fmla="*/ 607012 h 4575313"/>
              <a:gd name="connsiteX33" fmla="*/ 407552 w 12584740"/>
              <a:gd name="connsiteY33" fmla="*/ 547943 h 4575313"/>
              <a:gd name="connsiteX34" fmla="*/ 497934 w 12584740"/>
              <a:gd name="connsiteY34" fmla="*/ 502354 h 4575313"/>
              <a:gd name="connsiteX35" fmla="*/ 510273 w 12584740"/>
              <a:gd name="connsiteY35" fmla="*/ 504172 h 4575313"/>
              <a:gd name="connsiteX36" fmla="*/ 561099 w 12584740"/>
              <a:gd name="connsiteY36" fmla="*/ 476357 h 4575313"/>
              <a:gd name="connsiteX37" fmla="*/ 705102 w 12584740"/>
              <a:gd name="connsiteY37" fmla="*/ 399826 h 4575313"/>
              <a:gd name="connsiteX38" fmla="*/ 800404 w 12584740"/>
              <a:gd name="connsiteY38" fmla="*/ 289909 h 4575313"/>
              <a:gd name="connsiteX39" fmla="*/ 842353 w 12584740"/>
              <a:gd name="connsiteY39" fmla="*/ 276713 h 4575313"/>
              <a:gd name="connsiteX40" fmla="*/ 912247 w 12584740"/>
              <a:gd name="connsiteY40" fmla="*/ 254246 h 4575313"/>
              <a:gd name="connsiteX41" fmla="*/ 927247 w 12584740"/>
              <a:gd name="connsiteY41" fmla="*/ 258217 h 4575313"/>
              <a:gd name="connsiteX42" fmla="*/ 933425 w 12584740"/>
              <a:gd name="connsiteY42" fmla="*/ 256149 h 4575313"/>
              <a:gd name="connsiteX43" fmla="*/ 934108 w 12584740"/>
              <a:gd name="connsiteY43" fmla="*/ 256433 h 4575313"/>
              <a:gd name="connsiteX44" fmla="*/ 935368 w 12584740"/>
              <a:gd name="connsiteY44" fmla="*/ 255498 h 4575313"/>
              <a:gd name="connsiteX45" fmla="*/ 949059 w 12584740"/>
              <a:gd name="connsiteY45" fmla="*/ 250913 h 4575313"/>
              <a:gd name="connsiteX46" fmla="*/ 980035 w 12584740"/>
              <a:gd name="connsiteY46" fmla="*/ 251605 h 4575313"/>
              <a:gd name="connsiteX47" fmla="*/ 998443 w 12584740"/>
              <a:gd name="connsiteY47" fmla="*/ 248823 h 4575313"/>
              <a:gd name="connsiteX48" fmla="*/ 1015140 w 12584740"/>
              <a:gd name="connsiteY48" fmla="*/ 230963 h 4575313"/>
              <a:gd name="connsiteX49" fmla="*/ 1027653 w 12584740"/>
              <a:gd name="connsiteY49" fmla="*/ 228229 h 4575313"/>
              <a:gd name="connsiteX50" fmla="*/ 1029989 w 12584740"/>
              <a:gd name="connsiteY50" fmla="*/ 225769 h 4575313"/>
              <a:gd name="connsiteX51" fmla="*/ 1036851 w 12584740"/>
              <a:gd name="connsiteY51" fmla="*/ 220779 h 4575313"/>
              <a:gd name="connsiteX52" fmla="*/ 1029120 w 12584740"/>
              <a:gd name="connsiteY52" fmla="*/ 217196 h 4575313"/>
              <a:gd name="connsiteX53" fmla="*/ 1113256 w 12584740"/>
              <a:gd name="connsiteY53" fmla="*/ 192543 h 4575313"/>
              <a:gd name="connsiteX54" fmla="*/ 1184710 w 12584740"/>
              <a:gd name="connsiteY54" fmla="*/ 171552 h 4575313"/>
              <a:gd name="connsiteX55" fmla="*/ 1310965 w 12584740"/>
              <a:gd name="connsiteY55" fmla="*/ 185879 h 4575313"/>
              <a:gd name="connsiteX56" fmla="*/ 1430934 w 12584740"/>
              <a:gd name="connsiteY56" fmla="*/ 139104 h 4575313"/>
              <a:gd name="connsiteX57" fmla="*/ 1463118 w 12584740"/>
              <a:gd name="connsiteY57" fmla="*/ 138911 h 4575313"/>
              <a:gd name="connsiteX58" fmla="*/ 1493444 w 12584740"/>
              <a:gd name="connsiteY58" fmla="*/ 147416 h 4575313"/>
              <a:gd name="connsiteX59" fmla="*/ 1493168 w 12584740"/>
              <a:gd name="connsiteY59" fmla="*/ 150455 h 4575313"/>
              <a:gd name="connsiteX60" fmla="*/ 1497974 w 12584740"/>
              <a:gd name="connsiteY60" fmla="*/ 151841 h 4575313"/>
              <a:gd name="connsiteX61" fmla="*/ 1502355 w 12584740"/>
              <a:gd name="connsiteY61" fmla="*/ 149916 h 4575313"/>
              <a:gd name="connsiteX62" fmla="*/ 1508100 w 12584740"/>
              <a:gd name="connsiteY62" fmla="*/ 151526 h 4575313"/>
              <a:gd name="connsiteX63" fmla="*/ 1523822 w 12584740"/>
              <a:gd name="connsiteY63" fmla="*/ 155112 h 4575313"/>
              <a:gd name="connsiteX64" fmla="*/ 1528971 w 12584740"/>
              <a:gd name="connsiteY64" fmla="*/ 161299 h 4575313"/>
              <a:gd name="connsiteX65" fmla="*/ 1590631 w 12584740"/>
              <a:gd name="connsiteY65" fmla="*/ 173836 h 4575313"/>
              <a:gd name="connsiteX66" fmla="*/ 1609537 w 12584740"/>
              <a:gd name="connsiteY66" fmla="*/ 169616 h 4575313"/>
              <a:gd name="connsiteX67" fmla="*/ 1631335 w 12584740"/>
              <a:gd name="connsiteY67" fmla="*/ 179686 h 4575313"/>
              <a:gd name="connsiteX68" fmla="*/ 1693983 w 12584740"/>
              <a:gd name="connsiteY68" fmla="*/ 183202 h 4575313"/>
              <a:gd name="connsiteX69" fmla="*/ 1763575 w 12584740"/>
              <a:gd name="connsiteY69" fmla="*/ 194844 h 4575313"/>
              <a:gd name="connsiteX70" fmla="*/ 1812709 w 12584740"/>
              <a:gd name="connsiteY70" fmla="*/ 208037 h 4575313"/>
              <a:gd name="connsiteX71" fmla="*/ 1945879 w 12584740"/>
              <a:gd name="connsiteY71" fmla="*/ 216206 h 4575313"/>
              <a:gd name="connsiteX72" fmla="*/ 1974418 w 12584740"/>
              <a:gd name="connsiteY72" fmla="*/ 208866 h 4575313"/>
              <a:gd name="connsiteX73" fmla="*/ 1976651 w 12584740"/>
              <a:gd name="connsiteY73" fmla="*/ 208757 h 4575313"/>
              <a:gd name="connsiteX74" fmla="*/ 2881775 w 12584740"/>
              <a:gd name="connsiteY74" fmla="*/ 233197 h 4575313"/>
              <a:gd name="connsiteX0" fmla="*/ 2881775 w 12584740"/>
              <a:gd name="connsiteY0" fmla="*/ 233197 h 4575313"/>
              <a:gd name="connsiteX1" fmla="*/ 8923122 w 12584740"/>
              <a:gd name="connsiteY1" fmla="*/ 22506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584740 w 12584740"/>
              <a:gd name="connsiteY24" fmla="*/ 3094030 h 4575313"/>
              <a:gd name="connsiteX25" fmla="*/ 483060 w 12584740"/>
              <a:gd name="connsiteY25" fmla="*/ 4575313 h 4575313"/>
              <a:gd name="connsiteX26" fmla="*/ 0 w 12584740"/>
              <a:gd name="connsiteY26" fmla="*/ 628841 h 4575313"/>
              <a:gd name="connsiteX27" fmla="*/ 7836 w 12584740"/>
              <a:gd name="connsiteY27" fmla="*/ 631521 h 4575313"/>
              <a:gd name="connsiteX28" fmla="*/ 59804 w 12584740"/>
              <a:gd name="connsiteY28" fmla="*/ 651795 h 4575313"/>
              <a:gd name="connsiteX29" fmla="*/ 189088 w 12584740"/>
              <a:gd name="connsiteY29" fmla="*/ 654369 h 4575313"/>
              <a:gd name="connsiteX30" fmla="*/ 238402 w 12584740"/>
              <a:gd name="connsiteY30" fmla="*/ 636963 h 4575313"/>
              <a:gd name="connsiteX31" fmla="*/ 332970 w 12584740"/>
              <a:gd name="connsiteY31" fmla="*/ 607012 h 4575313"/>
              <a:gd name="connsiteX32" fmla="*/ 407552 w 12584740"/>
              <a:gd name="connsiteY32" fmla="*/ 547943 h 4575313"/>
              <a:gd name="connsiteX33" fmla="*/ 497934 w 12584740"/>
              <a:gd name="connsiteY33" fmla="*/ 502354 h 4575313"/>
              <a:gd name="connsiteX34" fmla="*/ 510273 w 12584740"/>
              <a:gd name="connsiteY34" fmla="*/ 504172 h 4575313"/>
              <a:gd name="connsiteX35" fmla="*/ 561099 w 12584740"/>
              <a:gd name="connsiteY35" fmla="*/ 476357 h 4575313"/>
              <a:gd name="connsiteX36" fmla="*/ 705102 w 12584740"/>
              <a:gd name="connsiteY36" fmla="*/ 399826 h 4575313"/>
              <a:gd name="connsiteX37" fmla="*/ 800404 w 12584740"/>
              <a:gd name="connsiteY37" fmla="*/ 289909 h 4575313"/>
              <a:gd name="connsiteX38" fmla="*/ 842353 w 12584740"/>
              <a:gd name="connsiteY38" fmla="*/ 276713 h 4575313"/>
              <a:gd name="connsiteX39" fmla="*/ 912247 w 12584740"/>
              <a:gd name="connsiteY39" fmla="*/ 254246 h 4575313"/>
              <a:gd name="connsiteX40" fmla="*/ 927247 w 12584740"/>
              <a:gd name="connsiteY40" fmla="*/ 258217 h 4575313"/>
              <a:gd name="connsiteX41" fmla="*/ 933425 w 12584740"/>
              <a:gd name="connsiteY41" fmla="*/ 256149 h 4575313"/>
              <a:gd name="connsiteX42" fmla="*/ 934108 w 12584740"/>
              <a:gd name="connsiteY42" fmla="*/ 256433 h 4575313"/>
              <a:gd name="connsiteX43" fmla="*/ 935368 w 12584740"/>
              <a:gd name="connsiteY43" fmla="*/ 255498 h 4575313"/>
              <a:gd name="connsiteX44" fmla="*/ 949059 w 12584740"/>
              <a:gd name="connsiteY44" fmla="*/ 250913 h 4575313"/>
              <a:gd name="connsiteX45" fmla="*/ 980035 w 12584740"/>
              <a:gd name="connsiteY45" fmla="*/ 251605 h 4575313"/>
              <a:gd name="connsiteX46" fmla="*/ 998443 w 12584740"/>
              <a:gd name="connsiteY46" fmla="*/ 248823 h 4575313"/>
              <a:gd name="connsiteX47" fmla="*/ 1015140 w 12584740"/>
              <a:gd name="connsiteY47" fmla="*/ 230963 h 4575313"/>
              <a:gd name="connsiteX48" fmla="*/ 1027653 w 12584740"/>
              <a:gd name="connsiteY48" fmla="*/ 228229 h 4575313"/>
              <a:gd name="connsiteX49" fmla="*/ 1029989 w 12584740"/>
              <a:gd name="connsiteY49" fmla="*/ 225769 h 4575313"/>
              <a:gd name="connsiteX50" fmla="*/ 1036851 w 12584740"/>
              <a:gd name="connsiteY50" fmla="*/ 220779 h 4575313"/>
              <a:gd name="connsiteX51" fmla="*/ 1029120 w 12584740"/>
              <a:gd name="connsiteY51" fmla="*/ 217196 h 4575313"/>
              <a:gd name="connsiteX52" fmla="*/ 1113256 w 12584740"/>
              <a:gd name="connsiteY52" fmla="*/ 192543 h 4575313"/>
              <a:gd name="connsiteX53" fmla="*/ 1184710 w 12584740"/>
              <a:gd name="connsiteY53" fmla="*/ 171552 h 4575313"/>
              <a:gd name="connsiteX54" fmla="*/ 1310965 w 12584740"/>
              <a:gd name="connsiteY54" fmla="*/ 185879 h 4575313"/>
              <a:gd name="connsiteX55" fmla="*/ 1430934 w 12584740"/>
              <a:gd name="connsiteY55" fmla="*/ 139104 h 4575313"/>
              <a:gd name="connsiteX56" fmla="*/ 1463118 w 12584740"/>
              <a:gd name="connsiteY56" fmla="*/ 138911 h 4575313"/>
              <a:gd name="connsiteX57" fmla="*/ 1493444 w 12584740"/>
              <a:gd name="connsiteY57" fmla="*/ 147416 h 4575313"/>
              <a:gd name="connsiteX58" fmla="*/ 1493168 w 12584740"/>
              <a:gd name="connsiteY58" fmla="*/ 150455 h 4575313"/>
              <a:gd name="connsiteX59" fmla="*/ 1497974 w 12584740"/>
              <a:gd name="connsiteY59" fmla="*/ 151841 h 4575313"/>
              <a:gd name="connsiteX60" fmla="*/ 1502355 w 12584740"/>
              <a:gd name="connsiteY60" fmla="*/ 149916 h 4575313"/>
              <a:gd name="connsiteX61" fmla="*/ 1508100 w 12584740"/>
              <a:gd name="connsiteY61" fmla="*/ 151526 h 4575313"/>
              <a:gd name="connsiteX62" fmla="*/ 1523822 w 12584740"/>
              <a:gd name="connsiteY62" fmla="*/ 155112 h 4575313"/>
              <a:gd name="connsiteX63" fmla="*/ 1528971 w 12584740"/>
              <a:gd name="connsiteY63" fmla="*/ 161299 h 4575313"/>
              <a:gd name="connsiteX64" fmla="*/ 1590631 w 12584740"/>
              <a:gd name="connsiteY64" fmla="*/ 173836 h 4575313"/>
              <a:gd name="connsiteX65" fmla="*/ 1609537 w 12584740"/>
              <a:gd name="connsiteY65" fmla="*/ 169616 h 4575313"/>
              <a:gd name="connsiteX66" fmla="*/ 1631335 w 12584740"/>
              <a:gd name="connsiteY66" fmla="*/ 179686 h 4575313"/>
              <a:gd name="connsiteX67" fmla="*/ 1693983 w 12584740"/>
              <a:gd name="connsiteY67" fmla="*/ 183202 h 4575313"/>
              <a:gd name="connsiteX68" fmla="*/ 1763575 w 12584740"/>
              <a:gd name="connsiteY68" fmla="*/ 194844 h 4575313"/>
              <a:gd name="connsiteX69" fmla="*/ 1812709 w 12584740"/>
              <a:gd name="connsiteY69" fmla="*/ 208037 h 4575313"/>
              <a:gd name="connsiteX70" fmla="*/ 1945879 w 12584740"/>
              <a:gd name="connsiteY70" fmla="*/ 216206 h 4575313"/>
              <a:gd name="connsiteX71" fmla="*/ 1974418 w 12584740"/>
              <a:gd name="connsiteY71" fmla="*/ 208866 h 4575313"/>
              <a:gd name="connsiteX72" fmla="*/ 1976651 w 12584740"/>
              <a:gd name="connsiteY72" fmla="*/ 208757 h 4575313"/>
              <a:gd name="connsiteX73" fmla="*/ 2881775 w 12584740"/>
              <a:gd name="connsiteY73" fmla="*/ 233197 h 4575313"/>
              <a:gd name="connsiteX0" fmla="*/ 2881775 w 12584740"/>
              <a:gd name="connsiteY0" fmla="*/ 214043 h 4556159"/>
              <a:gd name="connsiteX1" fmla="*/ 8923122 w 12584740"/>
              <a:gd name="connsiteY1" fmla="*/ 205911 h 4556159"/>
              <a:gd name="connsiteX2" fmla="*/ 10535176 w 12584740"/>
              <a:gd name="connsiteY2" fmla="*/ 98886 h 4556159"/>
              <a:gd name="connsiteX3" fmla="*/ 10552865 w 12584740"/>
              <a:gd name="connsiteY3" fmla="*/ 93120 h 4556159"/>
              <a:gd name="connsiteX4" fmla="*/ 10704478 w 12584740"/>
              <a:gd name="connsiteY4" fmla="*/ 76437 h 4556159"/>
              <a:gd name="connsiteX5" fmla="*/ 10856419 w 12584740"/>
              <a:gd name="connsiteY5" fmla="*/ 55944 h 4556159"/>
              <a:gd name="connsiteX6" fmla="*/ 10946891 w 12584740"/>
              <a:gd name="connsiteY6" fmla="*/ 22447 h 4556159"/>
              <a:gd name="connsiteX7" fmla="*/ 11071737 w 12584740"/>
              <a:gd name="connsiteY7" fmla="*/ 7907 h 4556159"/>
              <a:gd name="connsiteX8" fmla="*/ 11092700 w 12584740"/>
              <a:gd name="connsiteY8" fmla="*/ 2345 h 4556159"/>
              <a:gd name="connsiteX9" fmla="*/ 11121627 w 12584740"/>
              <a:gd name="connsiteY9" fmla="*/ 4539 h 4556159"/>
              <a:gd name="connsiteX10" fmla="*/ 11237564 w 12584740"/>
              <a:gd name="connsiteY10" fmla="*/ 14319 h 4556159"/>
              <a:gd name="connsiteX11" fmla="*/ 11328738 w 12584740"/>
              <a:gd name="connsiteY11" fmla="*/ 30868 h 4556159"/>
              <a:gd name="connsiteX12" fmla="*/ 11442587 w 12584740"/>
              <a:gd name="connsiteY12" fmla="*/ 14368 h 4556159"/>
              <a:gd name="connsiteX13" fmla="*/ 11511928 w 12584740"/>
              <a:gd name="connsiteY13" fmla="*/ 16713 h 4556159"/>
              <a:gd name="connsiteX14" fmla="*/ 11625388 w 12584740"/>
              <a:gd name="connsiteY14" fmla="*/ 39481 h 4556159"/>
              <a:gd name="connsiteX15" fmla="*/ 11775146 w 12584740"/>
              <a:gd name="connsiteY15" fmla="*/ 27611 h 4556159"/>
              <a:gd name="connsiteX16" fmla="*/ 11806024 w 12584740"/>
              <a:gd name="connsiteY16" fmla="*/ 88 h 4556159"/>
              <a:gd name="connsiteX17" fmla="*/ 11865034 w 12584740"/>
              <a:gd name="connsiteY17" fmla="*/ 19785 h 4556159"/>
              <a:gd name="connsiteX18" fmla="*/ 11994565 w 12584740"/>
              <a:gd name="connsiteY18" fmla="*/ 44174 h 4556159"/>
              <a:gd name="connsiteX19" fmla="*/ 12059283 w 12584740"/>
              <a:gd name="connsiteY19" fmla="*/ 52111 h 4556159"/>
              <a:gd name="connsiteX20" fmla="*/ 12160147 w 12584740"/>
              <a:gd name="connsiteY20" fmla="*/ 55873 h 4556159"/>
              <a:gd name="connsiteX21" fmla="*/ 12190854 w 12584740"/>
              <a:gd name="connsiteY21" fmla="*/ 58535 h 4556159"/>
              <a:gd name="connsiteX22" fmla="*/ 12215705 w 12584740"/>
              <a:gd name="connsiteY22" fmla="*/ 59963 h 4556159"/>
              <a:gd name="connsiteX23" fmla="*/ 12584740 w 12584740"/>
              <a:gd name="connsiteY23" fmla="*/ 3074876 h 4556159"/>
              <a:gd name="connsiteX24" fmla="*/ 483060 w 12584740"/>
              <a:gd name="connsiteY24" fmla="*/ 4556159 h 4556159"/>
              <a:gd name="connsiteX25" fmla="*/ 0 w 12584740"/>
              <a:gd name="connsiteY25" fmla="*/ 609687 h 4556159"/>
              <a:gd name="connsiteX26" fmla="*/ 7836 w 12584740"/>
              <a:gd name="connsiteY26" fmla="*/ 612367 h 4556159"/>
              <a:gd name="connsiteX27" fmla="*/ 59804 w 12584740"/>
              <a:gd name="connsiteY27" fmla="*/ 632641 h 4556159"/>
              <a:gd name="connsiteX28" fmla="*/ 189088 w 12584740"/>
              <a:gd name="connsiteY28" fmla="*/ 635215 h 4556159"/>
              <a:gd name="connsiteX29" fmla="*/ 238402 w 12584740"/>
              <a:gd name="connsiteY29" fmla="*/ 617809 h 4556159"/>
              <a:gd name="connsiteX30" fmla="*/ 332970 w 12584740"/>
              <a:gd name="connsiteY30" fmla="*/ 587858 h 4556159"/>
              <a:gd name="connsiteX31" fmla="*/ 407552 w 12584740"/>
              <a:gd name="connsiteY31" fmla="*/ 528789 h 4556159"/>
              <a:gd name="connsiteX32" fmla="*/ 497934 w 12584740"/>
              <a:gd name="connsiteY32" fmla="*/ 483200 h 4556159"/>
              <a:gd name="connsiteX33" fmla="*/ 510273 w 12584740"/>
              <a:gd name="connsiteY33" fmla="*/ 485018 h 4556159"/>
              <a:gd name="connsiteX34" fmla="*/ 561099 w 12584740"/>
              <a:gd name="connsiteY34" fmla="*/ 457203 h 4556159"/>
              <a:gd name="connsiteX35" fmla="*/ 705102 w 12584740"/>
              <a:gd name="connsiteY35" fmla="*/ 380672 h 4556159"/>
              <a:gd name="connsiteX36" fmla="*/ 800404 w 12584740"/>
              <a:gd name="connsiteY36" fmla="*/ 270755 h 4556159"/>
              <a:gd name="connsiteX37" fmla="*/ 842353 w 12584740"/>
              <a:gd name="connsiteY37" fmla="*/ 257559 h 4556159"/>
              <a:gd name="connsiteX38" fmla="*/ 912247 w 12584740"/>
              <a:gd name="connsiteY38" fmla="*/ 235092 h 4556159"/>
              <a:gd name="connsiteX39" fmla="*/ 927247 w 12584740"/>
              <a:gd name="connsiteY39" fmla="*/ 239063 h 4556159"/>
              <a:gd name="connsiteX40" fmla="*/ 933425 w 12584740"/>
              <a:gd name="connsiteY40" fmla="*/ 236995 h 4556159"/>
              <a:gd name="connsiteX41" fmla="*/ 934108 w 12584740"/>
              <a:gd name="connsiteY41" fmla="*/ 237279 h 4556159"/>
              <a:gd name="connsiteX42" fmla="*/ 935368 w 12584740"/>
              <a:gd name="connsiteY42" fmla="*/ 236344 h 4556159"/>
              <a:gd name="connsiteX43" fmla="*/ 949059 w 12584740"/>
              <a:gd name="connsiteY43" fmla="*/ 231759 h 4556159"/>
              <a:gd name="connsiteX44" fmla="*/ 980035 w 12584740"/>
              <a:gd name="connsiteY44" fmla="*/ 232451 h 4556159"/>
              <a:gd name="connsiteX45" fmla="*/ 998443 w 12584740"/>
              <a:gd name="connsiteY45" fmla="*/ 229669 h 4556159"/>
              <a:gd name="connsiteX46" fmla="*/ 1015140 w 12584740"/>
              <a:gd name="connsiteY46" fmla="*/ 211809 h 4556159"/>
              <a:gd name="connsiteX47" fmla="*/ 1027653 w 12584740"/>
              <a:gd name="connsiteY47" fmla="*/ 209075 h 4556159"/>
              <a:gd name="connsiteX48" fmla="*/ 1029989 w 12584740"/>
              <a:gd name="connsiteY48" fmla="*/ 206615 h 4556159"/>
              <a:gd name="connsiteX49" fmla="*/ 1036851 w 12584740"/>
              <a:gd name="connsiteY49" fmla="*/ 201625 h 4556159"/>
              <a:gd name="connsiteX50" fmla="*/ 1029120 w 12584740"/>
              <a:gd name="connsiteY50" fmla="*/ 198042 h 4556159"/>
              <a:gd name="connsiteX51" fmla="*/ 1113256 w 12584740"/>
              <a:gd name="connsiteY51" fmla="*/ 173389 h 4556159"/>
              <a:gd name="connsiteX52" fmla="*/ 1184710 w 12584740"/>
              <a:gd name="connsiteY52" fmla="*/ 152398 h 4556159"/>
              <a:gd name="connsiteX53" fmla="*/ 1310965 w 12584740"/>
              <a:gd name="connsiteY53" fmla="*/ 166725 h 4556159"/>
              <a:gd name="connsiteX54" fmla="*/ 1430934 w 12584740"/>
              <a:gd name="connsiteY54" fmla="*/ 119950 h 4556159"/>
              <a:gd name="connsiteX55" fmla="*/ 1463118 w 12584740"/>
              <a:gd name="connsiteY55" fmla="*/ 119757 h 4556159"/>
              <a:gd name="connsiteX56" fmla="*/ 1493444 w 12584740"/>
              <a:gd name="connsiteY56" fmla="*/ 128262 h 4556159"/>
              <a:gd name="connsiteX57" fmla="*/ 1493168 w 12584740"/>
              <a:gd name="connsiteY57" fmla="*/ 131301 h 4556159"/>
              <a:gd name="connsiteX58" fmla="*/ 1497974 w 12584740"/>
              <a:gd name="connsiteY58" fmla="*/ 132687 h 4556159"/>
              <a:gd name="connsiteX59" fmla="*/ 1502355 w 12584740"/>
              <a:gd name="connsiteY59" fmla="*/ 130762 h 4556159"/>
              <a:gd name="connsiteX60" fmla="*/ 1508100 w 12584740"/>
              <a:gd name="connsiteY60" fmla="*/ 132372 h 4556159"/>
              <a:gd name="connsiteX61" fmla="*/ 1523822 w 12584740"/>
              <a:gd name="connsiteY61" fmla="*/ 135958 h 4556159"/>
              <a:gd name="connsiteX62" fmla="*/ 1528971 w 12584740"/>
              <a:gd name="connsiteY62" fmla="*/ 142145 h 4556159"/>
              <a:gd name="connsiteX63" fmla="*/ 1590631 w 12584740"/>
              <a:gd name="connsiteY63" fmla="*/ 154682 h 4556159"/>
              <a:gd name="connsiteX64" fmla="*/ 1609537 w 12584740"/>
              <a:gd name="connsiteY64" fmla="*/ 150462 h 4556159"/>
              <a:gd name="connsiteX65" fmla="*/ 1631335 w 12584740"/>
              <a:gd name="connsiteY65" fmla="*/ 160532 h 4556159"/>
              <a:gd name="connsiteX66" fmla="*/ 1693983 w 12584740"/>
              <a:gd name="connsiteY66" fmla="*/ 164048 h 4556159"/>
              <a:gd name="connsiteX67" fmla="*/ 1763575 w 12584740"/>
              <a:gd name="connsiteY67" fmla="*/ 175690 h 4556159"/>
              <a:gd name="connsiteX68" fmla="*/ 1812709 w 12584740"/>
              <a:gd name="connsiteY68" fmla="*/ 188883 h 4556159"/>
              <a:gd name="connsiteX69" fmla="*/ 1945879 w 12584740"/>
              <a:gd name="connsiteY69" fmla="*/ 197052 h 4556159"/>
              <a:gd name="connsiteX70" fmla="*/ 1974418 w 12584740"/>
              <a:gd name="connsiteY70" fmla="*/ 189712 h 4556159"/>
              <a:gd name="connsiteX71" fmla="*/ 1976651 w 12584740"/>
              <a:gd name="connsiteY71" fmla="*/ 189603 h 4556159"/>
              <a:gd name="connsiteX72" fmla="*/ 2881775 w 12584740"/>
              <a:gd name="connsiteY72" fmla="*/ 214043 h 4556159"/>
              <a:gd name="connsiteX0" fmla="*/ 2881775 w 12584740"/>
              <a:gd name="connsiteY0" fmla="*/ 214043 h 4556159"/>
              <a:gd name="connsiteX1" fmla="*/ 8923122 w 12584740"/>
              <a:gd name="connsiteY1" fmla="*/ 205911 h 4556159"/>
              <a:gd name="connsiteX2" fmla="*/ 10535176 w 12584740"/>
              <a:gd name="connsiteY2" fmla="*/ 98886 h 4556159"/>
              <a:gd name="connsiteX3" fmla="*/ 10552865 w 12584740"/>
              <a:gd name="connsiteY3" fmla="*/ 93120 h 4556159"/>
              <a:gd name="connsiteX4" fmla="*/ 10704478 w 12584740"/>
              <a:gd name="connsiteY4" fmla="*/ 76437 h 4556159"/>
              <a:gd name="connsiteX5" fmla="*/ 10856419 w 12584740"/>
              <a:gd name="connsiteY5" fmla="*/ 55944 h 4556159"/>
              <a:gd name="connsiteX6" fmla="*/ 10946891 w 12584740"/>
              <a:gd name="connsiteY6" fmla="*/ 22447 h 4556159"/>
              <a:gd name="connsiteX7" fmla="*/ 11071737 w 12584740"/>
              <a:gd name="connsiteY7" fmla="*/ 7907 h 4556159"/>
              <a:gd name="connsiteX8" fmla="*/ 11092700 w 12584740"/>
              <a:gd name="connsiteY8" fmla="*/ 2345 h 4556159"/>
              <a:gd name="connsiteX9" fmla="*/ 11121627 w 12584740"/>
              <a:gd name="connsiteY9" fmla="*/ 4539 h 4556159"/>
              <a:gd name="connsiteX10" fmla="*/ 11237564 w 12584740"/>
              <a:gd name="connsiteY10" fmla="*/ 14319 h 4556159"/>
              <a:gd name="connsiteX11" fmla="*/ 11328738 w 12584740"/>
              <a:gd name="connsiteY11" fmla="*/ 30868 h 4556159"/>
              <a:gd name="connsiteX12" fmla="*/ 11442587 w 12584740"/>
              <a:gd name="connsiteY12" fmla="*/ 14368 h 4556159"/>
              <a:gd name="connsiteX13" fmla="*/ 11511928 w 12584740"/>
              <a:gd name="connsiteY13" fmla="*/ 16713 h 4556159"/>
              <a:gd name="connsiteX14" fmla="*/ 11625388 w 12584740"/>
              <a:gd name="connsiteY14" fmla="*/ 39481 h 4556159"/>
              <a:gd name="connsiteX15" fmla="*/ 11775146 w 12584740"/>
              <a:gd name="connsiteY15" fmla="*/ 27611 h 4556159"/>
              <a:gd name="connsiteX16" fmla="*/ 11806024 w 12584740"/>
              <a:gd name="connsiteY16" fmla="*/ 88 h 4556159"/>
              <a:gd name="connsiteX17" fmla="*/ 11865034 w 12584740"/>
              <a:gd name="connsiteY17" fmla="*/ 19785 h 4556159"/>
              <a:gd name="connsiteX18" fmla="*/ 11994565 w 12584740"/>
              <a:gd name="connsiteY18" fmla="*/ 44174 h 4556159"/>
              <a:gd name="connsiteX19" fmla="*/ 12059283 w 12584740"/>
              <a:gd name="connsiteY19" fmla="*/ 52111 h 4556159"/>
              <a:gd name="connsiteX20" fmla="*/ 12160147 w 12584740"/>
              <a:gd name="connsiteY20" fmla="*/ 55873 h 4556159"/>
              <a:gd name="connsiteX21" fmla="*/ 12190854 w 12584740"/>
              <a:gd name="connsiteY21" fmla="*/ 58535 h 4556159"/>
              <a:gd name="connsiteX22" fmla="*/ 12215705 w 12584740"/>
              <a:gd name="connsiteY22" fmla="*/ 59963 h 4556159"/>
              <a:gd name="connsiteX23" fmla="*/ 12584740 w 12584740"/>
              <a:gd name="connsiteY23" fmla="*/ 3074876 h 4556159"/>
              <a:gd name="connsiteX24" fmla="*/ 483060 w 12584740"/>
              <a:gd name="connsiteY24" fmla="*/ 4556159 h 4556159"/>
              <a:gd name="connsiteX25" fmla="*/ 0 w 12584740"/>
              <a:gd name="connsiteY25" fmla="*/ 609687 h 4556159"/>
              <a:gd name="connsiteX26" fmla="*/ 7836 w 12584740"/>
              <a:gd name="connsiteY26" fmla="*/ 612367 h 4556159"/>
              <a:gd name="connsiteX27" fmla="*/ 59804 w 12584740"/>
              <a:gd name="connsiteY27" fmla="*/ 632641 h 4556159"/>
              <a:gd name="connsiteX28" fmla="*/ 189088 w 12584740"/>
              <a:gd name="connsiteY28" fmla="*/ 635215 h 4556159"/>
              <a:gd name="connsiteX29" fmla="*/ 238402 w 12584740"/>
              <a:gd name="connsiteY29" fmla="*/ 617809 h 4556159"/>
              <a:gd name="connsiteX30" fmla="*/ 332970 w 12584740"/>
              <a:gd name="connsiteY30" fmla="*/ 587858 h 4556159"/>
              <a:gd name="connsiteX31" fmla="*/ 407552 w 12584740"/>
              <a:gd name="connsiteY31" fmla="*/ 528789 h 4556159"/>
              <a:gd name="connsiteX32" fmla="*/ 497934 w 12584740"/>
              <a:gd name="connsiteY32" fmla="*/ 483200 h 4556159"/>
              <a:gd name="connsiteX33" fmla="*/ 510273 w 12584740"/>
              <a:gd name="connsiteY33" fmla="*/ 485018 h 4556159"/>
              <a:gd name="connsiteX34" fmla="*/ 561099 w 12584740"/>
              <a:gd name="connsiteY34" fmla="*/ 457203 h 4556159"/>
              <a:gd name="connsiteX35" fmla="*/ 705102 w 12584740"/>
              <a:gd name="connsiteY35" fmla="*/ 380672 h 4556159"/>
              <a:gd name="connsiteX36" fmla="*/ 800404 w 12584740"/>
              <a:gd name="connsiteY36" fmla="*/ 270755 h 4556159"/>
              <a:gd name="connsiteX37" fmla="*/ 842353 w 12584740"/>
              <a:gd name="connsiteY37" fmla="*/ 257559 h 4556159"/>
              <a:gd name="connsiteX38" fmla="*/ 912247 w 12584740"/>
              <a:gd name="connsiteY38" fmla="*/ 235092 h 4556159"/>
              <a:gd name="connsiteX39" fmla="*/ 927247 w 12584740"/>
              <a:gd name="connsiteY39" fmla="*/ 239063 h 4556159"/>
              <a:gd name="connsiteX40" fmla="*/ 933425 w 12584740"/>
              <a:gd name="connsiteY40" fmla="*/ 236995 h 4556159"/>
              <a:gd name="connsiteX41" fmla="*/ 934108 w 12584740"/>
              <a:gd name="connsiteY41" fmla="*/ 237279 h 4556159"/>
              <a:gd name="connsiteX42" fmla="*/ 935368 w 12584740"/>
              <a:gd name="connsiteY42" fmla="*/ 236344 h 4556159"/>
              <a:gd name="connsiteX43" fmla="*/ 949059 w 12584740"/>
              <a:gd name="connsiteY43" fmla="*/ 231759 h 4556159"/>
              <a:gd name="connsiteX44" fmla="*/ 980035 w 12584740"/>
              <a:gd name="connsiteY44" fmla="*/ 232451 h 4556159"/>
              <a:gd name="connsiteX45" fmla="*/ 998443 w 12584740"/>
              <a:gd name="connsiteY45" fmla="*/ 229669 h 4556159"/>
              <a:gd name="connsiteX46" fmla="*/ 1015140 w 12584740"/>
              <a:gd name="connsiteY46" fmla="*/ 211809 h 4556159"/>
              <a:gd name="connsiteX47" fmla="*/ 1027653 w 12584740"/>
              <a:gd name="connsiteY47" fmla="*/ 209075 h 4556159"/>
              <a:gd name="connsiteX48" fmla="*/ 1029989 w 12584740"/>
              <a:gd name="connsiteY48" fmla="*/ 206615 h 4556159"/>
              <a:gd name="connsiteX49" fmla="*/ 1036851 w 12584740"/>
              <a:gd name="connsiteY49" fmla="*/ 201625 h 4556159"/>
              <a:gd name="connsiteX50" fmla="*/ 1029120 w 12584740"/>
              <a:gd name="connsiteY50" fmla="*/ 198042 h 4556159"/>
              <a:gd name="connsiteX51" fmla="*/ 1113256 w 12584740"/>
              <a:gd name="connsiteY51" fmla="*/ 173389 h 4556159"/>
              <a:gd name="connsiteX52" fmla="*/ 1184710 w 12584740"/>
              <a:gd name="connsiteY52" fmla="*/ 152398 h 4556159"/>
              <a:gd name="connsiteX53" fmla="*/ 1310965 w 12584740"/>
              <a:gd name="connsiteY53" fmla="*/ 166725 h 4556159"/>
              <a:gd name="connsiteX54" fmla="*/ 1430934 w 12584740"/>
              <a:gd name="connsiteY54" fmla="*/ 119950 h 4556159"/>
              <a:gd name="connsiteX55" fmla="*/ 1463118 w 12584740"/>
              <a:gd name="connsiteY55" fmla="*/ 119757 h 4556159"/>
              <a:gd name="connsiteX56" fmla="*/ 1493444 w 12584740"/>
              <a:gd name="connsiteY56" fmla="*/ 128262 h 4556159"/>
              <a:gd name="connsiteX57" fmla="*/ 1493168 w 12584740"/>
              <a:gd name="connsiteY57" fmla="*/ 131301 h 4556159"/>
              <a:gd name="connsiteX58" fmla="*/ 1497974 w 12584740"/>
              <a:gd name="connsiteY58" fmla="*/ 132687 h 4556159"/>
              <a:gd name="connsiteX59" fmla="*/ 1502355 w 12584740"/>
              <a:gd name="connsiteY59" fmla="*/ 130762 h 4556159"/>
              <a:gd name="connsiteX60" fmla="*/ 1508100 w 12584740"/>
              <a:gd name="connsiteY60" fmla="*/ 132372 h 4556159"/>
              <a:gd name="connsiteX61" fmla="*/ 1523822 w 12584740"/>
              <a:gd name="connsiteY61" fmla="*/ 135958 h 4556159"/>
              <a:gd name="connsiteX62" fmla="*/ 1528971 w 12584740"/>
              <a:gd name="connsiteY62" fmla="*/ 142145 h 4556159"/>
              <a:gd name="connsiteX63" fmla="*/ 1590631 w 12584740"/>
              <a:gd name="connsiteY63" fmla="*/ 154682 h 4556159"/>
              <a:gd name="connsiteX64" fmla="*/ 1609537 w 12584740"/>
              <a:gd name="connsiteY64" fmla="*/ 150462 h 4556159"/>
              <a:gd name="connsiteX65" fmla="*/ 1631335 w 12584740"/>
              <a:gd name="connsiteY65" fmla="*/ 160532 h 4556159"/>
              <a:gd name="connsiteX66" fmla="*/ 1693983 w 12584740"/>
              <a:gd name="connsiteY66" fmla="*/ 164048 h 4556159"/>
              <a:gd name="connsiteX67" fmla="*/ 1763575 w 12584740"/>
              <a:gd name="connsiteY67" fmla="*/ 175690 h 4556159"/>
              <a:gd name="connsiteX68" fmla="*/ 1812709 w 12584740"/>
              <a:gd name="connsiteY68" fmla="*/ 188883 h 4556159"/>
              <a:gd name="connsiteX69" fmla="*/ 1945879 w 12584740"/>
              <a:gd name="connsiteY69" fmla="*/ 197052 h 4556159"/>
              <a:gd name="connsiteX70" fmla="*/ 1974418 w 12584740"/>
              <a:gd name="connsiteY70" fmla="*/ 189712 h 4556159"/>
              <a:gd name="connsiteX71" fmla="*/ 2235555 w 12584740"/>
              <a:gd name="connsiteY71" fmla="*/ 226659 h 4556159"/>
              <a:gd name="connsiteX72" fmla="*/ 2881775 w 12584740"/>
              <a:gd name="connsiteY72" fmla="*/ 214043 h 4556159"/>
              <a:gd name="connsiteX0" fmla="*/ 2881775 w 12584740"/>
              <a:gd name="connsiteY0" fmla="*/ 214043 h 4556159"/>
              <a:gd name="connsiteX1" fmla="*/ 7814100 w 12584740"/>
              <a:gd name="connsiteY1" fmla="*/ 224677 h 4556159"/>
              <a:gd name="connsiteX2" fmla="*/ 10535176 w 12584740"/>
              <a:gd name="connsiteY2" fmla="*/ 98886 h 4556159"/>
              <a:gd name="connsiteX3" fmla="*/ 10552865 w 12584740"/>
              <a:gd name="connsiteY3" fmla="*/ 93120 h 4556159"/>
              <a:gd name="connsiteX4" fmla="*/ 10704478 w 12584740"/>
              <a:gd name="connsiteY4" fmla="*/ 76437 h 4556159"/>
              <a:gd name="connsiteX5" fmla="*/ 10856419 w 12584740"/>
              <a:gd name="connsiteY5" fmla="*/ 55944 h 4556159"/>
              <a:gd name="connsiteX6" fmla="*/ 10946891 w 12584740"/>
              <a:gd name="connsiteY6" fmla="*/ 22447 h 4556159"/>
              <a:gd name="connsiteX7" fmla="*/ 11071737 w 12584740"/>
              <a:gd name="connsiteY7" fmla="*/ 7907 h 4556159"/>
              <a:gd name="connsiteX8" fmla="*/ 11092700 w 12584740"/>
              <a:gd name="connsiteY8" fmla="*/ 2345 h 4556159"/>
              <a:gd name="connsiteX9" fmla="*/ 11121627 w 12584740"/>
              <a:gd name="connsiteY9" fmla="*/ 4539 h 4556159"/>
              <a:gd name="connsiteX10" fmla="*/ 11237564 w 12584740"/>
              <a:gd name="connsiteY10" fmla="*/ 14319 h 4556159"/>
              <a:gd name="connsiteX11" fmla="*/ 11328738 w 12584740"/>
              <a:gd name="connsiteY11" fmla="*/ 30868 h 4556159"/>
              <a:gd name="connsiteX12" fmla="*/ 11442587 w 12584740"/>
              <a:gd name="connsiteY12" fmla="*/ 14368 h 4556159"/>
              <a:gd name="connsiteX13" fmla="*/ 11511928 w 12584740"/>
              <a:gd name="connsiteY13" fmla="*/ 16713 h 4556159"/>
              <a:gd name="connsiteX14" fmla="*/ 11625388 w 12584740"/>
              <a:gd name="connsiteY14" fmla="*/ 39481 h 4556159"/>
              <a:gd name="connsiteX15" fmla="*/ 11775146 w 12584740"/>
              <a:gd name="connsiteY15" fmla="*/ 27611 h 4556159"/>
              <a:gd name="connsiteX16" fmla="*/ 11806024 w 12584740"/>
              <a:gd name="connsiteY16" fmla="*/ 88 h 4556159"/>
              <a:gd name="connsiteX17" fmla="*/ 11865034 w 12584740"/>
              <a:gd name="connsiteY17" fmla="*/ 19785 h 4556159"/>
              <a:gd name="connsiteX18" fmla="*/ 11994565 w 12584740"/>
              <a:gd name="connsiteY18" fmla="*/ 44174 h 4556159"/>
              <a:gd name="connsiteX19" fmla="*/ 12059283 w 12584740"/>
              <a:gd name="connsiteY19" fmla="*/ 52111 h 4556159"/>
              <a:gd name="connsiteX20" fmla="*/ 12160147 w 12584740"/>
              <a:gd name="connsiteY20" fmla="*/ 55873 h 4556159"/>
              <a:gd name="connsiteX21" fmla="*/ 12190854 w 12584740"/>
              <a:gd name="connsiteY21" fmla="*/ 58535 h 4556159"/>
              <a:gd name="connsiteX22" fmla="*/ 12215705 w 12584740"/>
              <a:gd name="connsiteY22" fmla="*/ 59963 h 4556159"/>
              <a:gd name="connsiteX23" fmla="*/ 12584740 w 12584740"/>
              <a:gd name="connsiteY23" fmla="*/ 3074876 h 4556159"/>
              <a:gd name="connsiteX24" fmla="*/ 483060 w 12584740"/>
              <a:gd name="connsiteY24" fmla="*/ 4556159 h 4556159"/>
              <a:gd name="connsiteX25" fmla="*/ 0 w 12584740"/>
              <a:gd name="connsiteY25" fmla="*/ 609687 h 4556159"/>
              <a:gd name="connsiteX26" fmla="*/ 7836 w 12584740"/>
              <a:gd name="connsiteY26" fmla="*/ 612367 h 4556159"/>
              <a:gd name="connsiteX27" fmla="*/ 59804 w 12584740"/>
              <a:gd name="connsiteY27" fmla="*/ 632641 h 4556159"/>
              <a:gd name="connsiteX28" fmla="*/ 189088 w 12584740"/>
              <a:gd name="connsiteY28" fmla="*/ 635215 h 4556159"/>
              <a:gd name="connsiteX29" fmla="*/ 238402 w 12584740"/>
              <a:gd name="connsiteY29" fmla="*/ 617809 h 4556159"/>
              <a:gd name="connsiteX30" fmla="*/ 332970 w 12584740"/>
              <a:gd name="connsiteY30" fmla="*/ 587858 h 4556159"/>
              <a:gd name="connsiteX31" fmla="*/ 407552 w 12584740"/>
              <a:gd name="connsiteY31" fmla="*/ 528789 h 4556159"/>
              <a:gd name="connsiteX32" fmla="*/ 497934 w 12584740"/>
              <a:gd name="connsiteY32" fmla="*/ 483200 h 4556159"/>
              <a:gd name="connsiteX33" fmla="*/ 510273 w 12584740"/>
              <a:gd name="connsiteY33" fmla="*/ 485018 h 4556159"/>
              <a:gd name="connsiteX34" fmla="*/ 561099 w 12584740"/>
              <a:gd name="connsiteY34" fmla="*/ 457203 h 4556159"/>
              <a:gd name="connsiteX35" fmla="*/ 705102 w 12584740"/>
              <a:gd name="connsiteY35" fmla="*/ 380672 h 4556159"/>
              <a:gd name="connsiteX36" fmla="*/ 800404 w 12584740"/>
              <a:gd name="connsiteY36" fmla="*/ 270755 h 4556159"/>
              <a:gd name="connsiteX37" fmla="*/ 842353 w 12584740"/>
              <a:gd name="connsiteY37" fmla="*/ 257559 h 4556159"/>
              <a:gd name="connsiteX38" fmla="*/ 912247 w 12584740"/>
              <a:gd name="connsiteY38" fmla="*/ 235092 h 4556159"/>
              <a:gd name="connsiteX39" fmla="*/ 927247 w 12584740"/>
              <a:gd name="connsiteY39" fmla="*/ 239063 h 4556159"/>
              <a:gd name="connsiteX40" fmla="*/ 933425 w 12584740"/>
              <a:gd name="connsiteY40" fmla="*/ 236995 h 4556159"/>
              <a:gd name="connsiteX41" fmla="*/ 934108 w 12584740"/>
              <a:gd name="connsiteY41" fmla="*/ 237279 h 4556159"/>
              <a:gd name="connsiteX42" fmla="*/ 935368 w 12584740"/>
              <a:gd name="connsiteY42" fmla="*/ 236344 h 4556159"/>
              <a:gd name="connsiteX43" fmla="*/ 949059 w 12584740"/>
              <a:gd name="connsiteY43" fmla="*/ 231759 h 4556159"/>
              <a:gd name="connsiteX44" fmla="*/ 980035 w 12584740"/>
              <a:gd name="connsiteY44" fmla="*/ 232451 h 4556159"/>
              <a:gd name="connsiteX45" fmla="*/ 998443 w 12584740"/>
              <a:gd name="connsiteY45" fmla="*/ 229669 h 4556159"/>
              <a:gd name="connsiteX46" fmla="*/ 1015140 w 12584740"/>
              <a:gd name="connsiteY46" fmla="*/ 211809 h 4556159"/>
              <a:gd name="connsiteX47" fmla="*/ 1027653 w 12584740"/>
              <a:gd name="connsiteY47" fmla="*/ 209075 h 4556159"/>
              <a:gd name="connsiteX48" fmla="*/ 1029989 w 12584740"/>
              <a:gd name="connsiteY48" fmla="*/ 206615 h 4556159"/>
              <a:gd name="connsiteX49" fmla="*/ 1036851 w 12584740"/>
              <a:gd name="connsiteY49" fmla="*/ 201625 h 4556159"/>
              <a:gd name="connsiteX50" fmla="*/ 1029120 w 12584740"/>
              <a:gd name="connsiteY50" fmla="*/ 198042 h 4556159"/>
              <a:gd name="connsiteX51" fmla="*/ 1113256 w 12584740"/>
              <a:gd name="connsiteY51" fmla="*/ 173389 h 4556159"/>
              <a:gd name="connsiteX52" fmla="*/ 1184710 w 12584740"/>
              <a:gd name="connsiteY52" fmla="*/ 152398 h 4556159"/>
              <a:gd name="connsiteX53" fmla="*/ 1310965 w 12584740"/>
              <a:gd name="connsiteY53" fmla="*/ 166725 h 4556159"/>
              <a:gd name="connsiteX54" fmla="*/ 1430934 w 12584740"/>
              <a:gd name="connsiteY54" fmla="*/ 119950 h 4556159"/>
              <a:gd name="connsiteX55" fmla="*/ 1463118 w 12584740"/>
              <a:gd name="connsiteY55" fmla="*/ 119757 h 4556159"/>
              <a:gd name="connsiteX56" fmla="*/ 1493444 w 12584740"/>
              <a:gd name="connsiteY56" fmla="*/ 128262 h 4556159"/>
              <a:gd name="connsiteX57" fmla="*/ 1493168 w 12584740"/>
              <a:gd name="connsiteY57" fmla="*/ 131301 h 4556159"/>
              <a:gd name="connsiteX58" fmla="*/ 1497974 w 12584740"/>
              <a:gd name="connsiteY58" fmla="*/ 132687 h 4556159"/>
              <a:gd name="connsiteX59" fmla="*/ 1502355 w 12584740"/>
              <a:gd name="connsiteY59" fmla="*/ 130762 h 4556159"/>
              <a:gd name="connsiteX60" fmla="*/ 1508100 w 12584740"/>
              <a:gd name="connsiteY60" fmla="*/ 132372 h 4556159"/>
              <a:gd name="connsiteX61" fmla="*/ 1523822 w 12584740"/>
              <a:gd name="connsiteY61" fmla="*/ 135958 h 4556159"/>
              <a:gd name="connsiteX62" fmla="*/ 1528971 w 12584740"/>
              <a:gd name="connsiteY62" fmla="*/ 142145 h 4556159"/>
              <a:gd name="connsiteX63" fmla="*/ 1590631 w 12584740"/>
              <a:gd name="connsiteY63" fmla="*/ 154682 h 4556159"/>
              <a:gd name="connsiteX64" fmla="*/ 1609537 w 12584740"/>
              <a:gd name="connsiteY64" fmla="*/ 150462 h 4556159"/>
              <a:gd name="connsiteX65" fmla="*/ 1631335 w 12584740"/>
              <a:gd name="connsiteY65" fmla="*/ 160532 h 4556159"/>
              <a:gd name="connsiteX66" fmla="*/ 1693983 w 12584740"/>
              <a:gd name="connsiteY66" fmla="*/ 164048 h 4556159"/>
              <a:gd name="connsiteX67" fmla="*/ 1763575 w 12584740"/>
              <a:gd name="connsiteY67" fmla="*/ 175690 h 4556159"/>
              <a:gd name="connsiteX68" fmla="*/ 1812709 w 12584740"/>
              <a:gd name="connsiteY68" fmla="*/ 188883 h 4556159"/>
              <a:gd name="connsiteX69" fmla="*/ 1945879 w 12584740"/>
              <a:gd name="connsiteY69" fmla="*/ 197052 h 4556159"/>
              <a:gd name="connsiteX70" fmla="*/ 1974418 w 12584740"/>
              <a:gd name="connsiteY70" fmla="*/ 189712 h 4556159"/>
              <a:gd name="connsiteX71" fmla="*/ 2235555 w 12584740"/>
              <a:gd name="connsiteY71" fmla="*/ 226659 h 4556159"/>
              <a:gd name="connsiteX72" fmla="*/ 2881775 w 12584740"/>
              <a:gd name="connsiteY72" fmla="*/ 214043 h 4556159"/>
              <a:gd name="connsiteX0" fmla="*/ 2881775 w 12584740"/>
              <a:gd name="connsiteY0" fmla="*/ 214043 h 4556159"/>
              <a:gd name="connsiteX1" fmla="*/ 7814100 w 12584740"/>
              <a:gd name="connsiteY1" fmla="*/ 224677 h 4556159"/>
              <a:gd name="connsiteX2" fmla="*/ 10535176 w 12584740"/>
              <a:gd name="connsiteY2" fmla="*/ 98886 h 4556159"/>
              <a:gd name="connsiteX3" fmla="*/ 9588477 w 12584740"/>
              <a:gd name="connsiteY3" fmla="*/ 576729 h 4556159"/>
              <a:gd name="connsiteX4" fmla="*/ 10704478 w 12584740"/>
              <a:gd name="connsiteY4" fmla="*/ 76437 h 4556159"/>
              <a:gd name="connsiteX5" fmla="*/ 10856419 w 12584740"/>
              <a:gd name="connsiteY5" fmla="*/ 55944 h 4556159"/>
              <a:gd name="connsiteX6" fmla="*/ 10946891 w 12584740"/>
              <a:gd name="connsiteY6" fmla="*/ 22447 h 4556159"/>
              <a:gd name="connsiteX7" fmla="*/ 11071737 w 12584740"/>
              <a:gd name="connsiteY7" fmla="*/ 7907 h 4556159"/>
              <a:gd name="connsiteX8" fmla="*/ 11092700 w 12584740"/>
              <a:gd name="connsiteY8" fmla="*/ 2345 h 4556159"/>
              <a:gd name="connsiteX9" fmla="*/ 11121627 w 12584740"/>
              <a:gd name="connsiteY9" fmla="*/ 4539 h 4556159"/>
              <a:gd name="connsiteX10" fmla="*/ 11237564 w 12584740"/>
              <a:gd name="connsiteY10" fmla="*/ 14319 h 4556159"/>
              <a:gd name="connsiteX11" fmla="*/ 11328738 w 12584740"/>
              <a:gd name="connsiteY11" fmla="*/ 30868 h 4556159"/>
              <a:gd name="connsiteX12" fmla="*/ 11442587 w 12584740"/>
              <a:gd name="connsiteY12" fmla="*/ 14368 h 4556159"/>
              <a:gd name="connsiteX13" fmla="*/ 11511928 w 12584740"/>
              <a:gd name="connsiteY13" fmla="*/ 16713 h 4556159"/>
              <a:gd name="connsiteX14" fmla="*/ 11625388 w 12584740"/>
              <a:gd name="connsiteY14" fmla="*/ 39481 h 4556159"/>
              <a:gd name="connsiteX15" fmla="*/ 11775146 w 12584740"/>
              <a:gd name="connsiteY15" fmla="*/ 27611 h 4556159"/>
              <a:gd name="connsiteX16" fmla="*/ 11806024 w 12584740"/>
              <a:gd name="connsiteY16" fmla="*/ 88 h 4556159"/>
              <a:gd name="connsiteX17" fmla="*/ 11865034 w 12584740"/>
              <a:gd name="connsiteY17" fmla="*/ 19785 h 4556159"/>
              <a:gd name="connsiteX18" fmla="*/ 11994565 w 12584740"/>
              <a:gd name="connsiteY18" fmla="*/ 44174 h 4556159"/>
              <a:gd name="connsiteX19" fmla="*/ 12059283 w 12584740"/>
              <a:gd name="connsiteY19" fmla="*/ 52111 h 4556159"/>
              <a:gd name="connsiteX20" fmla="*/ 12160147 w 12584740"/>
              <a:gd name="connsiteY20" fmla="*/ 55873 h 4556159"/>
              <a:gd name="connsiteX21" fmla="*/ 12190854 w 12584740"/>
              <a:gd name="connsiteY21" fmla="*/ 58535 h 4556159"/>
              <a:gd name="connsiteX22" fmla="*/ 12215705 w 12584740"/>
              <a:gd name="connsiteY22" fmla="*/ 59963 h 4556159"/>
              <a:gd name="connsiteX23" fmla="*/ 12584740 w 12584740"/>
              <a:gd name="connsiteY23" fmla="*/ 3074876 h 4556159"/>
              <a:gd name="connsiteX24" fmla="*/ 483060 w 12584740"/>
              <a:gd name="connsiteY24" fmla="*/ 4556159 h 4556159"/>
              <a:gd name="connsiteX25" fmla="*/ 0 w 12584740"/>
              <a:gd name="connsiteY25" fmla="*/ 609687 h 4556159"/>
              <a:gd name="connsiteX26" fmla="*/ 7836 w 12584740"/>
              <a:gd name="connsiteY26" fmla="*/ 612367 h 4556159"/>
              <a:gd name="connsiteX27" fmla="*/ 59804 w 12584740"/>
              <a:gd name="connsiteY27" fmla="*/ 632641 h 4556159"/>
              <a:gd name="connsiteX28" fmla="*/ 189088 w 12584740"/>
              <a:gd name="connsiteY28" fmla="*/ 635215 h 4556159"/>
              <a:gd name="connsiteX29" fmla="*/ 238402 w 12584740"/>
              <a:gd name="connsiteY29" fmla="*/ 617809 h 4556159"/>
              <a:gd name="connsiteX30" fmla="*/ 332970 w 12584740"/>
              <a:gd name="connsiteY30" fmla="*/ 587858 h 4556159"/>
              <a:gd name="connsiteX31" fmla="*/ 407552 w 12584740"/>
              <a:gd name="connsiteY31" fmla="*/ 528789 h 4556159"/>
              <a:gd name="connsiteX32" fmla="*/ 497934 w 12584740"/>
              <a:gd name="connsiteY32" fmla="*/ 483200 h 4556159"/>
              <a:gd name="connsiteX33" fmla="*/ 510273 w 12584740"/>
              <a:gd name="connsiteY33" fmla="*/ 485018 h 4556159"/>
              <a:gd name="connsiteX34" fmla="*/ 561099 w 12584740"/>
              <a:gd name="connsiteY34" fmla="*/ 457203 h 4556159"/>
              <a:gd name="connsiteX35" fmla="*/ 705102 w 12584740"/>
              <a:gd name="connsiteY35" fmla="*/ 380672 h 4556159"/>
              <a:gd name="connsiteX36" fmla="*/ 800404 w 12584740"/>
              <a:gd name="connsiteY36" fmla="*/ 270755 h 4556159"/>
              <a:gd name="connsiteX37" fmla="*/ 842353 w 12584740"/>
              <a:gd name="connsiteY37" fmla="*/ 257559 h 4556159"/>
              <a:gd name="connsiteX38" fmla="*/ 912247 w 12584740"/>
              <a:gd name="connsiteY38" fmla="*/ 235092 h 4556159"/>
              <a:gd name="connsiteX39" fmla="*/ 927247 w 12584740"/>
              <a:gd name="connsiteY39" fmla="*/ 239063 h 4556159"/>
              <a:gd name="connsiteX40" fmla="*/ 933425 w 12584740"/>
              <a:gd name="connsiteY40" fmla="*/ 236995 h 4556159"/>
              <a:gd name="connsiteX41" fmla="*/ 934108 w 12584740"/>
              <a:gd name="connsiteY41" fmla="*/ 237279 h 4556159"/>
              <a:gd name="connsiteX42" fmla="*/ 935368 w 12584740"/>
              <a:gd name="connsiteY42" fmla="*/ 236344 h 4556159"/>
              <a:gd name="connsiteX43" fmla="*/ 949059 w 12584740"/>
              <a:gd name="connsiteY43" fmla="*/ 231759 h 4556159"/>
              <a:gd name="connsiteX44" fmla="*/ 980035 w 12584740"/>
              <a:gd name="connsiteY44" fmla="*/ 232451 h 4556159"/>
              <a:gd name="connsiteX45" fmla="*/ 998443 w 12584740"/>
              <a:gd name="connsiteY45" fmla="*/ 229669 h 4556159"/>
              <a:gd name="connsiteX46" fmla="*/ 1015140 w 12584740"/>
              <a:gd name="connsiteY46" fmla="*/ 211809 h 4556159"/>
              <a:gd name="connsiteX47" fmla="*/ 1027653 w 12584740"/>
              <a:gd name="connsiteY47" fmla="*/ 209075 h 4556159"/>
              <a:gd name="connsiteX48" fmla="*/ 1029989 w 12584740"/>
              <a:gd name="connsiteY48" fmla="*/ 206615 h 4556159"/>
              <a:gd name="connsiteX49" fmla="*/ 1036851 w 12584740"/>
              <a:gd name="connsiteY49" fmla="*/ 201625 h 4556159"/>
              <a:gd name="connsiteX50" fmla="*/ 1029120 w 12584740"/>
              <a:gd name="connsiteY50" fmla="*/ 198042 h 4556159"/>
              <a:gd name="connsiteX51" fmla="*/ 1113256 w 12584740"/>
              <a:gd name="connsiteY51" fmla="*/ 173389 h 4556159"/>
              <a:gd name="connsiteX52" fmla="*/ 1184710 w 12584740"/>
              <a:gd name="connsiteY52" fmla="*/ 152398 h 4556159"/>
              <a:gd name="connsiteX53" fmla="*/ 1310965 w 12584740"/>
              <a:gd name="connsiteY53" fmla="*/ 166725 h 4556159"/>
              <a:gd name="connsiteX54" fmla="*/ 1430934 w 12584740"/>
              <a:gd name="connsiteY54" fmla="*/ 119950 h 4556159"/>
              <a:gd name="connsiteX55" fmla="*/ 1463118 w 12584740"/>
              <a:gd name="connsiteY55" fmla="*/ 119757 h 4556159"/>
              <a:gd name="connsiteX56" fmla="*/ 1493444 w 12584740"/>
              <a:gd name="connsiteY56" fmla="*/ 128262 h 4556159"/>
              <a:gd name="connsiteX57" fmla="*/ 1493168 w 12584740"/>
              <a:gd name="connsiteY57" fmla="*/ 131301 h 4556159"/>
              <a:gd name="connsiteX58" fmla="*/ 1497974 w 12584740"/>
              <a:gd name="connsiteY58" fmla="*/ 132687 h 4556159"/>
              <a:gd name="connsiteX59" fmla="*/ 1502355 w 12584740"/>
              <a:gd name="connsiteY59" fmla="*/ 130762 h 4556159"/>
              <a:gd name="connsiteX60" fmla="*/ 1508100 w 12584740"/>
              <a:gd name="connsiteY60" fmla="*/ 132372 h 4556159"/>
              <a:gd name="connsiteX61" fmla="*/ 1523822 w 12584740"/>
              <a:gd name="connsiteY61" fmla="*/ 135958 h 4556159"/>
              <a:gd name="connsiteX62" fmla="*/ 1528971 w 12584740"/>
              <a:gd name="connsiteY62" fmla="*/ 142145 h 4556159"/>
              <a:gd name="connsiteX63" fmla="*/ 1590631 w 12584740"/>
              <a:gd name="connsiteY63" fmla="*/ 154682 h 4556159"/>
              <a:gd name="connsiteX64" fmla="*/ 1609537 w 12584740"/>
              <a:gd name="connsiteY64" fmla="*/ 150462 h 4556159"/>
              <a:gd name="connsiteX65" fmla="*/ 1631335 w 12584740"/>
              <a:gd name="connsiteY65" fmla="*/ 160532 h 4556159"/>
              <a:gd name="connsiteX66" fmla="*/ 1693983 w 12584740"/>
              <a:gd name="connsiteY66" fmla="*/ 164048 h 4556159"/>
              <a:gd name="connsiteX67" fmla="*/ 1763575 w 12584740"/>
              <a:gd name="connsiteY67" fmla="*/ 175690 h 4556159"/>
              <a:gd name="connsiteX68" fmla="*/ 1812709 w 12584740"/>
              <a:gd name="connsiteY68" fmla="*/ 188883 h 4556159"/>
              <a:gd name="connsiteX69" fmla="*/ 1945879 w 12584740"/>
              <a:gd name="connsiteY69" fmla="*/ 197052 h 4556159"/>
              <a:gd name="connsiteX70" fmla="*/ 1974418 w 12584740"/>
              <a:gd name="connsiteY70" fmla="*/ 189712 h 4556159"/>
              <a:gd name="connsiteX71" fmla="*/ 2235555 w 12584740"/>
              <a:gd name="connsiteY71" fmla="*/ 226659 h 4556159"/>
              <a:gd name="connsiteX72" fmla="*/ 2881775 w 12584740"/>
              <a:gd name="connsiteY72" fmla="*/ 214043 h 4556159"/>
              <a:gd name="connsiteX0" fmla="*/ 2881775 w 12584740"/>
              <a:gd name="connsiteY0" fmla="*/ 214043 h 4556159"/>
              <a:gd name="connsiteX1" fmla="*/ 7814100 w 12584740"/>
              <a:gd name="connsiteY1" fmla="*/ 224677 h 4556159"/>
              <a:gd name="connsiteX2" fmla="*/ 8354465 w 12584740"/>
              <a:gd name="connsiteY2" fmla="*/ 321944 h 4556159"/>
              <a:gd name="connsiteX3" fmla="*/ 9588477 w 12584740"/>
              <a:gd name="connsiteY3" fmla="*/ 576729 h 4556159"/>
              <a:gd name="connsiteX4" fmla="*/ 10704478 w 12584740"/>
              <a:gd name="connsiteY4" fmla="*/ 76437 h 4556159"/>
              <a:gd name="connsiteX5" fmla="*/ 10856419 w 12584740"/>
              <a:gd name="connsiteY5" fmla="*/ 55944 h 4556159"/>
              <a:gd name="connsiteX6" fmla="*/ 10946891 w 12584740"/>
              <a:gd name="connsiteY6" fmla="*/ 22447 h 4556159"/>
              <a:gd name="connsiteX7" fmla="*/ 11071737 w 12584740"/>
              <a:gd name="connsiteY7" fmla="*/ 7907 h 4556159"/>
              <a:gd name="connsiteX8" fmla="*/ 11092700 w 12584740"/>
              <a:gd name="connsiteY8" fmla="*/ 2345 h 4556159"/>
              <a:gd name="connsiteX9" fmla="*/ 11121627 w 12584740"/>
              <a:gd name="connsiteY9" fmla="*/ 4539 h 4556159"/>
              <a:gd name="connsiteX10" fmla="*/ 11237564 w 12584740"/>
              <a:gd name="connsiteY10" fmla="*/ 14319 h 4556159"/>
              <a:gd name="connsiteX11" fmla="*/ 11328738 w 12584740"/>
              <a:gd name="connsiteY11" fmla="*/ 30868 h 4556159"/>
              <a:gd name="connsiteX12" fmla="*/ 11442587 w 12584740"/>
              <a:gd name="connsiteY12" fmla="*/ 14368 h 4556159"/>
              <a:gd name="connsiteX13" fmla="*/ 11511928 w 12584740"/>
              <a:gd name="connsiteY13" fmla="*/ 16713 h 4556159"/>
              <a:gd name="connsiteX14" fmla="*/ 11625388 w 12584740"/>
              <a:gd name="connsiteY14" fmla="*/ 39481 h 4556159"/>
              <a:gd name="connsiteX15" fmla="*/ 11775146 w 12584740"/>
              <a:gd name="connsiteY15" fmla="*/ 27611 h 4556159"/>
              <a:gd name="connsiteX16" fmla="*/ 11806024 w 12584740"/>
              <a:gd name="connsiteY16" fmla="*/ 88 h 4556159"/>
              <a:gd name="connsiteX17" fmla="*/ 11865034 w 12584740"/>
              <a:gd name="connsiteY17" fmla="*/ 19785 h 4556159"/>
              <a:gd name="connsiteX18" fmla="*/ 11994565 w 12584740"/>
              <a:gd name="connsiteY18" fmla="*/ 44174 h 4556159"/>
              <a:gd name="connsiteX19" fmla="*/ 12059283 w 12584740"/>
              <a:gd name="connsiteY19" fmla="*/ 52111 h 4556159"/>
              <a:gd name="connsiteX20" fmla="*/ 12160147 w 12584740"/>
              <a:gd name="connsiteY20" fmla="*/ 55873 h 4556159"/>
              <a:gd name="connsiteX21" fmla="*/ 12190854 w 12584740"/>
              <a:gd name="connsiteY21" fmla="*/ 58535 h 4556159"/>
              <a:gd name="connsiteX22" fmla="*/ 12215705 w 12584740"/>
              <a:gd name="connsiteY22" fmla="*/ 59963 h 4556159"/>
              <a:gd name="connsiteX23" fmla="*/ 12584740 w 12584740"/>
              <a:gd name="connsiteY23" fmla="*/ 3074876 h 4556159"/>
              <a:gd name="connsiteX24" fmla="*/ 483060 w 12584740"/>
              <a:gd name="connsiteY24" fmla="*/ 4556159 h 4556159"/>
              <a:gd name="connsiteX25" fmla="*/ 0 w 12584740"/>
              <a:gd name="connsiteY25" fmla="*/ 609687 h 4556159"/>
              <a:gd name="connsiteX26" fmla="*/ 7836 w 12584740"/>
              <a:gd name="connsiteY26" fmla="*/ 612367 h 4556159"/>
              <a:gd name="connsiteX27" fmla="*/ 59804 w 12584740"/>
              <a:gd name="connsiteY27" fmla="*/ 632641 h 4556159"/>
              <a:gd name="connsiteX28" fmla="*/ 189088 w 12584740"/>
              <a:gd name="connsiteY28" fmla="*/ 635215 h 4556159"/>
              <a:gd name="connsiteX29" fmla="*/ 238402 w 12584740"/>
              <a:gd name="connsiteY29" fmla="*/ 617809 h 4556159"/>
              <a:gd name="connsiteX30" fmla="*/ 332970 w 12584740"/>
              <a:gd name="connsiteY30" fmla="*/ 587858 h 4556159"/>
              <a:gd name="connsiteX31" fmla="*/ 407552 w 12584740"/>
              <a:gd name="connsiteY31" fmla="*/ 528789 h 4556159"/>
              <a:gd name="connsiteX32" fmla="*/ 497934 w 12584740"/>
              <a:gd name="connsiteY32" fmla="*/ 483200 h 4556159"/>
              <a:gd name="connsiteX33" fmla="*/ 510273 w 12584740"/>
              <a:gd name="connsiteY33" fmla="*/ 485018 h 4556159"/>
              <a:gd name="connsiteX34" fmla="*/ 561099 w 12584740"/>
              <a:gd name="connsiteY34" fmla="*/ 457203 h 4556159"/>
              <a:gd name="connsiteX35" fmla="*/ 705102 w 12584740"/>
              <a:gd name="connsiteY35" fmla="*/ 380672 h 4556159"/>
              <a:gd name="connsiteX36" fmla="*/ 800404 w 12584740"/>
              <a:gd name="connsiteY36" fmla="*/ 270755 h 4556159"/>
              <a:gd name="connsiteX37" fmla="*/ 842353 w 12584740"/>
              <a:gd name="connsiteY37" fmla="*/ 257559 h 4556159"/>
              <a:gd name="connsiteX38" fmla="*/ 912247 w 12584740"/>
              <a:gd name="connsiteY38" fmla="*/ 235092 h 4556159"/>
              <a:gd name="connsiteX39" fmla="*/ 927247 w 12584740"/>
              <a:gd name="connsiteY39" fmla="*/ 239063 h 4556159"/>
              <a:gd name="connsiteX40" fmla="*/ 933425 w 12584740"/>
              <a:gd name="connsiteY40" fmla="*/ 236995 h 4556159"/>
              <a:gd name="connsiteX41" fmla="*/ 934108 w 12584740"/>
              <a:gd name="connsiteY41" fmla="*/ 237279 h 4556159"/>
              <a:gd name="connsiteX42" fmla="*/ 935368 w 12584740"/>
              <a:gd name="connsiteY42" fmla="*/ 236344 h 4556159"/>
              <a:gd name="connsiteX43" fmla="*/ 949059 w 12584740"/>
              <a:gd name="connsiteY43" fmla="*/ 231759 h 4556159"/>
              <a:gd name="connsiteX44" fmla="*/ 980035 w 12584740"/>
              <a:gd name="connsiteY44" fmla="*/ 232451 h 4556159"/>
              <a:gd name="connsiteX45" fmla="*/ 998443 w 12584740"/>
              <a:gd name="connsiteY45" fmla="*/ 229669 h 4556159"/>
              <a:gd name="connsiteX46" fmla="*/ 1015140 w 12584740"/>
              <a:gd name="connsiteY46" fmla="*/ 211809 h 4556159"/>
              <a:gd name="connsiteX47" fmla="*/ 1027653 w 12584740"/>
              <a:gd name="connsiteY47" fmla="*/ 209075 h 4556159"/>
              <a:gd name="connsiteX48" fmla="*/ 1029989 w 12584740"/>
              <a:gd name="connsiteY48" fmla="*/ 206615 h 4556159"/>
              <a:gd name="connsiteX49" fmla="*/ 1036851 w 12584740"/>
              <a:gd name="connsiteY49" fmla="*/ 201625 h 4556159"/>
              <a:gd name="connsiteX50" fmla="*/ 1029120 w 12584740"/>
              <a:gd name="connsiteY50" fmla="*/ 198042 h 4556159"/>
              <a:gd name="connsiteX51" fmla="*/ 1113256 w 12584740"/>
              <a:gd name="connsiteY51" fmla="*/ 173389 h 4556159"/>
              <a:gd name="connsiteX52" fmla="*/ 1184710 w 12584740"/>
              <a:gd name="connsiteY52" fmla="*/ 152398 h 4556159"/>
              <a:gd name="connsiteX53" fmla="*/ 1310965 w 12584740"/>
              <a:gd name="connsiteY53" fmla="*/ 166725 h 4556159"/>
              <a:gd name="connsiteX54" fmla="*/ 1430934 w 12584740"/>
              <a:gd name="connsiteY54" fmla="*/ 119950 h 4556159"/>
              <a:gd name="connsiteX55" fmla="*/ 1463118 w 12584740"/>
              <a:gd name="connsiteY55" fmla="*/ 119757 h 4556159"/>
              <a:gd name="connsiteX56" fmla="*/ 1493444 w 12584740"/>
              <a:gd name="connsiteY56" fmla="*/ 128262 h 4556159"/>
              <a:gd name="connsiteX57" fmla="*/ 1493168 w 12584740"/>
              <a:gd name="connsiteY57" fmla="*/ 131301 h 4556159"/>
              <a:gd name="connsiteX58" fmla="*/ 1497974 w 12584740"/>
              <a:gd name="connsiteY58" fmla="*/ 132687 h 4556159"/>
              <a:gd name="connsiteX59" fmla="*/ 1502355 w 12584740"/>
              <a:gd name="connsiteY59" fmla="*/ 130762 h 4556159"/>
              <a:gd name="connsiteX60" fmla="*/ 1508100 w 12584740"/>
              <a:gd name="connsiteY60" fmla="*/ 132372 h 4556159"/>
              <a:gd name="connsiteX61" fmla="*/ 1523822 w 12584740"/>
              <a:gd name="connsiteY61" fmla="*/ 135958 h 4556159"/>
              <a:gd name="connsiteX62" fmla="*/ 1528971 w 12584740"/>
              <a:gd name="connsiteY62" fmla="*/ 142145 h 4556159"/>
              <a:gd name="connsiteX63" fmla="*/ 1590631 w 12584740"/>
              <a:gd name="connsiteY63" fmla="*/ 154682 h 4556159"/>
              <a:gd name="connsiteX64" fmla="*/ 1609537 w 12584740"/>
              <a:gd name="connsiteY64" fmla="*/ 150462 h 4556159"/>
              <a:gd name="connsiteX65" fmla="*/ 1631335 w 12584740"/>
              <a:gd name="connsiteY65" fmla="*/ 160532 h 4556159"/>
              <a:gd name="connsiteX66" fmla="*/ 1693983 w 12584740"/>
              <a:gd name="connsiteY66" fmla="*/ 164048 h 4556159"/>
              <a:gd name="connsiteX67" fmla="*/ 1763575 w 12584740"/>
              <a:gd name="connsiteY67" fmla="*/ 175690 h 4556159"/>
              <a:gd name="connsiteX68" fmla="*/ 1812709 w 12584740"/>
              <a:gd name="connsiteY68" fmla="*/ 188883 h 4556159"/>
              <a:gd name="connsiteX69" fmla="*/ 1945879 w 12584740"/>
              <a:gd name="connsiteY69" fmla="*/ 197052 h 4556159"/>
              <a:gd name="connsiteX70" fmla="*/ 1974418 w 12584740"/>
              <a:gd name="connsiteY70" fmla="*/ 189712 h 4556159"/>
              <a:gd name="connsiteX71" fmla="*/ 2235555 w 12584740"/>
              <a:gd name="connsiteY71" fmla="*/ 226659 h 4556159"/>
              <a:gd name="connsiteX72" fmla="*/ 2881775 w 12584740"/>
              <a:gd name="connsiteY72" fmla="*/ 214043 h 4556159"/>
              <a:gd name="connsiteX0" fmla="*/ 2881775 w 12584740"/>
              <a:gd name="connsiteY0" fmla="*/ 214043 h 4556159"/>
              <a:gd name="connsiteX1" fmla="*/ 7743830 w 12584740"/>
              <a:gd name="connsiteY1" fmla="*/ 247900 h 4556159"/>
              <a:gd name="connsiteX2" fmla="*/ 8354465 w 12584740"/>
              <a:gd name="connsiteY2" fmla="*/ 321944 h 4556159"/>
              <a:gd name="connsiteX3" fmla="*/ 9588477 w 12584740"/>
              <a:gd name="connsiteY3" fmla="*/ 576729 h 4556159"/>
              <a:gd name="connsiteX4" fmla="*/ 10704478 w 12584740"/>
              <a:gd name="connsiteY4" fmla="*/ 76437 h 4556159"/>
              <a:gd name="connsiteX5" fmla="*/ 10856419 w 12584740"/>
              <a:gd name="connsiteY5" fmla="*/ 55944 h 4556159"/>
              <a:gd name="connsiteX6" fmla="*/ 10946891 w 12584740"/>
              <a:gd name="connsiteY6" fmla="*/ 22447 h 4556159"/>
              <a:gd name="connsiteX7" fmla="*/ 11071737 w 12584740"/>
              <a:gd name="connsiteY7" fmla="*/ 7907 h 4556159"/>
              <a:gd name="connsiteX8" fmla="*/ 11092700 w 12584740"/>
              <a:gd name="connsiteY8" fmla="*/ 2345 h 4556159"/>
              <a:gd name="connsiteX9" fmla="*/ 11121627 w 12584740"/>
              <a:gd name="connsiteY9" fmla="*/ 4539 h 4556159"/>
              <a:gd name="connsiteX10" fmla="*/ 11237564 w 12584740"/>
              <a:gd name="connsiteY10" fmla="*/ 14319 h 4556159"/>
              <a:gd name="connsiteX11" fmla="*/ 11328738 w 12584740"/>
              <a:gd name="connsiteY11" fmla="*/ 30868 h 4556159"/>
              <a:gd name="connsiteX12" fmla="*/ 11442587 w 12584740"/>
              <a:gd name="connsiteY12" fmla="*/ 14368 h 4556159"/>
              <a:gd name="connsiteX13" fmla="*/ 11511928 w 12584740"/>
              <a:gd name="connsiteY13" fmla="*/ 16713 h 4556159"/>
              <a:gd name="connsiteX14" fmla="*/ 11625388 w 12584740"/>
              <a:gd name="connsiteY14" fmla="*/ 39481 h 4556159"/>
              <a:gd name="connsiteX15" fmla="*/ 11775146 w 12584740"/>
              <a:gd name="connsiteY15" fmla="*/ 27611 h 4556159"/>
              <a:gd name="connsiteX16" fmla="*/ 11806024 w 12584740"/>
              <a:gd name="connsiteY16" fmla="*/ 88 h 4556159"/>
              <a:gd name="connsiteX17" fmla="*/ 11865034 w 12584740"/>
              <a:gd name="connsiteY17" fmla="*/ 19785 h 4556159"/>
              <a:gd name="connsiteX18" fmla="*/ 11994565 w 12584740"/>
              <a:gd name="connsiteY18" fmla="*/ 44174 h 4556159"/>
              <a:gd name="connsiteX19" fmla="*/ 12059283 w 12584740"/>
              <a:gd name="connsiteY19" fmla="*/ 52111 h 4556159"/>
              <a:gd name="connsiteX20" fmla="*/ 12160147 w 12584740"/>
              <a:gd name="connsiteY20" fmla="*/ 55873 h 4556159"/>
              <a:gd name="connsiteX21" fmla="*/ 12190854 w 12584740"/>
              <a:gd name="connsiteY21" fmla="*/ 58535 h 4556159"/>
              <a:gd name="connsiteX22" fmla="*/ 12215705 w 12584740"/>
              <a:gd name="connsiteY22" fmla="*/ 59963 h 4556159"/>
              <a:gd name="connsiteX23" fmla="*/ 12584740 w 12584740"/>
              <a:gd name="connsiteY23" fmla="*/ 3074876 h 4556159"/>
              <a:gd name="connsiteX24" fmla="*/ 483060 w 12584740"/>
              <a:gd name="connsiteY24" fmla="*/ 4556159 h 4556159"/>
              <a:gd name="connsiteX25" fmla="*/ 0 w 12584740"/>
              <a:gd name="connsiteY25" fmla="*/ 609687 h 4556159"/>
              <a:gd name="connsiteX26" fmla="*/ 7836 w 12584740"/>
              <a:gd name="connsiteY26" fmla="*/ 612367 h 4556159"/>
              <a:gd name="connsiteX27" fmla="*/ 59804 w 12584740"/>
              <a:gd name="connsiteY27" fmla="*/ 632641 h 4556159"/>
              <a:gd name="connsiteX28" fmla="*/ 189088 w 12584740"/>
              <a:gd name="connsiteY28" fmla="*/ 635215 h 4556159"/>
              <a:gd name="connsiteX29" fmla="*/ 238402 w 12584740"/>
              <a:gd name="connsiteY29" fmla="*/ 617809 h 4556159"/>
              <a:gd name="connsiteX30" fmla="*/ 332970 w 12584740"/>
              <a:gd name="connsiteY30" fmla="*/ 587858 h 4556159"/>
              <a:gd name="connsiteX31" fmla="*/ 407552 w 12584740"/>
              <a:gd name="connsiteY31" fmla="*/ 528789 h 4556159"/>
              <a:gd name="connsiteX32" fmla="*/ 497934 w 12584740"/>
              <a:gd name="connsiteY32" fmla="*/ 483200 h 4556159"/>
              <a:gd name="connsiteX33" fmla="*/ 510273 w 12584740"/>
              <a:gd name="connsiteY33" fmla="*/ 485018 h 4556159"/>
              <a:gd name="connsiteX34" fmla="*/ 561099 w 12584740"/>
              <a:gd name="connsiteY34" fmla="*/ 457203 h 4556159"/>
              <a:gd name="connsiteX35" fmla="*/ 705102 w 12584740"/>
              <a:gd name="connsiteY35" fmla="*/ 380672 h 4556159"/>
              <a:gd name="connsiteX36" fmla="*/ 800404 w 12584740"/>
              <a:gd name="connsiteY36" fmla="*/ 270755 h 4556159"/>
              <a:gd name="connsiteX37" fmla="*/ 842353 w 12584740"/>
              <a:gd name="connsiteY37" fmla="*/ 257559 h 4556159"/>
              <a:gd name="connsiteX38" fmla="*/ 912247 w 12584740"/>
              <a:gd name="connsiteY38" fmla="*/ 235092 h 4556159"/>
              <a:gd name="connsiteX39" fmla="*/ 927247 w 12584740"/>
              <a:gd name="connsiteY39" fmla="*/ 239063 h 4556159"/>
              <a:gd name="connsiteX40" fmla="*/ 933425 w 12584740"/>
              <a:gd name="connsiteY40" fmla="*/ 236995 h 4556159"/>
              <a:gd name="connsiteX41" fmla="*/ 934108 w 12584740"/>
              <a:gd name="connsiteY41" fmla="*/ 237279 h 4556159"/>
              <a:gd name="connsiteX42" fmla="*/ 935368 w 12584740"/>
              <a:gd name="connsiteY42" fmla="*/ 236344 h 4556159"/>
              <a:gd name="connsiteX43" fmla="*/ 949059 w 12584740"/>
              <a:gd name="connsiteY43" fmla="*/ 231759 h 4556159"/>
              <a:gd name="connsiteX44" fmla="*/ 980035 w 12584740"/>
              <a:gd name="connsiteY44" fmla="*/ 232451 h 4556159"/>
              <a:gd name="connsiteX45" fmla="*/ 998443 w 12584740"/>
              <a:gd name="connsiteY45" fmla="*/ 229669 h 4556159"/>
              <a:gd name="connsiteX46" fmla="*/ 1015140 w 12584740"/>
              <a:gd name="connsiteY46" fmla="*/ 211809 h 4556159"/>
              <a:gd name="connsiteX47" fmla="*/ 1027653 w 12584740"/>
              <a:gd name="connsiteY47" fmla="*/ 209075 h 4556159"/>
              <a:gd name="connsiteX48" fmla="*/ 1029989 w 12584740"/>
              <a:gd name="connsiteY48" fmla="*/ 206615 h 4556159"/>
              <a:gd name="connsiteX49" fmla="*/ 1036851 w 12584740"/>
              <a:gd name="connsiteY49" fmla="*/ 201625 h 4556159"/>
              <a:gd name="connsiteX50" fmla="*/ 1029120 w 12584740"/>
              <a:gd name="connsiteY50" fmla="*/ 198042 h 4556159"/>
              <a:gd name="connsiteX51" fmla="*/ 1113256 w 12584740"/>
              <a:gd name="connsiteY51" fmla="*/ 173389 h 4556159"/>
              <a:gd name="connsiteX52" fmla="*/ 1184710 w 12584740"/>
              <a:gd name="connsiteY52" fmla="*/ 152398 h 4556159"/>
              <a:gd name="connsiteX53" fmla="*/ 1310965 w 12584740"/>
              <a:gd name="connsiteY53" fmla="*/ 166725 h 4556159"/>
              <a:gd name="connsiteX54" fmla="*/ 1430934 w 12584740"/>
              <a:gd name="connsiteY54" fmla="*/ 119950 h 4556159"/>
              <a:gd name="connsiteX55" fmla="*/ 1463118 w 12584740"/>
              <a:gd name="connsiteY55" fmla="*/ 119757 h 4556159"/>
              <a:gd name="connsiteX56" fmla="*/ 1493444 w 12584740"/>
              <a:gd name="connsiteY56" fmla="*/ 128262 h 4556159"/>
              <a:gd name="connsiteX57" fmla="*/ 1493168 w 12584740"/>
              <a:gd name="connsiteY57" fmla="*/ 131301 h 4556159"/>
              <a:gd name="connsiteX58" fmla="*/ 1497974 w 12584740"/>
              <a:gd name="connsiteY58" fmla="*/ 132687 h 4556159"/>
              <a:gd name="connsiteX59" fmla="*/ 1502355 w 12584740"/>
              <a:gd name="connsiteY59" fmla="*/ 130762 h 4556159"/>
              <a:gd name="connsiteX60" fmla="*/ 1508100 w 12584740"/>
              <a:gd name="connsiteY60" fmla="*/ 132372 h 4556159"/>
              <a:gd name="connsiteX61" fmla="*/ 1523822 w 12584740"/>
              <a:gd name="connsiteY61" fmla="*/ 135958 h 4556159"/>
              <a:gd name="connsiteX62" fmla="*/ 1528971 w 12584740"/>
              <a:gd name="connsiteY62" fmla="*/ 142145 h 4556159"/>
              <a:gd name="connsiteX63" fmla="*/ 1590631 w 12584740"/>
              <a:gd name="connsiteY63" fmla="*/ 154682 h 4556159"/>
              <a:gd name="connsiteX64" fmla="*/ 1609537 w 12584740"/>
              <a:gd name="connsiteY64" fmla="*/ 150462 h 4556159"/>
              <a:gd name="connsiteX65" fmla="*/ 1631335 w 12584740"/>
              <a:gd name="connsiteY65" fmla="*/ 160532 h 4556159"/>
              <a:gd name="connsiteX66" fmla="*/ 1693983 w 12584740"/>
              <a:gd name="connsiteY66" fmla="*/ 164048 h 4556159"/>
              <a:gd name="connsiteX67" fmla="*/ 1763575 w 12584740"/>
              <a:gd name="connsiteY67" fmla="*/ 175690 h 4556159"/>
              <a:gd name="connsiteX68" fmla="*/ 1812709 w 12584740"/>
              <a:gd name="connsiteY68" fmla="*/ 188883 h 4556159"/>
              <a:gd name="connsiteX69" fmla="*/ 1945879 w 12584740"/>
              <a:gd name="connsiteY69" fmla="*/ 197052 h 4556159"/>
              <a:gd name="connsiteX70" fmla="*/ 1974418 w 12584740"/>
              <a:gd name="connsiteY70" fmla="*/ 189712 h 4556159"/>
              <a:gd name="connsiteX71" fmla="*/ 2235555 w 12584740"/>
              <a:gd name="connsiteY71" fmla="*/ 226659 h 4556159"/>
              <a:gd name="connsiteX72" fmla="*/ 2881775 w 12584740"/>
              <a:gd name="connsiteY72" fmla="*/ 214043 h 4556159"/>
              <a:gd name="connsiteX0" fmla="*/ 2881775 w 12584740"/>
              <a:gd name="connsiteY0" fmla="*/ 214043 h 4556159"/>
              <a:gd name="connsiteX1" fmla="*/ 7657390 w 12584740"/>
              <a:gd name="connsiteY1" fmla="*/ 258481 h 4556159"/>
              <a:gd name="connsiteX2" fmla="*/ 8354465 w 12584740"/>
              <a:gd name="connsiteY2" fmla="*/ 321944 h 4556159"/>
              <a:gd name="connsiteX3" fmla="*/ 9588477 w 12584740"/>
              <a:gd name="connsiteY3" fmla="*/ 576729 h 4556159"/>
              <a:gd name="connsiteX4" fmla="*/ 10704478 w 12584740"/>
              <a:gd name="connsiteY4" fmla="*/ 76437 h 4556159"/>
              <a:gd name="connsiteX5" fmla="*/ 10856419 w 12584740"/>
              <a:gd name="connsiteY5" fmla="*/ 55944 h 4556159"/>
              <a:gd name="connsiteX6" fmla="*/ 10946891 w 12584740"/>
              <a:gd name="connsiteY6" fmla="*/ 22447 h 4556159"/>
              <a:gd name="connsiteX7" fmla="*/ 11071737 w 12584740"/>
              <a:gd name="connsiteY7" fmla="*/ 7907 h 4556159"/>
              <a:gd name="connsiteX8" fmla="*/ 11092700 w 12584740"/>
              <a:gd name="connsiteY8" fmla="*/ 2345 h 4556159"/>
              <a:gd name="connsiteX9" fmla="*/ 11121627 w 12584740"/>
              <a:gd name="connsiteY9" fmla="*/ 4539 h 4556159"/>
              <a:gd name="connsiteX10" fmla="*/ 11237564 w 12584740"/>
              <a:gd name="connsiteY10" fmla="*/ 14319 h 4556159"/>
              <a:gd name="connsiteX11" fmla="*/ 11328738 w 12584740"/>
              <a:gd name="connsiteY11" fmla="*/ 30868 h 4556159"/>
              <a:gd name="connsiteX12" fmla="*/ 11442587 w 12584740"/>
              <a:gd name="connsiteY12" fmla="*/ 14368 h 4556159"/>
              <a:gd name="connsiteX13" fmla="*/ 11511928 w 12584740"/>
              <a:gd name="connsiteY13" fmla="*/ 16713 h 4556159"/>
              <a:gd name="connsiteX14" fmla="*/ 11625388 w 12584740"/>
              <a:gd name="connsiteY14" fmla="*/ 39481 h 4556159"/>
              <a:gd name="connsiteX15" fmla="*/ 11775146 w 12584740"/>
              <a:gd name="connsiteY15" fmla="*/ 27611 h 4556159"/>
              <a:gd name="connsiteX16" fmla="*/ 11806024 w 12584740"/>
              <a:gd name="connsiteY16" fmla="*/ 88 h 4556159"/>
              <a:gd name="connsiteX17" fmla="*/ 11865034 w 12584740"/>
              <a:gd name="connsiteY17" fmla="*/ 19785 h 4556159"/>
              <a:gd name="connsiteX18" fmla="*/ 11994565 w 12584740"/>
              <a:gd name="connsiteY18" fmla="*/ 44174 h 4556159"/>
              <a:gd name="connsiteX19" fmla="*/ 12059283 w 12584740"/>
              <a:gd name="connsiteY19" fmla="*/ 52111 h 4556159"/>
              <a:gd name="connsiteX20" fmla="*/ 12160147 w 12584740"/>
              <a:gd name="connsiteY20" fmla="*/ 55873 h 4556159"/>
              <a:gd name="connsiteX21" fmla="*/ 12190854 w 12584740"/>
              <a:gd name="connsiteY21" fmla="*/ 58535 h 4556159"/>
              <a:gd name="connsiteX22" fmla="*/ 12215705 w 12584740"/>
              <a:gd name="connsiteY22" fmla="*/ 59963 h 4556159"/>
              <a:gd name="connsiteX23" fmla="*/ 12584740 w 12584740"/>
              <a:gd name="connsiteY23" fmla="*/ 3074876 h 4556159"/>
              <a:gd name="connsiteX24" fmla="*/ 483060 w 12584740"/>
              <a:gd name="connsiteY24" fmla="*/ 4556159 h 4556159"/>
              <a:gd name="connsiteX25" fmla="*/ 0 w 12584740"/>
              <a:gd name="connsiteY25" fmla="*/ 609687 h 4556159"/>
              <a:gd name="connsiteX26" fmla="*/ 7836 w 12584740"/>
              <a:gd name="connsiteY26" fmla="*/ 612367 h 4556159"/>
              <a:gd name="connsiteX27" fmla="*/ 59804 w 12584740"/>
              <a:gd name="connsiteY27" fmla="*/ 632641 h 4556159"/>
              <a:gd name="connsiteX28" fmla="*/ 189088 w 12584740"/>
              <a:gd name="connsiteY28" fmla="*/ 635215 h 4556159"/>
              <a:gd name="connsiteX29" fmla="*/ 238402 w 12584740"/>
              <a:gd name="connsiteY29" fmla="*/ 617809 h 4556159"/>
              <a:gd name="connsiteX30" fmla="*/ 332970 w 12584740"/>
              <a:gd name="connsiteY30" fmla="*/ 587858 h 4556159"/>
              <a:gd name="connsiteX31" fmla="*/ 407552 w 12584740"/>
              <a:gd name="connsiteY31" fmla="*/ 528789 h 4556159"/>
              <a:gd name="connsiteX32" fmla="*/ 497934 w 12584740"/>
              <a:gd name="connsiteY32" fmla="*/ 483200 h 4556159"/>
              <a:gd name="connsiteX33" fmla="*/ 510273 w 12584740"/>
              <a:gd name="connsiteY33" fmla="*/ 485018 h 4556159"/>
              <a:gd name="connsiteX34" fmla="*/ 561099 w 12584740"/>
              <a:gd name="connsiteY34" fmla="*/ 457203 h 4556159"/>
              <a:gd name="connsiteX35" fmla="*/ 705102 w 12584740"/>
              <a:gd name="connsiteY35" fmla="*/ 380672 h 4556159"/>
              <a:gd name="connsiteX36" fmla="*/ 800404 w 12584740"/>
              <a:gd name="connsiteY36" fmla="*/ 270755 h 4556159"/>
              <a:gd name="connsiteX37" fmla="*/ 842353 w 12584740"/>
              <a:gd name="connsiteY37" fmla="*/ 257559 h 4556159"/>
              <a:gd name="connsiteX38" fmla="*/ 912247 w 12584740"/>
              <a:gd name="connsiteY38" fmla="*/ 235092 h 4556159"/>
              <a:gd name="connsiteX39" fmla="*/ 927247 w 12584740"/>
              <a:gd name="connsiteY39" fmla="*/ 239063 h 4556159"/>
              <a:gd name="connsiteX40" fmla="*/ 933425 w 12584740"/>
              <a:gd name="connsiteY40" fmla="*/ 236995 h 4556159"/>
              <a:gd name="connsiteX41" fmla="*/ 934108 w 12584740"/>
              <a:gd name="connsiteY41" fmla="*/ 237279 h 4556159"/>
              <a:gd name="connsiteX42" fmla="*/ 935368 w 12584740"/>
              <a:gd name="connsiteY42" fmla="*/ 236344 h 4556159"/>
              <a:gd name="connsiteX43" fmla="*/ 949059 w 12584740"/>
              <a:gd name="connsiteY43" fmla="*/ 231759 h 4556159"/>
              <a:gd name="connsiteX44" fmla="*/ 980035 w 12584740"/>
              <a:gd name="connsiteY44" fmla="*/ 232451 h 4556159"/>
              <a:gd name="connsiteX45" fmla="*/ 998443 w 12584740"/>
              <a:gd name="connsiteY45" fmla="*/ 229669 h 4556159"/>
              <a:gd name="connsiteX46" fmla="*/ 1015140 w 12584740"/>
              <a:gd name="connsiteY46" fmla="*/ 211809 h 4556159"/>
              <a:gd name="connsiteX47" fmla="*/ 1027653 w 12584740"/>
              <a:gd name="connsiteY47" fmla="*/ 209075 h 4556159"/>
              <a:gd name="connsiteX48" fmla="*/ 1029989 w 12584740"/>
              <a:gd name="connsiteY48" fmla="*/ 206615 h 4556159"/>
              <a:gd name="connsiteX49" fmla="*/ 1036851 w 12584740"/>
              <a:gd name="connsiteY49" fmla="*/ 201625 h 4556159"/>
              <a:gd name="connsiteX50" fmla="*/ 1029120 w 12584740"/>
              <a:gd name="connsiteY50" fmla="*/ 198042 h 4556159"/>
              <a:gd name="connsiteX51" fmla="*/ 1113256 w 12584740"/>
              <a:gd name="connsiteY51" fmla="*/ 173389 h 4556159"/>
              <a:gd name="connsiteX52" fmla="*/ 1184710 w 12584740"/>
              <a:gd name="connsiteY52" fmla="*/ 152398 h 4556159"/>
              <a:gd name="connsiteX53" fmla="*/ 1310965 w 12584740"/>
              <a:gd name="connsiteY53" fmla="*/ 166725 h 4556159"/>
              <a:gd name="connsiteX54" fmla="*/ 1430934 w 12584740"/>
              <a:gd name="connsiteY54" fmla="*/ 119950 h 4556159"/>
              <a:gd name="connsiteX55" fmla="*/ 1463118 w 12584740"/>
              <a:gd name="connsiteY55" fmla="*/ 119757 h 4556159"/>
              <a:gd name="connsiteX56" fmla="*/ 1493444 w 12584740"/>
              <a:gd name="connsiteY56" fmla="*/ 128262 h 4556159"/>
              <a:gd name="connsiteX57" fmla="*/ 1493168 w 12584740"/>
              <a:gd name="connsiteY57" fmla="*/ 131301 h 4556159"/>
              <a:gd name="connsiteX58" fmla="*/ 1497974 w 12584740"/>
              <a:gd name="connsiteY58" fmla="*/ 132687 h 4556159"/>
              <a:gd name="connsiteX59" fmla="*/ 1502355 w 12584740"/>
              <a:gd name="connsiteY59" fmla="*/ 130762 h 4556159"/>
              <a:gd name="connsiteX60" fmla="*/ 1508100 w 12584740"/>
              <a:gd name="connsiteY60" fmla="*/ 132372 h 4556159"/>
              <a:gd name="connsiteX61" fmla="*/ 1523822 w 12584740"/>
              <a:gd name="connsiteY61" fmla="*/ 135958 h 4556159"/>
              <a:gd name="connsiteX62" fmla="*/ 1528971 w 12584740"/>
              <a:gd name="connsiteY62" fmla="*/ 142145 h 4556159"/>
              <a:gd name="connsiteX63" fmla="*/ 1590631 w 12584740"/>
              <a:gd name="connsiteY63" fmla="*/ 154682 h 4556159"/>
              <a:gd name="connsiteX64" fmla="*/ 1609537 w 12584740"/>
              <a:gd name="connsiteY64" fmla="*/ 150462 h 4556159"/>
              <a:gd name="connsiteX65" fmla="*/ 1631335 w 12584740"/>
              <a:gd name="connsiteY65" fmla="*/ 160532 h 4556159"/>
              <a:gd name="connsiteX66" fmla="*/ 1693983 w 12584740"/>
              <a:gd name="connsiteY66" fmla="*/ 164048 h 4556159"/>
              <a:gd name="connsiteX67" fmla="*/ 1763575 w 12584740"/>
              <a:gd name="connsiteY67" fmla="*/ 175690 h 4556159"/>
              <a:gd name="connsiteX68" fmla="*/ 1812709 w 12584740"/>
              <a:gd name="connsiteY68" fmla="*/ 188883 h 4556159"/>
              <a:gd name="connsiteX69" fmla="*/ 1945879 w 12584740"/>
              <a:gd name="connsiteY69" fmla="*/ 197052 h 4556159"/>
              <a:gd name="connsiteX70" fmla="*/ 1974418 w 12584740"/>
              <a:gd name="connsiteY70" fmla="*/ 189712 h 4556159"/>
              <a:gd name="connsiteX71" fmla="*/ 2235555 w 12584740"/>
              <a:gd name="connsiteY71" fmla="*/ 226659 h 4556159"/>
              <a:gd name="connsiteX72" fmla="*/ 2881775 w 12584740"/>
              <a:gd name="connsiteY72" fmla="*/ 214043 h 4556159"/>
              <a:gd name="connsiteX0" fmla="*/ 2881775 w 12584740"/>
              <a:gd name="connsiteY0" fmla="*/ 214043 h 4556159"/>
              <a:gd name="connsiteX1" fmla="*/ 7657390 w 12584740"/>
              <a:gd name="connsiteY1" fmla="*/ 258481 h 4556159"/>
              <a:gd name="connsiteX2" fmla="*/ 7994595 w 12584740"/>
              <a:gd name="connsiteY2" fmla="*/ 249011 h 4556159"/>
              <a:gd name="connsiteX3" fmla="*/ 9588477 w 12584740"/>
              <a:gd name="connsiteY3" fmla="*/ 576729 h 4556159"/>
              <a:gd name="connsiteX4" fmla="*/ 10704478 w 12584740"/>
              <a:gd name="connsiteY4" fmla="*/ 76437 h 4556159"/>
              <a:gd name="connsiteX5" fmla="*/ 10856419 w 12584740"/>
              <a:gd name="connsiteY5" fmla="*/ 55944 h 4556159"/>
              <a:gd name="connsiteX6" fmla="*/ 10946891 w 12584740"/>
              <a:gd name="connsiteY6" fmla="*/ 22447 h 4556159"/>
              <a:gd name="connsiteX7" fmla="*/ 11071737 w 12584740"/>
              <a:gd name="connsiteY7" fmla="*/ 7907 h 4556159"/>
              <a:gd name="connsiteX8" fmla="*/ 11092700 w 12584740"/>
              <a:gd name="connsiteY8" fmla="*/ 2345 h 4556159"/>
              <a:gd name="connsiteX9" fmla="*/ 11121627 w 12584740"/>
              <a:gd name="connsiteY9" fmla="*/ 4539 h 4556159"/>
              <a:gd name="connsiteX10" fmla="*/ 11237564 w 12584740"/>
              <a:gd name="connsiteY10" fmla="*/ 14319 h 4556159"/>
              <a:gd name="connsiteX11" fmla="*/ 11328738 w 12584740"/>
              <a:gd name="connsiteY11" fmla="*/ 30868 h 4556159"/>
              <a:gd name="connsiteX12" fmla="*/ 11442587 w 12584740"/>
              <a:gd name="connsiteY12" fmla="*/ 14368 h 4556159"/>
              <a:gd name="connsiteX13" fmla="*/ 11511928 w 12584740"/>
              <a:gd name="connsiteY13" fmla="*/ 16713 h 4556159"/>
              <a:gd name="connsiteX14" fmla="*/ 11625388 w 12584740"/>
              <a:gd name="connsiteY14" fmla="*/ 39481 h 4556159"/>
              <a:gd name="connsiteX15" fmla="*/ 11775146 w 12584740"/>
              <a:gd name="connsiteY15" fmla="*/ 27611 h 4556159"/>
              <a:gd name="connsiteX16" fmla="*/ 11806024 w 12584740"/>
              <a:gd name="connsiteY16" fmla="*/ 88 h 4556159"/>
              <a:gd name="connsiteX17" fmla="*/ 11865034 w 12584740"/>
              <a:gd name="connsiteY17" fmla="*/ 19785 h 4556159"/>
              <a:gd name="connsiteX18" fmla="*/ 11994565 w 12584740"/>
              <a:gd name="connsiteY18" fmla="*/ 44174 h 4556159"/>
              <a:gd name="connsiteX19" fmla="*/ 12059283 w 12584740"/>
              <a:gd name="connsiteY19" fmla="*/ 52111 h 4556159"/>
              <a:gd name="connsiteX20" fmla="*/ 12160147 w 12584740"/>
              <a:gd name="connsiteY20" fmla="*/ 55873 h 4556159"/>
              <a:gd name="connsiteX21" fmla="*/ 12190854 w 12584740"/>
              <a:gd name="connsiteY21" fmla="*/ 58535 h 4556159"/>
              <a:gd name="connsiteX22" fmla="*/ 12215705 w 12584740"/>
              <a:gd name="connsiteY22" fmla="*/ 59963 h 4556159"/>
              <a:gd name="connsiteX23" fmla="*/ 12584740 w 12584740"/>
              <a:gd name="connsiteY23" fmla="*/ 3074876 h 4556159"/>
              <a:gd name="connsiteX24" fmla="*/ 483060 w 12584740"/>
              <a:gd name="connsiteY24" fmla="*/ 4556159 h 4556159"/>
              <a:gd name="connsiteX25" fmla="*/ 0 w 12584740"/>
              <a:gd name="connsiteY25" fmla="*/ 609687 h 4556159"/>
              <a:gd name="connsiteX26" fmla="*/ 7836 w 12584740"/>
              <a:gd name="connsiteY26" fmla="*/ 612367 h 4556159"/>
              <a:gd name="connsiteX27" fmla="*/ 59804 w 12584740"/>
              <a:gd name="connsiteY27" fmla="*/ 632641 h 4556159"/>
              <a:gd name="connsiteX28" fmla="*/ 189088 w 12584740"/>
              <a:gd name="connsiteY28" fmla="*/ 635215 h 4556159"/>
              <a:gd name="connsiteX29" fmla="*/ 238402 w 12584740"/>
              <a:gd name="connsiteY29" fmla="*/ 617809 h 4556159"/>
              <a:gd name="connsiteX30" fmla="*/ 332970 w 12584740"/>
              <a:gd name="connsiteY30" fmla="*/ 587858 h 4556159"/>
              <a:gd name="connsiteX31" fmla="*/ 407552 w 12584740"/>
              <a:gd name="connsiteY31" fmla="*/ 528789 h 4556159"/>
              <a:gd name="connsiteX32" fmla="*/ 497934 w 12584740"/>
              <a:gd name="connsiteY32" fmla="*/ 483200 h 4556159"/>
              <a:gd name="connsiteX33" fmla="*/ 510273 w 12584740"/>
              <a:gd name="connsiteY33" fmla="*/ 485018 h 4556159"/>
              <a:gd name="connsiteX34" fmla="*/ 561099 w 12584740"/>
              <a:gd name="connsiteY34" fmla="*/ 457203 h 4556159"/>
              <a:gd name="connsiteX35" fmla="*/ 705102 w 12584740"/>
              <a:gd name="connsiteY35" fmla="*/ 380672 h 4556159"/>
              <a:gd name="connsiteX36" fmla="*/ 800404 w 12584740"/>
              <a:gd name="connsiteY36" fmla="*/ 270755 h 4556159"/>
              <a:gd name="connsiteX37" fmla="*/ 842353 w 12584740"/>
              <a:gd name="connsiteY37" fmla="*/ 257559 h 4556159"/>
              <a:gd name="connsiteX38" fmla="*/ 912247 w 12584740"/>
              <a:gd name="connsiteY38" fmla="*/ 235092 h 4556159"/>
              <a:gd name="connsiteX39" fmla="*/ 927247 w 12584740"/>
              <a:gd name="connsiteY39" fmla="*/ 239063 h 4556159"/>
              <a:gd name="connsiteX40" fmla="*/ 933425 w 12584740"/>
              <a:gd name="connsiteY40" fmla="*/ 236995 h 4556159"/>
              <a:gd name="connsiteX41" fmla="*/ 934108 w 12584740"/>
              <a:gd name="connsiteY41" fmla="*/ 237279 h 4556159"/>
              <a:gd name="connsiteX42" fmla="*/ 935368 w 12584740"/>
              <a:gd name="connsiteY42" fmla="*/ 236344 h 4556159"/>
              <a:gd name="connsiteX43" fmla="*/ 949059 w 12584740"/>
              <a:gd name="connsiteY43" fmla="*/ 231759 h 4556159"/>
              <a:gd name="connsiteX44" fmla="*/ 980035 w 12584740"/>
              <a:gd name="connsiteY44" fmla="*/ 232451 h 4556159"/>
              <a:gd name="connsiteX45" fmla="*/ 998443 w 12584740"/>
              <a:gd name="connsiteY45" fmla="*/ 229669 h 4556159"/>
              <a:gd name="connsiteX46" fmla="*/ 1015140 w 12584740"/>
              <a:gd name="connsiteY46" fmla="*/ 211809 h 4556159"/>
              <a:gd name="connsiteX47" fmla="*/ 1027653 w 12584740"/>
              <a:gd name="connsiteY47" fmla="*/ 209075 h 4556159"/>
              <a:gd name="connsiteX48" fmla="*/ 1029989 w 12584740"/>
              <a:gd name="connsiteY48" fmla="*/ 206615 h 4556159"/>
              <a:gd name="connsiteX49" fmla="*/ 1036851 w 12584740"/>
              <a:gd name="connsiteY49" fmla="*/ 201625 h 4556159"/>
              <a:gd name="connsiteX50" fmla="*/ 1029120 w 12584740"/>
              <a:gd name="connsiteY50" fmla="*/ 198042 h 4556159"/>
              <a:gd name="connsiteX51" fmla="*/ 1113256 w 12584740"/>
              <a:gd name="connsiteY51" fmla="*/ 173389 h 4556159"/>
              <a:gd name="connsiteX52" fmla="*/ 1184710 w 12584740"/>
              <a:gd name="connsiteY52" fmla="*/ 152398 h 4556159"/>
              <a:gd name="connsiteX53" fmla="*/ 1310965 w 12584740"/>
              <a:gd name="connsiteY53" fmla="*/ 166725 h 4556159"/>
              <a:gd name="connsiteX54" fmla="*/ 1430934 w 12584740"/>
              <a:gd name="connsiteY54" fmla="*/ 119950 h 4556159"/>
              <a:gd name="connsiteX55" fmla="*/ 1463118 w 12584740"/>
              <a:gd name="connsiteY55" fmla="*/ 119757 h 4556159"/>
              <a:gd name="connsiteX56" fmla="*/ 1493444 w 12584740"/>
              <a:gd name="connsiteY56" fmla="*/ 128262 h 4556159"/>
              <a:gd name="connsiteX57" fmla="*/ 1493168 w 12584740"/>
              <a:gd name="connsiteY57" fmla="*/ 131301 h 4556159"/>
              <a:gd name="connsiteX58" fmla="*/ 1497974 w 12584740"/>
              <a:gd name="connsiteY58" fmla="*/ 132687 h 4556159"/>
              <a:gd name="connsiteX59" fmla="*/ 1502355 w 12584740"/>
              <a:gd name="connsiteY59" fmla="*/ 130762 h 4556159"/>
              <a:gd name="connsiteX60" fmla="*/ 1508100 w 12584740"/>
              <a:gd name="connsiteY60" fmla="*/ 132372 h 4556159"/>
              <a:gd name="connsiteX61" fmla="*/ 1523822 w 12584740"/>
              <a:gd name="connsiteY61" fmla="*/ 135958 h 4556159"/>
              <a:gd name="connsiteX62" fmla="*/ 1528971 w 12584740"/>
              <a:gd name="connsiteY62" fmla="*/ 142145 h 4556159"/>
              <a:gd name="connsiteX63" fmla="*/ 1590631 w 12584740"/>
              <a:gd name="connsiteY63" fmla="*/ 154682 h 4556159"/>
              <a:gd name="connsiteX64" fmla="*/ 1609537 w 12584740"/>
              <a:gd name="connsiteY64" fmla="*/ 150462 h 4556159"/>
              <a:gd name="connsiteX65" fmla="*/ 1631335 w 12584740"/>
              <a:gd name="connsiteY65" fmla="*/ 160532 h 4556159"/>
              <a:gd name="connsiteX66" fmla="*/ 1693983 w 12584740"/>
              <a:gd name="connsiteY66" fmla="*/ 164048 h 4556159"/>
              <a:gd name="connsiteX67" fmla="*/ 1763575 w 12584740"/>
              <a:gd name="connsiteY67" fmla="*/ 175690 h 4556159"/>
              <a:gd name="connsiteX68" fmla="*/ 1812709 w 12584740"/>
              <a:gd name="connsiteY68" fmla="*/ 188883 h 4556159"/>
              <a:gd name="connsiteX69" fmla="*/ 1945879 w 12584740"/>
              <a:gd name="connsiteY69" fmla="*/ 197052 h 4556159"/>
              <a:gd name="connsiteX70" fmla="*/ 1974418 w 12584740"/>
              <a:gd name="connsiteY70" fmla="*/ 189712 h 4556159"/>
              <a:gd name="connsiteX71" fmla="*/ 2235555 w 12584740"/>
              <a:gd name="connsiteY71" fmla="*/ 226659 h 4556159"/>
              <a:gd name="connsiteX72" fmla="*/ 2881775 w 12584740"/>
              <a:gd name="connsiteY72" fmla="*/ 214043 h 4556159"/>
              <a:gd name="connsiteX0" fmla="*/ 2881775 w 12584740"/>
              <a:gd name="connsiteY0" fmla="*/ 214043 h 4556159"/>
              <a:gd name="connsiteX1" fmla="*/ 7657390 w 12584740"/>
              <a:gd name="connsiteY1" fmla="*/ 258481 h 4556159"/>
              <a:gd name="connsiteX2" fmla="*/ 7994595 w 12584740"/>
              <a:gd name="connsiteY2" fmla="*/ 249011 h 4556159"/>
              <a:gd name="connsiteX3" fmla="*/ 9588477 w 12584740"/>
              <a:gd name="connsiteY3" fmla="*/ 576729 h 4556159"/>
              <a:gd name="connsiteX4" fmla="*/ 10704478 w 12584740"/>
              <a:gd name="connsiteY4" fmla="*/ 76437 h 4556159"/>
              <a:gd name="connsiteX5" fmla="*/ 10856419 w 12584740"/>
              <a:gd name="connsiteY5" fmla="*/ 55944 h 4556159"/>
              <a:gd name="connsiteX6" fmla="*/ 10946891 w 12584740"/>
              <a:gd name="connsiteY6" fmla="*/ 22447 h 4556159"/>
              <a:gd name="connsiteX7" fmla="*/ 11071737 w 12584740"/>
              <a:gd name="connsiteY7" fmla="*/ 7907 h 4556159"/>
              <a:gd name="connsiteX8" fmla="*/ 11092700 w 12584740"/>
              <a:gd name="connsiteY8" fmla="*/ 2345 h 4556159"/>
              <a:gd name="connsiteX9" fmla="*/ 11121627 w 12584740"/>
              <a:gd name="connsiteY9" fmla="*/ 4539 h 4556159"/>
              <a:gd name="connsiteX10" fmla="*/ 11237564 w 12584740"/>
              <a:gd name="connsiteY10" fmla="*/ 14319 h 4556159"/>
              <a:gd name="connsiteX11" fmla="*/ 11328738 w 12584740"/>
              <a:gd name="connsiteY11" fmla="*/ 30868 h 4556159"/>
              <a:gd name="connsiteX12" fmla="*/ 11442587 w 12584740"/>
              <a:gd name="connsiteY12" fmla="*/ 14368 h 4556159"/>
              <a:gd name="connsiteX13" fmla="*/ 11511928 w 12584740"/>
              <a:gd name="connsiteY13" fmla="*/ 16713 h 4556159"/>
              <a:gd name="connsiteX14" fmla="*/ 11625388 w 12584740"/>
              <a:gd name="connsiteY14" fmla="*/ 39481 h 4556159"/>
              <a:gd name="connsiteX15" fmla="*/ 11775146 w 12584740"/>
              <a:gd name="connsiteY15" fmla="*/ 27611 h 4556159"/>
              <a:gd name="connsiteX16" fmla="*/ 11806024 w 12584740"/>
              <a:gd name="connsiteY16" fmla="*/ 88 h 4556159"/>
              <a:gd name="connsiteX17" fmla="*/ 11865034 w 12584740"/>
              <a:gd name="connsiteY17" fmla="*/ 19785 h 4556159"/>
              <a:gd name="connsiteX18" fmla="*/ 11994565 w 12584740"/>
              <a:gd name="connsiteY18" fmla="*/ 44174 h 4556159"/>
              <a:gd name="connsiteX19" fmla="*/ 12059283 w 12584740"/>
              <a:gd name="connsiteY19" fmla="*/ 52111 h 4556159"/>
              <a:gd name="connsiteX20" fmla="*/ 12160147 w 12584740"/>
              <a:gd name="connsiteY20" fmla="*/ 55873 h 4556159"/>
              <a:gd name="connsiteX21" fmla="*/ 12190854 w 12584740"/>
              <a:gd name="connsiteY21" fmla="*/ 58535 h 4556159"/>
              <a:gd name="connsiteX22" fmla="*/ 12215705 w 12584740"/>
              <a:gd name="connsiteY22" fmla="*/ 59963 h 4556159"/>
              <a:gd name="connsiteX23" fmla="*/ 12584740 w 12584740"/>
              <a:gd name="connsiteY23" fmla="*/ 3074876 h 4556159"/>
              <a:gd name="connsiteX24" fmla="*/ 483060 w 12584740"/>
              <a:gd name="connsiteY24" fmla="*/ 4556159 h 4556159"/>
              <a:gd name="connsiteX25" fmla="*/ 0 w 12584740"/>
              <a:gd name="connsiteY25" fmla="*/ 609687 h 4556159"/>
              <a:gd name="connsiteX26" fmla="*/ 7836 w 12584740"/>
              <a:gd name="connsiteY26" fmla="*/ 612367 h 4556159"/>
              <a:gd name="connsiteX27" fmla="*/ 59804 w 12584740"/>
              <a:gd name="connsiteY27" fmla="*/ 632641 h 4556159"/>
              <a:gd name="connsiteX28" fmla="*/ 189088 w 12584740"/>
              <a:gd name="connsiteY28" fmla="*/ 635215 h 4556159"/>
              <a:gd name="connsiteX29" fmla="*/ 238402 w 12584740"/>
              <a:gd name="connsiteY29" fmla="*/ 617809 h 4556159"/>
              <a:gd name="connsiteX30" fmla="*/ 332970 w 12584740"/>
              <a:gd name="connsiteY30" fmla="*/ 587858 h 4556159"/>
              <a:gd name="connsiteX31" fmla="*/ 407552 w 12584740"/>
              <a:gd name="connsiteY31" fmla="*/ 528789 h 4556159"/>
              <a:gd name="connsiteX32" fmla="*/ 497934 w 12584740"/>
              <a:gd name="connsiteY32" fmla="*/ 483200 h 4556159"/>
              <a:gd name="connsiteX33" fmla="*/ 510273 w 12584740"/>
              <a:gd name="connsiteY33" fmla="*/ 485018 h 4556159"/>
              <a:gd name="connsiteX34" fmla="*/ 561099 w 12584740"/>
              <a:gd name="connsiteY34" fmla="*/ 457203 h 4556159"/>
              <a:gd name="connsiteX35" fmla="*/ 705102 w 12584740"/>
              <a:gd name="connsiteY35" fmla="*/ 380672 h 4556159"/>
              <a:gd name="connsiteX36" fmla="*/ 800404 w 12584740"/>
              <a:gd name="connsiteY36" fmla="*/ 270755 h 4556159"/>
              <a:gd name="connsiteX37" fmla="*/ 842353 w 12584740"/>
              <a:gd name="connsiteY37" fmla="*/ 257559 h 4556159"/>
              <a:gd name="connsiteX38" fmla="*/ 912247 w 12584740"/>
              <a:gd name="connsiteY38" fmla="*/ 235092 h 4556159"/>
              <a:gd name="connsiteX39" fmla="*/ 927247 w 12584740"/>
              <a:gd name="connsiteY39" fmla="*/ 239063 h 4556159"/>
              <a:gd name="connsiteX40" fmla="*/ 933425 w 12584740"/>
              <a:gd name="connsiteY40" fmla="*/ 236995 h 4556159"/>
              <a:gd name="connsiteX41" fmla="*/ 934108 w 12584740"/>
              <a:gd name="connsiteY41" fmla="*/ 237279 h 4556159"/>
              <a:gd name="connsiteX42" fmla="*/ 935368 w 12584740"/>
              <a:gd name="connsiteY42" fmla="*/ 236344 h 4556159"/>
              <a:gd name="connsiteX43" fmla="*/ 949059 w 12584740"/>
              <a:gd name="connsiteY43" fmla="*/ 231759 h 4556159"/>
              <a:gd name="connsiteX44" fmla="*/ 980035 w 12584740"/>
              <a:gd name="connsiteY44" fmla="*/ 232451 h 4556159"/>
              <a:gd name="connsiteX45" fmla="*/ 998443 w 12584740"/>
              <a:gd name="connsiteY45" fmla="*/ 229669 h 4556159"/>
              <a:gd name="connsiteX46" fmla="*/ 1015140 w 12584740"/>
              <a:gd name="connsiteY46" fmla="*/ 211809 h 4556159"/>
              <a:gd name="connsiteX47" fmla="*/ 1027653 w 12584740"/>
              <a:gd name="connsiteY47" fmla="*/ 209075 h 4556159"/>
              <a:gd name="connsiteX48" fmla="*/ 1029989 w 12584740"/>
              <a:gd name="connsiteY48" fmla="*/ 206615 h 4556159"/>
              <a:gd name="connsiteX49" fmla="*/ 1036851 w 12584740"/>
              <a:gd name="connsiteY49" fmla="*/ 201625 h 4556159"/>
              <a:gd name="connsiteX50" fmla="*/ 1029120 w 12584740"/>
              <a:gd name="connsiteY50" fmla="*/ 198042 h 4556159"/>
              <a:gd name="connsiteX51" fmla="*/ 1113256 w 12584740"/>
              <a:gd name="connsiteY51" fmla="*/ 173389 h 4556159"/>
              <a:gd name="connsiteX52" fmla="*/ 1184710 w 12584740"/>
              <a:gd name="connsiteY52" fmla="*/ 152398 h 4556159"/>
              <a:gd name="connsiteX53" fmla="*/ 1310965 w 12584740"/>
              <a:gd name="connsiteY53" fmla="*/ 166725 h 4556159"/>
              <a:gd name="connsiteX54" fmla="*/ 1430934 w 12584740"/>
              <a:gd name="connsiteY54" fmla="*/ 119950 h 4556159"/>
              <a:gd name="connsiteX55" fmla="*/ 1463118 w 12584740"/>
              <a:gd name="connsiteY55" fmla="*/ 119757 h 4556159"/>
              <a:gd name="connsiteX56" fmla="*/ 1493444 w 12584740"/>
              <a:gd name="connsiteY56" fmla="*/ 128262 h 4556159"/>
              <a:gd name="connsiteX57" fmla="*/ 1493168 w 12584740"/>
              <a:gd name="connsiteY57" fmla="*/ 131301 h 4556159"/>
              <a:gd name="connsiteX58" fmla="*/ 1497974 w 12584740"/>
              <a:gd name="connsiteY58" fmla="*/ 132687 h 4556159"/>
              <a:gd name="connsiteX59" fmla="*/ 1502355 w 12584740"/>
              <a:gd name="connsiteY59" fmla="*/ 130762 h 4556159"/>
              <a:gd name="connsiteX60" fmla="*/ 1508100 w 12584740"/>
              <a:gd name="connsiteY60" fmla="*/ 132372 h 4556159"/>
              <a:gd name="connsiteX61" fmla="*/ 1523822 w 12584740"/>
              <a:gd name="connsiteY61" fmla="*/ 135958 h 4556159"/>
              <a:gd name="connsiteX62" fmla="*/ 1528971 w 12584740"/>
              <a:gd name="connsiteY62" fmla="*/ 142145 h 4556159"/>
              <a:gd name="connsiteX63" fmla="*/ 1590631 w 12584740"/>
              <a:gd name="connsiteY63" fmla="*/ 154682 h 4556159"/>
              <a:gd name="connsiteX64" fmla="*/ 1609537 w 12584740"/>
              <a:gd name="connsiteY64" fmla="*/ 150462 h 4556159"/>
              <a:gd name="connsiteX65" fmla="*/ 1631335 w 12584740"/>
              <a:gd name="connsiteY65" fmla="*/ 160532 h 4556159"/>
              <a:gd name="connsiteX66" fmla="*/ 1693983 w 12584740"/>
              <a:gd name="connsiteY66" fmla="*/ 164048 h 4556159"/>
              <a:gd name="connsiteX67" fmla="*/ 1763575 w 12584740"/>
              <a:gd name="connsiteY67" fmla="*/ 175690 h 4556159"/>
              <a:gd name="connsiteX68" fmla="*/ 1812709 w 12584740"/>
              <a:gd name="connsiteY68" fmla="*/ 188883 h 4556159"/>
              <a:gd name="connsiteX69" fmla="*/ 1945879 w 12584740"/>
              <a:gd name="connsiteY69" fmla="*/ 197052 h 4556159"/>
              <a:gd name="connsiteX70" fmla="*/ 1974418 w 12584740"/>
              <a:gd name="connsiteY70" fmla="*/ 189712 h 4556159"/>
              <a:gd name="connsiteX71" fmla="*/ 2235555 w 12584740"/>
              <a:gd name="connsiteY71" fmla="*/ 226659 h 4556159"/>
              <a:gd name="connsiteX72" fmla="*/ 2881775 w 12584740"/>
              <a:gd name="connsiteY72" fmla="*/ 214043 h 4556159"/>
              <a:gd name="connsiteX0" fmla="*/ 2881775 w 12584740"/>
              <a:gd name="connsiteY0" fmla="*/ 214043 h 4556159"/>
              <a:gd name="connsiteX1" fmla="*/ 7657390 w 12584740"/>
              <a:gd name="connsiteY1" fmla="*/ 258481 h 4556159"/>
              <a:gd name="connsiteX2" fmla="*/ 7956665 w 12584740"/>
              <a:gd name="connsiteY2" fmla="*/ 297521 h 4556159"/>
              <a:gd name="connsiteX3" fmla="*/ 9588477 w 12584740"/>
              <a:gd name="connsiteY3" fmla="*/ 576729 h 4556159"/>
              <a:gd name="connsiteX4" fmla="*/ 10704478 w 12584740"/>
              <a:gd name="connsiteY4" fmla="*/ 76437 h 4556159"/>
              <a:gd name="connsiteX5" fmla="*/ 10856419 w 12584740"/>
              <a:gd name="connsiteY5" fmla="*/ 55944 h 4556159"/>
              <a:gd name="connsiteX6" fmla="*/ 10946891 w 12584740"/>
              <a:gd name="connsiteY6" fmla="*/ 22447 h 4556159"/>
              <a:gd name="connsiteX7" fmla="*/ 11071737 w 12584740"/>
              <a:gd name="connsiteY7" fmla="*/ 7907 h 4556159"/>
              <a:gd name="connsiteX8" fmla="*/ 11092700 w 12584740"/>
              <a:gd name="connsiteY8" fmla="*/ 2345 h 4556159"/>
              <a:gd name="connsiteX9" fmla="*/ 11121627 w 12584740"/>
              <a:gd name="connsiteY9" fmla="*/ 4539 h 4556159"/>
              <a:gd name="connsiteX10" fmla="*/ 11237564 w 12584740"/>
              <a:gd name="connsiteY10" fmla="*/ 14319 h 4556159"/>
              <a:gd name="connsiteX11" fmla="*/ 11328738 w 12584740"/>
              <a:gd name="connsiteY11" fmla="*/ 30868 h 4556159"/>
              <a:gd name="connsiteX12" fmla="*/ 11442587 w 12584740"/>
              <a:gd name="connsiteY12" fmla="*/ 14368 h 4556159"/>
              <a:gd name="connsiteX13" fmla="*/ 11511928 w 12584740"/>
              <a:gd name="connsiteY13" fmla="*/ 16713 h 4556159"/>
              <a:gd name="connsiteX14" fmla="*/ 11625388 w 12584740"/>
              <a:gd name="connsiteY14" fmla="*/ 39481 h 4556159"/>
              <a:gd name="connsiteX15" fmla="*/ 11775146 w 12584740"/>
              <a:gd name="connsiteY15" fmla="*/ 27611 h 4556159"/>
              <a:gd name="connsiteX16" fmla="*/ 11806024 w 12584740"/>
              <a:gd name="connsiteY16" fmla="*/ 88 h 4556159"/>
              <a:gd name="connsiteX17" fmla="*/ 11865034 w 12584740"/>
              <a:gd name="connsiteY17" fmla="*/ 19785 h 4556159"/>
              <a:gd name="connsiteX18" fmla="*/ 11994565 w 12584740"/>
              <a:gd name="connsiteY18" fmla="*/ 44174 h 4556159"/>
              <a:gd name="connsiteX19" fmla="*/ 12059283 w 12584740"/>
              <a:gd name="connsiteY19" fmla="*/ 52111 h 4556159"/>
              <a:gd name="connsiteX20" fmla="*/ 12160147 w 12584740"/>
              <a:gd name="connsiteY20" fmla="*/ 55873 h 4556159"/>
              <a:gd name="connsiteX21" fmla="*/ 12190854 w 12584740"/>
              <a:gd name="connsiteY21" fmla="*/ 58535 h 4556159"/>
              <a:gd name="connsiteX22" fmla="*/ 12215705 w 12584740"/>
              <a:gd name="connsiteY22" fmla="*/ 59963 h 4556159"/>
              <a:gd name="connsiteX23" fmla="*/ 12584740 w 12584740"/>
              <a:gd name="connsiteY23" fmla="*/ 3074876 h 4556159"/>
              <a:gd name="connsiteX24" fmla="*/ 483060 w 12584740"/>
              <a:gd name="connsiteY24" fmla="*/ 4556159 h 4556159"/>
              <a:gd name="connsiteX25" fmla="*/ 0 w 12584740"/>
              <a:gd name="connsiteY25" fmla="*/ 609687 h 4556159"/>
              <a:gd name="connsiteX26" fmla="*/ 7836 w 12584740"/>
              <a:gd name="connsiteY26" fmla="*/ 612367 h 4556159"/>
              <a:gd name="connsiteX27" fmla="*/ 59804 w 12584740"/>
              <a:gd name="connsiteY27" fmla="*/ 632641 h 4556159"/>
              <a:gd name="connsiteX28" fmla="*/ 189088 w 12584740"/>
              <a:gd name="connsiteY28" fmla="*/ 635215 h 4556159"/>
              <a:gd name="connsiteX29" fmla="*/ 238402 w 12584740"/>
              <a:gd name="connsiteY29" fmla="*/ 617809 h 4556159"/>
              <a:gd name="connsiteX30" fmla="*/ 332970 w 12584740"/>
              <a:gd name="connsiteY30" fmla="*/ 587858 h 4556159"/>
              <a:gd name="connsiteX31" fmla="*/ 407552 w 12584740"/>
              <a:gd name="connsiteY31" fmla="*/ 528789 h 4556159"/>
              <a:gd name="connsiteX32" fmla="*/ 497934 w 12584740"/>
              <a:gd name="connsiteY32" fmla="*/ 483200 h 4556159"/>
              <a:gd name="connsiteX33" fmla="*/ 510273 w 12584740"/>
              <a:gd name="connsiteY33" fmla="*/ 485018 h 4556159"/>
              <a:gd name="connsiteX34" fmla="*/ 561099 w 12584740"/>
              <a:gd name="connsiteY34" fmla="*/ 457203 h 4556159"/>
              <a:gd name="connsiteX35" fmla="*/ 705102 w 12584740"/>
              <a:gd name="connsiteY35" fmla="*/ 380672 h 4556159"/>
              <a:gd name="connsiteX36" fmla="*/ 800404 w 12584740"/>
              <a:gd name="connsiteY36" fmla="*/ 270755 h 4556159"/>
              <a:gd name="connsiteX37" fmla="*/ 842353 w 12584740"/>
              <a:gd name="connsiteY37" fmla="*/ 257559 h 4556159"/>
              <a:gd name="connsiteX38" fmla="*/ 912247 w 12584740"/>
              <a:gd name="connsiteY38" fmla="*/ 235092 h 4556159"/>
              <a:gd name="connsiteX39" fmla="*/ 927247 w 12584740"/>
              <a:gd name="connsiteY39" fmla="*/ 239063 h 4556159"/>
              <a:gd name="connsiteX40" fmla="*/ 933425 w 12584740"/>
              <a:gd name="connsiteY40" fmla="*/ 236995 h 4556159"/>
              <a:gd name="connsiteX41" fmla="*/ 934108 w 12584740"/>
              <a:gd name="connsiteY41" fmla="*/ 237279 h 4556159"/>
              <a:gd name="connsiteX42" fmla="*/ 935368 w 12584740"/>
              <a:gd name="connsiteY42" fmla="*/ 236344 h 4556159"/>
              <a:gd name="connsiteX43" fmla="*/ 949059 w 12584740"/>
              <a:gd name="connsiteY43" fmla="*/ 231759 h 4556159"/>
              <a:gd name="connsiteX44" fmla="*/ 980035 w 12584740"/>
              <a:gd name="connsiteY44" fmla="*/ 232451 h 4556159"/>
              <a:gd name="connsiteX45" fmla="*/ 998443 w 12584740"/>
              <a:gd name="connsiteY45" fmla="*/ 229669 h 4556159"/>
              <a:gd name="connsiteX46" fmla="*/ 1015140 w 12584740"/>
              <a:gd name="connsiteY46" fmla="*/ 211809 h 4556159"/>
              <a:gd name="connsiteX47" fmla="*/ 1027653 w 12584740"/>
              <a:gd name="connsiteY47" fmla="*/ 209075 h 4556159"/>
              <a:gd name="connsiteX48" fmla="*/ 1029989 w 12584740"/>
              <a:gd name="connsiteY48" fmla="*/ 206615 h 4556159"/>
              <a:gd name="connsiteX49" fmla="*/ 1036851 w 12584740"/>
              <a:gd name="connsiteY49" fmla="*/ 201625 h 4556159"/>
              <a:gd name="connsiteX50" fmla="*/ 1029120 w 12584740"/>
              <a:gd name="connsiteY50" fmla="*/ 198042 h 4556159"/>
              <a:gd name="connsiteX51" fmla="*/ 1113256 w 12584740"/>
              <a:gd name="connsiteY51" fmla="*/ 173389 h 4556159"/>
              <a:gd name="connsiteX52" fmla="*/ 1184710 w 12584740"/>
              <a:gd name="connsiteY52" fmla="*/ 152398 h 4556159"/>
              <a:gd name="connsiteX53" fmla="*/ 1310965 w 12584740"/>
              <a:gd name="connsiteY53" fmla="*/ 166725 h 4556159"/>
              <a:gd name="connsiteX54" fmla="*/ 1430934 w 12584740"/>
              <a:gd name="connsiteY54" fmla="*/ 119950 h 4556159"/>
              <a:gd name="connsiteX55" fmla="*/ 1463118 w 12584740"/>
              <a:gd name="connsiteY55" fmla="*/ 119757 h 4556159"/>
              <a:gd name="connsiteX56" fmla="*/ 1493444 w 12584740"/>
              <a:gd name="connsiteY56" fmla="*/ 128262 h 4556159"/>
              <a:gd name="connsiteX57" fmla="*/ 1493168 w 12584740"/>
              <a:gd name="connsiteY57" fmla="*/ 131301 h 4556159"/>
              <a:gd name="connsiteX58" fmla="*/ 1497974 w 12584740"/>
              <a:gd name="connsiteY58" fmla="*/ 132687 h 4556159"/>
              <a:gd name="connsiteX59" fmla="*/ 1502355 w 12584740"/>
              <a:gd name="connsiteY59" fmla="*/ 130762 h 4556159"/>
              <a:gd name="connsiteX60" fmla="*/ 1508100 w 12584740"/>
              <a:gd name="connsiteY60" fmla="*/ 132372 h 4556159"/>
              <a:gd name="connsiteX61" fmla="*/ 1523822 w 12584740"/>
              <a:gd name="connsiteY61" fmla="*/ 135958 h 4556159"/>
              <a:gd name="connsiteX62" fmla="*/ 1528971 w 12584740"/>
              <a:gd name="connsiteY62" fmla="*/ 142145 h 4556159"/>
              <a:gd name="connsiteX63" fmla="*/ 1590631 w 12584740"/>
              <a:gd name="connsiteY63" fmla="*/ 154682 h 4556159"/>
              <a:gd name="connsiteX64" fmla="*/ 1609537 w 12584740"/>
              <a:gd name="connsiteY64" fmla="*/ 150462 h 4556159"/>
              <a:gd name="connsiteX65" fmla="*/ 1631335 w 12584740"/>
              <a:gd name="connsiteY65" fmla="*/ 160532 h 4556159"/>
              <a:gd name="connsiteX66" fmla="*/ 1693983 w 12584740"/>
              <a:gd name="connsiteY66" fmla="*/ 164048 h 4556159"/>
              <a:gd name="connsiteX67" fmla="*/ 1763575 w 12584740"/>
              <a:gd name="connsiteY67" fmla="*/ 175690 h 4556159"/>
              <a:gd name="connsiteX68" fmla="*/ 1812709 w 12584740"/>
              <a:gd name="connsiteY68" fmla="*/ 188883 h 4556159"/>
              <a:gd name="connsiteX69" fmla="*/ 1945879 w 12584740"/>
              <a:gd name="connsiteY69" fmla="*/ 197052 h 4556159"/>
              <a:gd name="connsiteX70" fmla="*/ 1974418 w 12584740"/>
              <a:gd name="connsiteY70" fmla="*/ 189712 h 4556159"/>
              <a:gd name="connsiteX71" fmla="*/ 2235555 w 12584740"/>
              <a:gd name="connsiteY71" fmla="*/ 226659 h 4556159"/>
              <a:gd name="connsiteX72" fmla="*/ 2881775 w 12584740"/>
              <a:gd name="connsiteY72" fmla="*/ 214043 h 4556159"/>
              <a:gd name="connsiteX0" fmla="*/ 2881775 w 12584740"/>
              <a:gd name="connsiteY0" fmla="*/ 214043 h 4556159"/>
              <a:gd name="connsiteX1" fmla="*/ 7657390 w 12584740"/>
              <a:gd name="connsiteY1" fmla="*/ 258481 h 4556159"/>
              <a:gd name="connsiteX2" fmla="*/ 7956665 w 12584740"/>
              <a:gd name="connsiteY2" fmla="*/ 297521 h 4556159"/>
              <a:gd name="connsiteX3" fmla="*/ 8737912 w 12584740"/>
              <a:gd name="connsiteY3" fmla="*/ 198295 h 4556159"/>
              <a:gd name="connsiteX4" fmla="*/ 10704478 w 12584740"/>
              <a:gd name="connsiteY4" fmla="*/ 76437 h 4556159"/>
              <a:gd name="connsiteX5" fmla="*/ 10856419 w 12584740"/>
              <a:gd name="connsiteY5" fmla="*/ 55944 h 4556159"/>
              <a:gd name="connsiteX6" fmla="*/ 10946891 w 12584740"/>
              <a:gd name="connsiteY6" fmla="*/ 22447 h 4556159"/>
              <a:gd name="connsiteX7" fmla="*/ 11071737 w 12584740"/>
              <a:gd name="connsiteY7" fmla="*/ 7907 h 4556159"/>
              <a:gd name="connsiteX8" fmla="*/ 11092700 w 12584740"/>
              <a:gd name="connsiteY8" fmla="*/ 2345 h 4556159"/>
              <a:gd name="connsiteX9" fmla="*/ 11121627 w 12584740"/>
              <a:gd name="connsiteY9" fmla="*/ 4539 h 4556159"/>
              <a:gd name="connsiteX10" fmla="*/ 11237564 w 12584740"/>
              <a:gd name="connsiteY10" fmla="*/ 14319 h 4556159"/>
              <a:gd name="connsiteX11" fmla="*/ 11328738 w 12584740"/>
              <a:gd name="connsiteY11" fmla="*/ 30868 h 4556159"/>
              <a:gd name="connsiteX12" fmla="*/ 11442587 w 12584740"/>
              <a:gd name="connsiteY12" fmla="*/ 14368 h 4556159"/>
              <a:gd name="connsiteX13" fmla="*/ 11511928 w 12584740"/>
              <a:gd name="connsiteY13" fmla="*/ 16713 h 4556159"/>
              <a:gd name="connsiteX14" fmla="*/ 11625388 w 12584740"/>
              <a:gd name="connsiteY14" fmla="*/ 39481 h 4556159"/>
              <a:gd name="connsiteX15" fmla="*/ 11775146 w 12584740"/>
              <a:gd name="connsiteY15" fmla="*/ 27611 h 4556159"/>
              <a:gd name="connsiteX16" fmla="*/ 11806024 w 12584740"/>
              <a:gd name="connsiteY16" fmla="*/ 88 h 4556159"/>
              <a:gd name="connsiteX17" fmla="*/ 11865034 w 12584740"/>
              <a:gd name="connsiteY17" fmla="*/ 19785 h 4556159"/>
              <a:gd name="connsiteX18" fmla="*/ 11994565 w 12584740"/>
              <a:gd name="connsiteY18" fmla="*/ 44174 h 4556159"/>
              <a:gd name="connsiteX19" fmla="*/ 12059283 w 12584740"/>
              <a:gd name="connsiteY19" fmla="*/ 52111 h 4556159"/>
              <a:gd name="connsiteX20" fmla="*/ 12160147 w 12584740"/>
              <a:gd name="connsiteY20" fmla="*/ 55873 h 4556159"/>
              <a:gd name="connsiteX21" fmla="*/ 12190854 w 12584740"/>
              <a:gd name="connsiteY21" fmla="*/ 58535 h 4556159"/>
              <a:gd name="connsiteX22" fmla="*/ 12215705 w 12584740"/>
              <a:gd name="connsiteY22" fmla="*/ 59963 h 4556159"/>
              <a:gd name="connsiteX23" fmla="*/ 12584740 w 12584740"/>
              <a:gd name="connsiteY23" fmla="*/ 3074876 h 4556159"/>
              <a:gd name="connsiteX24" fmla="*/ 483060 w 12584740"/>
              <a:gd name="connsiteY24" fmla="*/ 4556159 h 4556159"/>
              <a:gd name="connsiteX25" fmla="*/ 0 w 12584740"/>
              <a:gd name="connsiteY25" fmla="*/ 609687 h 4556159"/>
              <a:gd name="connsiteX26" fmla="*/ 7836 w 12584740"/>
              <a:gd name="connsiteY26" fmla="*/ 612367 h 4556159"/>
              <a:gd name="connsiteX27" fmla="*/ 59804 w 12584740"/>
              <a:gd name="connsiteY27" fmla="*/ 632641 h 4556159"/>
              <a:gd name="connsiteX28" fmla="*/ 189088 w 12584740"/>
              <a:gd name="connsiteY28" fmla="*/ 635215 h 4556159"/>
              <a:gd name="connsiteX29" fmla="*/ 238402 w 12584740"/>
              <a:gd name="connsiteY29" fmla="*/ 617809 h 4556159"/>
              <a:gd name="connsiteX30" fmla="*/ 332970 w 12584740"/>
              <a:gd name="connsiteY30" fmla="*/ 587858 h 4556159"/>
              <a:gd name="connsiteX31" fmla="*/ 407552 w 12584740"/>
              <a:gd name="connsiteY31" fmla="*/ 528789 h 4556159"/>
              <a:gd name="connsiteX32" fmla="*/ 497934 w 12584740"/>
              <a:gd name="connsiteY32" fmla="*/ 483200 h 4556159"/>
              <a:gd name="connsiteX33" fmla="*/ 510273 w 12584740"/>
              <a:gd name="connsiteY33" fmla="*/ 485018 h 4556159"/>
              <a:gd name="connsiteX34" fmla="*/ 561099 w 12584740"/>
              <a:gd name="connsiteY34" fmla="*/ 457203 h 4556159"/>
              <a:gd name="connsiteX35" fmla="*/ 705102 w 12584740"/>
              <a:gd name="connsiteY35" fmla="*/ 380672 h 4556159"/>
              <a:gd name="connsiteX36" fmla="*/ 800404 w 12584740"/>
              <a:gd name="connsiteY36" fmla="*/ 270755 h 4556159"/>
              <a:gd name="connsiteX37" fmla="*/ 842353 w 12584740"/>
              <a:gd name="connsiteY37" fmla="*/ 257559 h 4556159"/>
              <a:gd name="connsiteX38" fmla="*/ 912247 w 12584740"/>
              <a:gd name="connsiteY38" fmla="*/ 235092 h 4556159"/>
              <a:gd name="connsiteX39" fmla="*/ 927247 w 12584740"/>
              <a:gd name="connsiteY39" fmla="*/ 239063 h 4556159"/>
              <a:gd name="connsiteX40" fmla="*/ 933425 w 12584740"/>
              <a:gd name="connsiteY40" fmla="*/ 236995 h 4556159"/>
              <a:gd name="connsiteX41" fmla="*/ 934108 w 12584740"/>
              <a:gd name="connsiteY41" fmla="*/ 237279 h 4556159"/>
              <a:gd name="connsiteX42" fmla="*/ 935368 w 12584740"/>
              <a:gd name="connsiteY42" fmla="*/ 236344 h 4556159"/>
              <a:gd name="connsiteX43" fmla="*/ 949059 w 12584740"/>
              <a:gd name="connsiteY43" fmla="*/ 231759 h 4556159"/>
              <a:gd name="connsiteX44" fmla="*/ 980035 w 12584740"/>
              <a:gd name="connsiteY44" fmla="*/ 232451 h 4556159"/>
              <a:gd name="connsiteX45" fmla="*/ 998443 w 12584740"/>
              <a:gd name="connsiteY45" fmla="*/ 229669 h 4556159"/>
              <a:gd name="connsiteX46" fmla="*/ 1015140 w 12584740"/>
              <a:gd name="connsiteY46" fmla="*/ 211809 h 4556159"/>
              <a:gd name="connsiteX47" fmla="*/ 1027653 w 12584740"/>
              <a:gd name="connsiteY47" fmla="*/ 209075 h 4556159"/>
              <a:gd name="connsiteX48" fmla="*/ 1029989 w 12584740"/>
              <a:gd name="connsiteY48" fmla="*/ 206615 h 4556159"/>
              <a:gd name="connsiteX49" fmla="*/ 1036851 w 12584740"/>
              <a:gd name="connsiteY49" fmla="*/ 201625 h 4556159"/>
              <a:gd name="connsiteX50" fmla="*/ 1029120 w 12584740"/>
              <a:gd name="connsiteY50" fmla="*/ 198042 h 4556159"/>
              <a:gd name="connsiteX51" fmla="*/ 1113256 w 12584740"/>
              <a:gd name="connsiteY51" fmla="*/ 173389 h 4556159"/>
              <a:gd name="connsiteX52" fmla="*/ 1184710 w 12584740"/>
              <a:gd name="connsiteY52" fmla="*/ 152398 h 4556159"/>
              <a:gd name="connsiteX53" fmla="*/ 1310965 w 12584740"/>
              <a:gd name="connsiteY53" fmla="*/ 166725 h 4556159"/>
              <a:gd name="connsiteX54" fmla="*/ 1430934 w 12584740"/>
              <a:gd name="connsiteY54" fmla="*/ 119950 h 4556159"/>
              <a:gd name="connsiteX55" fmla="*/ 1463118 w 12584740"/>
              <a:gd name="connsiteY55" fmla="*/ 119757 h 4556159"/>
              <a:gd name="connsiteX56" fmla="*/ 1493444 w 12584740"/>
              <a:gd name="connsiteY56" fmla="*/ 128262 h 4556159"/>
              <a:gd name="connsiteX57" fmla="*/ 1493168 w 12584740"/>
              <a:gd name="connsiteY57" fmla="*/ 131301 h 4556159"/>
              <a:gd name="connsiteX58" fmla="*/ 1497974 w 12584740"/>
              <a:gd name="connsiteY58" fmla="*/ 132687 h 4556159"/>
              <a:gd name="connsiteX59" fmla="*/ 1502355 w 12584740"/>
              <a:gd name="connsiteY59" fmla="*/ 130762 h 4556159"/>
              <a:gd name="connsiteX60" fmla="*/ 1508100 w 12584740"/>
              <a:gd name="connsiteY60" fmla="*/ 132372 h 4556159"/>
              <a:gd name="connsiteX61" fmla="*/ 1523822 w 12584740"/>
              <a:gd name="connsiteY61" fmla="*/ 135958 h 4556159"/>
              <a:gd name="connsiteX62" fmla="*/ 1528971 w 12584740"/>
              <a:gd name="connsiteY62" fmla="*/ 142145 h 4556159"/>
              <a:gd name="connsiteX63" fmla="*/ 1590631 w 12584740"/>
              <a:gd name="connsiteY63" fmla="*/ 154682 h 4556159"/>
              <a:gd name="connsiteX64" fmla="*/ 1609537 w 12584740"/>
              <a:gd name="connsiteY64" fmla="*/ 150462 h 4556159"/>
              <a:gd name="connsiteX65" fmla="*/ 1631335 w 12584740"/>
              <a:gd name="connsiteY65" fmla="*/ 160532 h 4556159"/>
              <a:gd name="connsiteX66" fmla="*/ 1693983 w 12584740"/>
              <a:gd name="connsiteY66" fmla="*/ 164048 h 4556159"/>
              <a:gd name="connsiteX67" fmla="*/ 1763575 w 12584740"/>
              <a:gd name="connsiteY67" fmla="*/ 175690 h 4556159"/>
              <a:gd name="connsiteX68" fmla="*/ 1812709 w 12584740"/>
              <a:gd name="connsiteY68" fmla="*/ 188883 h 4556159"/>
              <a:gd name="connsiteX69" fmla="*/ 1945879 w 12584740"/>
              <a:gd name="connsiteY69" fmla="*/ 197052 h 4556159"/>
              <a:gd name="connsiteX70" fmla="*/ 1974418 w 12584740"/>
              <a:gd name="connsiteY70" fmla="*/ 189712 h 4556159"/>
              <a:gd name="connsiteX71" fmla="*/ 2235555 w 12584740"/>
              <a:gd name="connsiteY71" fmla="*/ 226659 h 4556159"/>
              <a:gd name="connsiteX72" fmla="*/ 2881775 w 12584740"/>
              <a:gd name="connsiteY72" fmla="*/ 214043 h 4556159"/>
              <a:gd name="connsiteX0" fmla="*/ 2881775 w 12584740"/>
              <a:gd name="connsiteY0" fmla="*/ 214043 h 4556159"/>
              <a:gd name="connsiteX1" fmla="*/ 6433413 w 12584740"/>
              <a:gd name="connsiteY1" fmla="*/ 174337 h 4556159"/>
              <a:gd name="connsiteX2" fmla="*/ 7956665 w 12584740"/>
              <a:gd name="connsiteY2" fmla="*/ 297521 h 4556159"/>
              <a:gd name="connsiteX3" fmla="*/ 8737912 w 12584740"/>
              <a:gd name="connsiteY3" fmla="*/ 198295 h 4556159"/>
              <a:gd name="connsiteX4" fmla="*/ 10704478 w 12584740"/>
              <a:gd name="connsiteY4" fmla="*/ 76437 h 4556159"/>
              <a:gd name="connsiteX5" fmla="*/ 10856419 w 12584740"/>
              <a:gd name="connsiteY5" fmla="*/ 55944 h 4556159"/>
              <a:gd name="connsiteX6" fmla="*/ 10946891 w 12584740"/>
              <a:gd name="connsiteY6" fmla="*/ 22447 h 4556159"/>
              <a:gd name="connsiteX7" fmla="*/ 11071737 w 12584740"/>
              <a:gd name="connsiteY7" fmla="*/ 7907 h 4556159"/>
              <a:gd name="connsiteX8" fmla="*/ 11092700 w 12584740"/>
              <a:gd name="connsiteY8" fmla="*/ 2345 h 4556159"/>
              <a:gd name="connsiteX9" fmla="*/ 11121627 w 12584740"/>
              <a:gd name="connsiteY9" fmla="*/ 4539 h 4556159"/>
              <a:gd name="connsiteX10" fmla="*/ 11237564 w 12584740"/>
              <a:gd name="connsiteY10" fmla="*/ 14319 h 4556159"/>
              <a:gd name="connsiteX11" fmla="*/ 11328738 w 12584740"/>
              <a:gd name="connsiteY11" fmla="*/ 30868 h 4556159"/>
              <a:gd name="connsiteX12" fmla="*/ 11442587 w 12584740"/>
              <a:gd name="connsiteY12" fmla="*/ 14368 h 4556159"/>
              <a:gd name="connsiteX13" fmla="*/ 11511928 w 12584740"/>
              <a:gd name="connsiteY13" fmla="*/ 16713 h 4556159"/>
              <a:gd name="connsiteX14" fmla="*/ 11625388 w 12584740"/>
              <a:gd name="connsiteY14" fmla="*/ 39481 h 4556159"/>
              <a:gd name="connsiteX15" fmla="*/ 11775146 w 12584740"/>
              <a:gd name="connsiteY15" fmla="*/ 27611 h 4556159"/>
              <a:gd name="connsiteX16" fmla="*/ 11806024 w 12584740"/>
              <a:gd name="connsiteY16" fmla="*/ 88 h 4556159"/>
              <a:gd name="connsiteX17" fmla="*/ 11865034 w 12584740"/>
              <a:gd name="connsiteY17" fmla="*/ 19785 h 4556159"/>
              <a:gd name="connsiteX18" fmla="*/ 11994565 w 12584740"/>
              <a:gd name="connsiteY18" fmla="*/ 44174 h 4556159"/>
              <a:gd name="connsiteX19" fmla="*/ 12059283 w 12584740"/>
              <a:gd name="connsiteY19" fmla="*/ 52111 h 4556159"/>
              <a:gd name="connsiteX20" fmla="*/ 12160147 w 12584740"/>
              <a:gd name="connsiteY20" fmla="*/ 55873 h 4556159"/>
              <a:gd name="connsiteX21" fmla="*/ 12190854 w 12584740"/>
              <a:gd name="connsiteY21" fmla="*/ 58535 h 4556159"/>
              <a:gd name="connsiteX22" fmla="*/ 12215705 w 12584740"/>
              <a:gd name="connsiteY22" fmla="*/ 59963 h 4556159"/>
              <a:gd name="connsiteX23" fmla="*/ 12584740 w 12584740"/>
              <a:gd name="connsiteY23" fmla="*/ 3074876 h 4556159"/>
              <a:gd name="connsiteX24" fmla="*/ 483060 w 12584740"/>
              <a:gd name="connsiteY24" fmla="*/ 4556159 h 4556159"/>
              <a:gd name="connsiteX25" fmla="*/ 0 w 12584740"/>
              <a:gd name="connsiteY25" fmla="*/ 609687 h 4556159"/>
              <a:gd name="connsiteX26" fmla="*/ 7836 w 12584740"/>
              <a:gd name="connsiteY26" fmla="*/ 612367 h 4556159"/>
              <a:gd name="connsiteX27" fmla="*/ 59804 w 12584740"/>
              <a:gd name="connsiteY27" fmla="*/ 632641 h 4556159"/>
              <a:gd name="connsiteX28" fmla="*/ 189088 w 12584740"/>
              <a:gd name="connsiteY28" fmla="*/ 635215 h 4556159"/>
              <a:gd name="connsiteX29" fmla="*/ 238402 w 12584740"/>
              <a:gd name="connsiteY29" fmla="*/ 617809 h 4556159"/>
              <a:gd name="connsiteX30" fmla="*/ 332970 w 12584740"/>
              <a:gd name="connsiteY30" fmla="*/ 587858 h 4556159"/>
              <a:gd name="connsiteX31" fmla="*/ 407552 w 12584740"/>
              <a:gd name="connsiteY31" fmla="*/ 528789 h 4556159"/>
              <a:gd name="connsiteX32" fmla="*/ 497934 w 12584740"/>
              <a:gd name="connsiteY32" fmla="*/ 483200 h 4556159"/>
              <a:gd name="connsiteX33" fmla="*/ 510273 w 12584740"/>
              <a:gd name="connsiteY33" fmla="*/ 485018 h 4556159"/>
              <a:gd name="connsiteX34" fmla="*/ 561099 w 12584740"/>
              <a:gd name="connsiteY34" fmla="*/ 457203 h 4556159"/>
              <a:gd name="connsiteX35" fmla="*/ 705102 w 12584740"/>
              <a:gd name="connsiteY35" fmla="*/ 380672 h 4556159"/>
              <a:gd name="connsiteX36" fmla="*/ 800404 w 12584740"/>
              <a:gd name="connsiteY36" fmla="*/ 270755 h 4556159"/>
              <a:gd name="connsiteX37" fmla="*/ 842353 w 12584740"/>
              <a:gd name="connsiteY37" fmla="*/ 257559 h 4556159"/>
              <a:gd name="connsiteX38" fmla="*/ 912247 w 12584740"/>
              <a:gd name="connsiteY38" fmla="*/ 235092 h 4556159"/>
              <a:gd name="connsiteX39" fmla="*/ 927247 w 12584740"/>
              <a:gd name="connsiteY39" fmla="*/ 239063 h 4556159"/>
              <a:gd name="connsiteX40" fmla="*/ 933425 w 12584740"/>
              <a:gd name="connsiteY40" fmla="*/ 236995 h 4556159"/>
              <a:gd name="connsiteX41" fmla="*/ 934108 w 12584740"/>
              <a:gd name="connsiteY41" fmla="*/ 237279 h 4556159"/>
              <a:gd name="connsiteX42" fmla="*/ 935368 w 12584740"/>
              <a:gd name="connsiteY42" fmla="*/ 236344 h 4556159"/>
              <a:gd name="connsiteX43" fmla="*/ 949059 w 12584740"/>
              <a:gd name="connsiteY43" fmla="*/ 231759 h 4556159"/>
              <a:gd name="connsiteX44" fmla="*/ 980035 w 12584740"/>
              <a:gd name="connsiteY44" fmla="*/ 232451 h 4556159"/>
              <a:gd name="connsiteX45" fmla="*/ 998443 w 12584740"/>
              <a:gd name="connsiteY45" fmla="*/ 229669 h 4556159"/>
              <a:gd name="connsiteX46" fmla="*/ 1015140 w 12584740"/>
              <a:gd name="connsiteY46" fmla="*/ 211809 h 4556159"/>
              <a:gd name="connsiteX47" fmla="*/ 1027653 w 12584740"/>
              <a:gd name="connsiteY47" fmla="*/ 209075 h 4556159"/>
              <a:gd name="connsiteX48" fmla="*/ 1029989 w 12584740"/>
              <a:gd name="connsiteY48" fmla="*/ 206615 h 4556159"/>
              <a:gd name="connsiteX49" fmla="*/ 1036851 w 12584740"/>
              <a:gd name="connsiteY49" fmla="*/ 201625 h 4556159"/>
              <a:gd name="connsiteX50" fmla="*/ 1029120 w 12584740"/>
              <a:gd name="connsiteY50" fmla="*/ 198042 h 4556159"/>
              <a:gd name="connsiteX51" fmla="*/ 1113256 w 12584740"/>
              <a:gd name="connsiteY51" fmla="*/ 173389 h 4556159"/>
              <a:gd name="connsiteX52" fmla="*/ 1184710 w 12584740"/>
              <a:gd name="connsiteY52" fmla="*/ 152398 h 4556159"/>
              <a:gd name="connsiteX53" fmla="*/ 1310965 w 12584740"/>
              <a:gd name="connsiteY53" fmla="*/ 166725 h 4556159"/>
              <a:gd name="connsiteX54" fmla="*/ 1430934 w 12584740"/>
              <a:gd name="connsiteY54" fmla="*/ 119950 h 4556159"/>
              <a:gd name="connsiteX55" fmla="*/ 1463118 w 12584740"/>
              <a:gd name="connsiteY55" fmla="*/ 119757 h 4556159"/>
              <a:gd name="connsiteX56" fmla="*/ 1493444 w 12584740"/>
              <a:gd name="connsiteY56" fmla="*/ 128262 h 4556159"/>
              <a:gd name="connsiteX57" fmla="*/ 1493168 w 12584740"/>
              <a:gd name="connsiteY57" fmla="*/ 131301 h 4556159"/>
              <a:gd name="connsiteX58" fmla="*/ 1497974 w 12584740"/>
              <a:gd name="connsiteY58" fmla="*/ 132687 h 4556159"/>
              <a:gd name="connsiteX59" fmla="*/ 1502355 w 12584740"/>
              <a:gd name="connsiteY59" fmla="*/ 130762 h 4556159"/>
              <a:gd name="connsiteX60" fmla="*/ 1508100 w 12584740"/>
              <a:gd name="connsiteY60" fmla="*/ 132372 h 4556159"/>
              <a:gd name="connsiteX61" fmla="*/ 1523822 w 12584740"/>
              <a:gd name="connsiteY61" fmla="*/ 135958 h 4556159"/>
              <a:gd name="connsiteX62" fmla="*/ 1528971 w 12584740"/>
              <a:gd name="connsiteY62" fmla="*/ 142145 h 4556159"/>
              <a:gd name="connsiteX63" fmla="*/ 1590631 w 12584740"/>
              <a:gd name="connsiteY63" fmla="*/ 154682 h 4556159"/>
              <a:gd name="connsiteX64" fmla="*/ 1609537 w 12584740"/>
              <a:gd name="connsiteY64" fmla="*/ 150462 h 4556159"/>
              <a:gd name="connsiteX65" fmla="*/ 1631335 w 12584740"/>
              <a:gd name="connsiteY65" fmla="*/ 160532 h 4556159"/>
              <a:gd name="connsiteX66" fmla="*/ 1693983 w 12584740"/>
              <a:gd name="connsiteY66" fmla="*/ 164048 h 4556159"/>
              <a:gd name="connsiteX67" fmla="*/ 1763575 w 12584740"/>
              <a:gd name="connsiteY67" fmla="*/ 175690 h 4556159"/>
              <a:gd name="connsiteX68" fmla="*/ 1812709 w 12584740"/>
              <a:gd name="connsiteY68" fmla="*/ 188883 h 4556159"/>
              <a:gd name="connsiteX69" fmla="*/ 1945879 w 12584740"/>
              <a:gd name="connsiteY69" fmla="*/ 197052 h 4556159"/>
              <a:gd name="connsiteX70" fmla="*/ 1974418 w 12584740"/>
              <a:gd name="connsiteY70" fmla="*/ 189712 h 4556159"/>
              <a:gd name="connsiteX71" fmla="*/ 2235555 w 12584740"/>
              <a:gd name="connsiteY71" fmla="*/ 226659 h 4556159"/>
              <a:gd name="connsiteX72" fmla="*/ 2881775 w 12584740"/>
              <a:gd name="connsiteY72" fmla="*/ 214043 h 4556159"/>
              <a:gd name="connsiteX0" fmla="*/ 2881775 w 12584740"/>
              <a:gd name="connsiteY0" fmla="*/ 214043 h 4556159"/>
              <a:gd name="connsiteX1" fmla="*/ 6433413 w 12584740"/>
              <a:gd name="connsiteY1" fmla="*/ 174337 h 4556159"/>
              <a:gd name="connsiteX2" fmla="*/ 7701170 w 12584740"/>
              <a:gd name="connsiteY2" fmla="*/ 241058 h 4556159"/>
              <a:gd name="connsiteX3" fmla="*/ 8737912 w 12584740"/>
              <a:gd name="connsiteY3" fmla="*/ 198295 h 4556159"/>
              <a:gd name="connsiteX4" fmla="*/ 10704478 w 12584740"/>
              <a:gd name="connsiteY4" fmla="*/ 76437 h 4556159"/>
              <a:gd name="connsiteX5" fmla="*/ 10856419 w 12584740"/>
              <a:gd name="connsiteY5" fmla="*/ 55944 h 4556159"/>
              <a:gd name="connsiteX6" fmla="*/ 10946891 w 12584740"/>
              <a:gd name="connsiteY6" fmla="*/ 22447 h 4556159"/>
              <a:gd name="connsiteX7" fmla="*/ 11071737 w 12584740"/>
              <a:gd name="connsiteY7" fmla="*/ 7907 h 4556159"/>
              <a:gd name="connsiteX8" fmla="*/ 11092700 w 12584740"/>
              <a:gd name="connsiteY8" fmla="*/ 2345 h 4556159"/>
              <a:gd name="connsiteX9" fmla="*/ 11121627 w 12584740"/>
              <a:gd name="connsiteY9" fmla="*/ 4539 h 4556159"/>
              <a:gd name="connsiteX10" fmla="*/ 11237564 w 12584740"/>
              <a:gd name="connsiteY10" fmla="*/ 14319 h 4556159"/>
              <a:gd name="connsiteX11" fmla="*/ 11328738 w 12584740"/>
              <a:gd name="connsiteY11" fmla="*/ 30868 h 4556159"/>
              <a:gd name="connsiteX12" fmla="*/ 11442587 w 12584740"/>
              <a:gd name="connsiteY12" fmla="*/ 14368 h 4556159"/>
              <a:gd name="connsiteX13" fmla="*/ 11511928 w 12584740"/>
              <a:gd name="connsiteY13" fmla="*/ 16713 h 4556159"/>
              <a:gd name="connsiteX14" fmla="*/ 11625388 w 12584740"/>
              <a:gd name="connsiteY14" fmla="*/ 39481 h 4556159"/>
              <a:gd name="connsiteX15" fmla="*/ 11775146 w 12584740"/>
              <a:gd name="connsiteY15" fmla="*/ 27611 h 4556159"/>
              <a:gd name="connsiteX16" fmla="*/ 11806024 w 12584740"/>
              <a:gd name="connsiteY16" fmla="*/ 88 h 4556159"/>
              <a:gd name="connsiteX17" fmla="*/ 11865034 w 12584740"/>
              <a:gd name="connsiteY17" fmla="*/ 19785 h 4556159"/>
              <a:gd name="connsiteX18" fmla="*/ 11994565 w 12584740"/>
              <a:gd name="connsiteY18" fmla="*/ 44174 h 4556159"/>
              <a:gd name="connsiteX19" fmla="*/ 12059283 w 12584740"/>
              <a:gd name="connsiteY19" fmla="*/ 52111 h 4556159"/>
              <a:gd name="connsiteX20" fmla="*/ 12160147 w 12584740"/>
              <a:gd name="connsiteY20" fmla="*/ 55873 h 4556159"/>
              <a:gd name="connsiteX21" fmla="*/ 12190854 w 12584740"/>
              <a:gd name="connsiteY21" fmla="*/ 58535 h 4556159"/>
              <a:gd name="connsiteX22" fmla="*/ 12215705 w 12584740"/>
              <a:gd name="connsiteY22" fmla="*/ 59963 h 4556159"/>
              <a:gd name="connsiteX23" fmla="*/ 12584740 w 12584740"/>
              <a:gd name="connsiteY23" fmla="*/ 3074876 h 4556159"/>
              <a:gd name="connsiteX24" fmla="*/ 483060 w 12584740"/>
              <a:gd name="connsiteY24" fmla="*/ 4556159 h 4556159"/>
              <a:gd name="connsiteX25" fmla="*/ 0 w 12584740"/>
              <a:gd name="connsiteY25" fmla="*/ 609687 h 4556159"/>
              <a:gd name="connsiteX26" fmla="*/ 7836 w 12584740"/>
              <a:gd name="connsiteY26" fmla="*/ 612367 h 4556159"/>
              <a:gd name="connsiteX27" fmla="*/ 59804 w 12584740"/>
              <a:gd name="connsiteY27" fmla="*/ 632641 h 4556159"/>
              <a:gd name="connsiteX28" fmla="*/ 189088 w 12584740"/>
              <a:gd name="connsiteY28" fmla="*/ 635215 h 4556159"/>
              <a:gd name="connsiteX29" fmla="*/ 238402 w 12584740"/>
              <a:gd name="connsiteY29" fmla="*/ 617809 h 4556159"/>
              <a:gd name="connsiteX30" fmla="*/ 332970 w 12584740"/>
              <a:gd name="connsiteY30" fmla="*/ 587858 h 4556159"/>
              <a:gd name="connsiteX31" fmla="*/ 407552 w 12584740"/>
              <a:gd name="connsiteY31" fmla="*/ 528789 h 4556159"/>
              <a:gd name="connsiteX32" fmla="*/ 497934 w 12584740"/>
              <a:gd name="connsiteY32" fmla="*/ 483200 h 4556159"/>
              <a:gd name="connsiteX33" fmla="*/ 510273 w 12584740"/>
              <a:gd name="connsiteY33" fmla="*/ 485018 h 4556159"/>
              <a:gd name="connsiteX34" fmla="*/ 561099 w 12584740"/>
              <a:gd name="connsiteY34" fmla="*/ 457203 h 4556159"/>
              <a:gd name="connsiteX35" fmla="*/ 705102 w 12584740"/>
              <a:gd name="connsiteY35" fmla="*/ 380672 h 4556159"/>
              <a:gd name="connsiteX36" fmla="*/ 800404 w 12584740"/>
              <a:gd name="connsiteY36" fmla="*/ 270755 h 4556159"/>
              <a:gd name="connsiteX37" fmla="*/ 842353 w 12584740"/>
              <a:gd name="connsiteY37" fmla="*/ 257559 h 4556159"/>
              <a:gd name="connsiteX38" fmla="*/ 912247 w 12584740"/>
              <a:gd name="connsiteY38" fmla="*/ 235092 h 4556159"/>
              <a:gd name="connsiteX39" fmla="*/ 927247 w 12584740"/>
              <a:gd name="connsiteY39" fmla="*/ 239063 h 4556159"/>
              <a:gd name="connsiteX40" fmla="*/ 933425 w 12584740"/>
              <a:gd name="connsiteY40" fmla="*/ 236995 h 4556159"/>
              <a:gd name="connsiteX41" fmla="*/ 934108 w 12584740"/>
              <a:gd name="connsiteY41" fmla="*/ 237279 h 4556159"/>
              <a:gd name="connsiteX42" fmla="*/ 935368 w 12584740"/>
              <a:gd name="connsiteY42" fmla="*/ 236344 h 4556159"/>
              <a:gd name="connsiteX43" fmla="*/ 949059 w 12584740"/>
              <a:gd name="connsiteY43" fmla="*/ 231759 h 4556159"/>
              <a:gd name="connsiteX44" fmla="*/ 980035 w 12584740"/>
              <a:gd name="connsiteY44" fmla="*/ 232451 h 4556159"/>
              <a:gd name="connsiteX45" fmla="*/ 998443 w 12584740"/>
              <a:gd name="connsiteY45" fmla="*/ 229669 h 4556159"/>
              <a:gd name="connsiteX46" fmla="*/ 1015140 w 12584740"/>
              <a:gd name="connsiteY46" fmla="*/ 211809 h 4556159"/>
              <a:gd name="connsiteX47" fmla="*/ 1027653 w 12584740"/>
              <a:gd name="connsiteY47" fmla="*/ 209075 h 4556159"/>
              <a:gd name="connsiteX48" fmla="*/ 1029989 w 12584740"/>
              <a:gd name="connsiteY48" fmla="*/ 206615 h 4556159"/>
              <a:gd name="connsiteX49" fmla="*/ 1036851 w 12584740"/>
              <a:gd name="connsiteY49" fmla="*/ 201625 h 4556159"/>
              <a:gd name="connsiteX50" fmla="*/ 1029120 w 12584740"/>
              <a:gd name="connsiteY50" fmla="*/ 198042 h 4556159"/>
              <a:gd name="connsiteX51" fmla="*/ 1113256 w 12584740"/>
              <a:gd name="connsiteY51" fmla="*/ 173389 h 4556159"/>
              <a:gd name="connsiteX52" fmla="*/ 1184710 w 12584740"/>
              <a:gd name="connsiteY52" fmla="*/ 152398 h 4556159"/>
              <a:gd name="connsiteX53" fmla="*/ 1310965 w 12584740"/>
              <a:gd name="connsiteY53" fmla="*/ 166725 h 4556159"/>
              <a:gd name="connsiteX54" fmla="*/ 1430934 w 12584740"/>
              <a:gd name="connsiteY54" fmla="*/ 119950 h 4556159"/>
              <a:gd name="connsiteX55" fmla="*/ 1463118 w 12584740"/>
              <a:gd name="connsiteY55" fmla="*/ 119757 h 4556159"/>
              <a:gd name="connsiteX56" fmla="*/ 1493444 w 12584740"/>
              <a:gd name="connsiteY56" fmla="*/ 128262 h 4556159"/>
              <a:gd name="connsiteX57" fmla="*/ 1493168 w 12584740"/>
              <a:gd name="connsiteY57" fmla="*/ 131301 h 4556159"/>
              <a:gd name="connsiteX58" fmla="*/ 1497974 w 12584740"/>
              <a:gd name="connsiteY58" fmla="*/ 132687 h 4556159"/>
              <a:gd name="connsiteX59" fmla="*/ 1502355 w 12584740"/>
              <a:gd name="connsiteY59" fmla="*/ 130762 h 4556159"/>
              <a:gd name="connsiteX60" fmla="*/ 1508100 w 12584740"/>
              <a:gd name="connsiteY60" fmla="*/ 132372 h 4556159"/>
              <a:gd name="connsiteX61" fmla="*/ 1523822 w 12584740"/>
              <a:gd name="connsiteY61" fmla="*/ 135958 h 4556159"/>
              <a:gd name="connsiteX62" fmla="*/ 1528971 w 12584740"/>
              <a:gd name="connsiteY62" fmla="*/ 142145 h 4556159"/>
              <a:gd name="connsiteX63" fmla="*/ 1590631 w 12584740"/>
              <a:gd name="connsiteY63" fmla="*/ 154682 h 4556159"/>
              <a:gd name="connsiteX64" fmla="*/ 1609537 w 12584740"/>
              <a:gd name="connsiteY64" fmla="*/ 150462 h 4556159"/>
              <a:gd name="connsiteX65" fmla="*/ 1631335 w 12584740"/>
              <a:gd name="connsiteY65" fmla="*/ 160532 h 4556159"/>
              <a:gd name="connsiteX66" fmla="*/ 1693983 w 12584740"/>
              <a:gd name="connsiteY66" fmla="*/ 164048 h 4556159"/>
              <a:gd name="connsiteX67" fmla="*/ 1763575 w 12584740"/>
              <a:gd name="connsiteY67" fmla="*/ 175690 h 4556159"/>
              <a:gd name="connsiteX68" fmla="*/ 1812709 w 12584740"/>
              <a:gd name="connsiteY68" fmla="*/ 188883 h 4556159"/>
              <a:gd name="connsiteX69" fmla="*/ 1945879 w 12584740"/>
              <a:gd name="connsiteY69" fmla="*/ 197052 h 4556159"/>
              <a:gd name="connsiteX70" fmla="*/ 1974418 w 12584740"/>
              <a:gd name="connsiteY70" fmla="*/ 189712 h 4556159"/>
              <a:gd name="connsiteX71" fmla="*/ 2235555 w 12584740"/>
              <a:gd name="connsiteY71" fmla="*/ 226659 h 4556159"/>
              <a:gd name="connsiteX72" fmla="*/ 2881775 w 12584740"/>
              <a:gd name="connsiteY72" fmla="*/ 214043 h 4556159"/>
              <a:gd name="connsiteX0" fmla="*/ 2881775 w 12584740"/>
              <a:gd name="connsiteY0" fmla="*/ 214043 h 4556159"/>
              <a:gd name="connsiteX1" fmla="*/ 6433413 w 12584740"/>
              <a:gd name="connsiteY1" fmla="*/ 174337 h 4556159"/>
              <a:gd name="connsiteX2" fmla="*/ 7701170 w 12584740"/>
              <a:gd name="connsiteY2" fmla="*/ 241058 h 4556159"/>
              <a:gd name="connsiteX3" fmla="*/ 8737912 w 12584740"/>
              <a:gd name="connsiteY3" fmla="*/ 198295 h 4556159"/>
              <a:gd name="connsiteX4" fmla="*/ 10704478 w 12584740"/>
              <a:gd name="connsiteY4" fmla="*/ 76437 h 4556159"/>
              <a:gd name="connsiteX5" fmla="*/ 10856419 w 12584740"/>
              <a:gd name="connsiteY5" fmla="*/ 55944 h 4556159"/>
              <a:gd name="connsiteX6" fmla="*/ 10946891 w 12584740"/>
              <a:gd name="connsiteY6" fmla="*/ 22447 h 4556159"/>
              <a:gd name="connsiteX7" fmla="*/ 11071737 w 12584740"/>
              <a:gd name="connsiteY7" fmla="*/ 7907 h 4556159"/>
              <a:gd name="connsiteX8" fmla="*/ 11092700 w 12584740"/>
              <a:gd name="connsiteY8" fmla="*/ 2345 h 4556159"/>
              <a:gd name="connsiteX9" fmla="*/ 11121627 w 12584740"/>
              <a:gd name="connsiteY9" fmla="*/ 4539 h 4556159"/>
              <a:gd name="connsiteX10" fmla="*/ 11237564 w 12584740"/>
              <a:gd name="connsiteY10" fmla="*/ 14319 h 4556159"/>
              <a:gd name="connsiteX11" fmla="*/ 11328738 w 12584740"/>
              <a:gd name="connsiteY11" fmla="*/ 30868 h 4556159"/>
              <a:gd name="connsiteX12" fmla="*/ 11442587 w 12584740"/>
              <a:gd name="connsiteY12" fmla="*/ 14368 h 4556159"/>
              <a:gd name="connsiteX13" fmla="*/ 11511928 w 12584740"/>
              <a:gd name="connsiteY13" fmla="*/ 16713 h 4556159"/>
              <a:gd name="connsiteX14" fmla="*/ 11625388 w 12584740"/>
              <a:gd name="connsiteY14" fmla="*/ 39481 h 4556159"/>
              <a:gd name="connsiteX15" fmla="*/ 11775146 w 12584740"/>
              <a:gd name="connsiteY15" fmla="*/ 27611 h 4556159"/>
              <a:gd name="connsiteX16" fmla="*/ 11806024 w 12584740"/>
              <a:gd name="connsiteY16" fmla="*/ 88 h 4556159"/>
              <a:gd name="connsiteX17" fmla="*/ 11865034 w 12584740"/>
              <a:gd name="connsiteY17" fmla="*/ 19785 h 4556159"/>
              <a:gd name="connsiteX18" fmla="*/ 11994565 w 12584740"/>
              <a:gd name="connsiteY18" fmla="*/ 44174 h 4556159"/>
              <a:gd name="connsiteX19" fmla="*/ 12059283 w 12584740"/>
              <a:gd name="connsiteY19" fmla="*/ 52111 h 4556159"/>
              <a:gd name="connsiteX20" fmla="*/ 12160147 w 12584740"/>
              <a:gd name="connsiteY20" fmla="*/ 55873 h 4556159"/>
              <a:gd name="connsiteX21" fmla="*/ 12190854 w 12584740"/>
              <a:gd name="connsiteY21" fmla="*/ 58535 h 4556159"/>
              <a:gd name="connsiteX22" fmla="*/ 12215705 w 12584740"/>
              <a:gd name="connsiteY22" fmla="*/ 59963 h 4556159"/>
              <a:gd name="connsiteX23" fmla="*/ 12584740 w 12584740"/>
              <a:gd name="connsiteY23" fmla="*/ 3074876 h 4556159"/>
              <a:gd name="connsiteX24" fmla="*/ 483060 w 12584740"/>
              <a:gd name="connsiteY24" fmla="*/ 4556159 h 4556159"/>
              <a:gd name="connsiteX25" fmla="*/ 0 w 12584740"/>
              <a:gd name="connsiteY25" fmla="*/ 609687 h 4556159"/>
              <a:gd name="connsiteX26" fmla="*/ 7836 w 12584740"/>
              <a:gd name="connsiteY26" fmla="*/ 612367 h 4556159"/>
              <a:gd name="connsiteX27" fmla="*/ 59804 w 12584740"/>
              <a:gd name="connsiteY27" fmla="*/ 632641 h 4556159"/>
              <a:gd name="connsiteX28" fmla="*/ 189088 w 12584740"/>
              <a:gd name="connsiteY28" fmla="*/ 635215 h 4556159"/>
              <a:gd name="connsiteX29" fmla="*/ 238402 w 12584740"/>
              <a:gd name="connsiteY29" fmla="*/ 617809 h 4556159"/>
              <a:gd name="connsiteX30" fmla="*/ 332970 w 12584740"/>
              <a:gd name="connsiteY30" fmla="*/ 587858 h 4556159"/>
              <a:gd name="connsiteX31" fmla="*/ 407552 w 12584740"/>
              <a:gd name="connsiteY31" fmla="*/ 528789 h 4556159"/>
              <a:gd name="connsiteX32" fmla="*/ 497934 w 12584740"/>
              <a:gd name="connsiteY32" fmla="*/ 483200 h 4556159"/>
              <a:gd name="connsiteX33" fmla="*/ 510273 w 12584740"/>
              <a:gd name="connsiteY33" fmla="*/ 485018 h 4556159"/>
              <a:gd name="connsiteX34" fmla="*/ 561099 w 12584740"/>
              <a:gd name="connsiteY34" fmla="*/ 457203 h 4556159"/>
              <a:gd name="connsiteX35" fmla="*/ 705102 w 12584740"/>
              <a:gd name="connsiteY35" fmla="*/ 380672 h 4556159"/>
              <a:gd name="connsiteX36" fmla="*/ 800404 w 12584740"/>
              <a:gd name="connsiteY36" fmla="*/ 270755 h 4556159"/>
              <a:gd name="connsiteX37" fmla="*/ 842353 w 12584740"/>
              <a:gd name="connsiteY37" fmla="*/ 257559 h 4556159"/>
              <a:gd name="connsiteX38" fmla="*/ 912247 w 12584740"/>
              <a:gd name="connsiteY38" fmla="*/ 235092 h 4556159"/>
              <a:gd name="connsiteX39" fmla="*/ 927247 w 12584740"/>
              <a:gd name="connsiteY39" fmla="*/ 239063 h 4556159"/>
              <a:gd name="connsiteX40" fmla="*/ 933425 w 12584740"/>
              <a:gd name="connsiteY40" fmla="*/ 236995 h 4556159"/>
              <a:gd name="connsiteX41" fmla="*/ 934108 w 12584740"/>
              <a:gd name="connsiteY41" fmla="*/ 237279 h 4556159"/>
              <a:gd name="connsiteX42" fmla="*/ 935368 w 12584740"/>
              <a:gd name="connsiteY42" fmla="*/ 236344 h 4556159"/>
              <a:gd name="connsiteX43" fmla="*/ 949059 w 12584740"/>
              <a:gd name="connsiteY43" fmla="*/ 231759 h 4556159"/>
              <a:gd name="connsiteX44" fmla="*/ 980035 w 12584740"/>
              <a:gd name="connsiteY44" fmla="*/ 232451 h 4556159"/>
              <a:gd name="connsiteX45" fmla="*/ 998443 w 12584740"/>
              <a:gd name="connsiteY45" fmla="*/ 229669 h 4556159"/>
              <a:gd name="connsiteX46" fmla="*/ 1015140 w 12584740"/>
              <a:gd name="connsiteY46" fmla="*/ 211809 h 4556159"/>
              <a:gd name="connsiteX47" fmla="*/ 1027653 w 12584740"/>
              <a:gd name="connsiteY47" fmla="*/ 209075 h 4556159"/>
              <a:gd name="connsiteX48" fmla="*/ 1029989 w 12584740"/>
              <a:gd name="connsiteY48" fmla="*/ 206615 h 4556159"/>
              <a:gd name="connsiteX49" fmla="*/ 1036851 w 12584740"/>
              <a:gd name="connsiteY49" fmla="*/ 201625 h 4556159"/>
              <a:gd name="connsiteX50" fmla="*/ 1029120 w 12584740"/>
              <a:gd name="connsiteY50" fmla="*/ 198042 h 4556159"/>
              <a:gd name="connsiteX51" fmla="*/ 1113256 w 12584740"/>
              <a:gd name="connsiteY51" fmla="*/ 173389 h 4556159"/>
              <a:gd name="connsiteX52" fmla="*/ 1184710 w 12584740"/>
              <a:gd name="connsiteY52" fmla="*/ 152398 h 4556159"/>
              <a:gd name="connsiteX53" fmla="*/ 1310965 w 12584740"/>
              <a:gd name="connsiteY53" fmla="*/ 166725 h 4556159"/>
              <a:gd name="connsiteX54" fmla="*/ 1430934 w 12584740"/>
              <a:gd name="connsiteY54" fmla="*/ 119950 h 4556159"/>
              <a:gd name="connsiteX55" fmla="*/ 1463118 w 12584740"/>
              <a:gd name="connsiteY55" fmla="*/ 119757 h 4556159"/>
              <a:gd name="connsiteX56" fmla="*/ 1493444 w 12584740"/>
              <a:gd name="connsiteY56" fmla="*/ 128262 h 4556159"/>
              <a:gd name="connsiteX57" fmla="*/ 1493168 w 12584740"/>
              <a:gd name="connsiteY57" fmla="*/ 131301 h 4556159"/>
              <a:gd name="connsiteX58" fmla="*/ 1497974 w 12584740"/>
              <a:gd name="connsiteY58" fmla="*/ 132687 h 4556159"/>
              <a:gd name="connsiteX59" fmla="*/ 1502355 w 12584740"/>
              <a:gd name="connsiteY59" fmla="*/ 130762 h 4556159"/>
              <a:gd name="connsiteX60" fmla="*/ 1508100 w 12584740"/>
              <a:gd name="connsiteY60" fmla="*/ 132372 h 4556159"/>
              <a:gd name="connsiteX61" fmla="*/ 1523822 w 12584740"/>
              <a:gd name="connsiteY61" fmla="*/ 135958 h 4556159"/>
              <a:gd name="connsiteX62" fmla="*/ 1528971 w 12584740"/>
              <a:gd name="connsiteY62" fmla="*/ 142145 h 4556159"/>
              <a:gd name="connsiteX63" fmla="*/ 1590631 w 12584740"/>
              <a:gd name="connsiteY63" fmla="*/ 154682 h 4556159"/>
              <a:gd name="connsiteX64" fmla="*/ 1609537 w 12584740"/>
              <a:gd name="connsiteY64" fmla="*/ 150462 h 4556159"/>
              <a:gd name="connsiteX65" fmla="*/ 1631335 w 12584740"/>
              <a:gd name="connsiteY65" fmla="*/ 160532 h 4556159"/>
              <a:gd name="connsiteX66" fmla="*/ 1693983 w 12584740"/>
              <a:gd name="connsiteY66" fmla="*/ 164048 h 4556159"/>
              <a:gd name="connsiteX67" fmla="*/ 1763575 w 12584740"/>
              <a:gd name="connsiteY67" fmla="*/ 175690 h 4556159"/>
              <a:gd name="connsiteX68" fmla="*/ 1812709 w 12584740"/>
              <a:gd name="connsiteY68" fmla="*/ 188883 h 4556159"/>
              <a:gd name="connsiteX69" fmla="*/ 1945879 w 12584740"/>
              <a:gd name="connsiteY69" fmla="*/ 197052 h 4556159"/>
              <a:gd name="connsiteX70" fmla="*/ 1974418 w 12584740"/>
              <a:gd name="connsiteY70" fmla="*/ 189712 h 4556159"/>
              <a:gd name="connsiteX71" fmla="*/ 2235555 w 12584740"/>
              <a:gd name="connsiteY71" fmla="*/ 226659 h 4556159"/>
              <a:gd name="connsiteX72" fmla="*/ 2881775 w 12584740"/>
              <a:gd name="connsiteY72" fmla="*/ 214043 h 4556159"/>
              <a:gd name="connsiteX0" fmla="*/ 2881775 w 12584740"/>
              <a:gd name="connsiteY0" fmla="*/ 214043 h 4556159"/>
              <a:gd name="connsiteX1" fmla="*/ 6433413 w 12584740"/>
              <a:gd name="connsiteY1" fmla="*/ 174337 h 4556159"/>
              <a:gd name="connsiteX2" fmla="*/ 7685000 w 12584740"/>
              <a:gd name="connsiteY2" fmla="*/ 228415 h 4556159"/>
              <a:gd name="connsiteX3" fmla="*/ 8737912 w 12584740"/>
              <a:gd name="connsiteY3" fmla="*/ 198295 h 4556159"/>
              <a:gd name="connsiteX4" fmla="*/ 10704478 w 12584740"/>
              <a:gd name="connsiteY4" fmla="*/ 76437 h 4556159"/>
              <a:gd name="connsiteX5" fmla="*/ 10856419 w 12584740"/>
              <a:gd name="connsiteY5" fmla="*/ 55944 h 4556159"/>
              <a:gd name="connsiteX6" fmla="*/ 10946891 w 12584740"/>
              <a:gd name="connsiteY6" fmla="*/ 22447 h 4556159"/>
              <a:gd name="connsiteX7" fmla="*/ 11071737 w 12584740"/>
              <a:gd name="connsiteY7" fmla="*/ 7907 h 4556159"/>
              <a:gd name="connsiteX8" fmla="*/ 11092700 w 12584740"/>
              <a:gd name="connsiteY8" fmla="*/ 2345 h 4556159"/>
              <a:gd name="connsiteX9" fmla="*/ 11121627 w 12584740"/>
              <a:gd name="connsiteY9" fmla="*/ 4539 h 4556159"/>
              <a:gd name="connsiteX10" fmla="*/ 11237564 w 12584740"/>
              <a:gd name="connsiteY10" fmla="*/ 14319 h 4556159"/>
              <a:gd name="connsiteX11" fmla="*/ 11328738 w 12584740"/>
              <a:gd name="connsiteY11" fmla="*/ 30868 h 4556159"/>
              <a:gd name="connsiteX12" fmla="*/ 11442587 w 12584740"/>
              <a:gd name="connsiteY12" fmla="*/ 14368 h 4556159"/>
              <a:gd name="connsiteX13" fmla="*/ 11511928 w 12584740"/>
              <a:gd name="connsiteY13" fmla="*/ 16713 h 4556159"/>
              <a:gd name="connsiteX14" fmla="*/ 11625388 w 12584740"/>
              <a:gd name="connsiteY14" fmla="*/ 39481 h 4556159"/>
              <a:gd name="connsiteX15" fmla="*/ 11775146 w 12584740"/>
              <a:gd name="connsiteY15" fmla="*/ 27611 h 4556159"/>
              <a:gd name="connsiteX16" fmla="*/ 11806024 w 12584740"/>
              <a:gd name="connsiteY16" fmla="*/ 88 h 4556159"/>
              <a:gd name="connsiteX17" fmla="*/ 11865034 w 12584740"/>
              <a:gd name="connsiteY17" fmla="*/ 19785 h 4556159"/>
              <a:gd name="connsiteX18" fmla="*/ 11994565 w 12584740"/>
              <a:gd name="connsiteY18" fmla="*/ 44174 h 4556159"/>
              <a:gd name="connsiteX19" fmla="*/ 12059283 w 12584740"/>
              <a:gd name="connsiteY19" fmla="*/ 52111 h 4556159"/>
              <a:gd name="connsiteX20" fmla="*/ 12160147 w 12584740"/>
              <a:gd name="connsiteY20" fmla="*/ 55873 h 4556159"/>
              <a:gd name="connsiteX21" fmla="*/ 12190854 w 12584740"/>
              <a:gd name="connsiteY21" fmla="*/ 58535 h 4556159"/>
              <a:gd name="connsiteX22" fmla="*/ 12215705 w 12584740"/>
              <a:gd name="connsiteY22" fmla="*/ 59963 h 4556159"/>
              <a:gd name="connsiteX23" fmla="*/ 12584740 w 12584740"/>
              <a:gd name="connsiteY23" fmla="*/ 3074876 h 4556159"/>
              <a:gd name="connsiteX24" fmla="*/ 483060 w 12584740"/>
              <a:gd name="connsiteY24" fmla="*/ 4556159 h 4556159"/>
              <a:gd name="connsiteX25" fmla="*/ 0 w 12584740"/>
              <a:gd name="connsiteY25" fmla="*/ 609687 h 4556159"/>
              <a:gd name="connsiteX26" fmla="*/ 7836 w 12584740"/>
              <a:gd name="connsiteY26" fmla="*/ 612367 h 4556159"/>
              <a:gd name="connsiteX27" fmla="*/ 59804 w 12584740"/>
              <a:gd name="connsiteY27" fmla="*/ 632641 h 4556159"/>
              <a:gd name="connsiteX28" fmla="*/ 189088 w 12584740"/>
              <a:gd name="connsiteY28" fmla="*/ 635215 h 4556159"/>
              <a:gd name="connsiteX29" fmla="*/ 238402 w 12584740"/>
              <a:gd name="connsiteY29" fmla="*/ 617809 h 4556159"/>
              <a:gd name="connsiteX30" fmla="*/ 332970 w 12584740"/>
              <a:gd name="connsiteY30" fmla="*/ 587858 h 4556159"/>
              <a:gd name="connsiteX31" fmla="*/ 407552 w 12584740"/>
              <a:gd name="connsiteY31" fmla="*/ 528789 h 4556159"/>
              <a:gd name="connsiteX32" fmla="*/ 497934 w 12584740"/>
              <a:gd name="connsiteY32" fmla="*/ 483200 h 4556159"/>
              <a:gd name="connsiteX33" fmla="*/ 510273 w 12584740"/>
              <a:gd name="connsiteY33" fmla="*/ 485018 h 4556159"/>
              <a:gd name="connsiteX34" fmla="*/ 561099 w 12584740"/>
              <a:gd name="connsiteY34" fmla="*/ 457203 h 4556159"/>
              <a:gd name="connsiteX35" fmla="*/ 705102 w 12584740"/>
              <a:gd name="connsiteY35" fmla="*/ 380672 h 4556159"/>
              <a:gd name="connsiteX36" fmla="*/ 800404 w 12584740"/>
              <a:gd name="connsiteY36" fmla="*/ 270755 h 4556159"/>
              <a:gd name="connsiteX37" fmla="*/ 842353 w 12584740"/>
              <a:gd name="connsiteY37" fmla="*/ 257559 h 4556159"/>
              <a:gd name="connsiteX38" fmla="*/ 912247 w 12584740"/>
              <a:gd name="connsiteY38" fmla="*/ 235092 h 4556159"/>
              <a:gd name="connsiteX39" fmla="*/ 927247 w 12584740"/>
              <a:gd name="connsiteY39" fmla="*/ 239063 h 4556159"/>
              <a:gd name="connsiteX40" fmla="*/ 933425 w 12584740"/>
              <a:gd name="connsiteY40" fmla="*/ 236995 h 4556159"/>
              <a:gd name="connsiteX41" fmla="*/ 934108 w 12584740"/>
              <a:gd name="connsiteY41" fmla="*/ 237279 h 4556159"/>
              <a:gd name="connsiteX42" fmla="*/ 935368 w 12584740"/>
              <a:gd name="connsiteY42" fmla="*/ 236344 h 4556159"/>
              <a:gd name="connsiteX43" fmla="*/ 949059 w 12584740"/>
              <a:gd name="connsiteY43" fmla="*/ 231759 h 4556159"/>
              <a:gd name="connsiteX44" fmla="*/ 980035 w 12584740"/>
              <a:gd name="connsiteY44" fmla="*/ 232451 h 4556159"/>
              <a:gd name="connsiteX45" fmla="*/ 998443 w 12584740"/>
              <a:gd name="connsiteY45" fmla="*/ 229669 h 4556159"/>
              <a:gd name="connsiteX46" fmla="*/ 1015140 w 12584740"/>
              <a:gd name="connsiteY46" fmla="*/ 211809 h 4556159"/>
              <a:gd name="connsiteX47" fmla="*/ 1027653 w 12584740"/>
              <a:gd name="connsiteY47" fmla="*/ 209075 h 4556159"/>
              <a:gd name="connsiteX48" fmla="*/ 1029989 w 12584740"/>
              <a:gd name="connsiteY48" fmla="*/ 206615 h 4556159"/>
              <a:gd name="connsiteX49" fmla="*/ 1036851 w 12584740"/>
              <a:gd name="connsiteY49" fmla="*/ 201625 h 4556159"/>
              <a:gd name="connsiteX50" fmla="*/ 1029120 w 12584740"/>
              <a:gd name="connsiteY50" fmla="*/ 198042 h 4556159"/>
              <a:gd name="connsiteX51" fmla="*/ 1113256 w 12584740"/>
              <a:gd name="connsiteY51" fmla="*/ 173389 h 4556159"/>
              <a:gd name="connsiteX52" fmla="*/ 1184710 w 12584740"/>
              <a:gd name="connsiteY52" fmla="*/ 152398 h 4556159"/>
              <a:gd name="connsiteX53" fmla="*/ 1310965 w 12584740"/>
              <a:gd name="connsiteY53" fmla="*/ 166725 h 4556159"/>
              <a:gd name="connsiteX54" fmla="*/ 1430934 w 12584740"/>
              <a:gd name="connsiteY54" fmla="*/ 119950 h 4556159"/>
              <a:gd name="connsiteX55" fmla="*/ 1463118 w 12584740"/>
              <a:gd name="connsiteY55" fmla="*/ 119757 h 4556159"/>
              <a:gd name="connsiteX56" fmla="*/ 1493444 w 12584740"/>
              <a:gd name="connsiteY56" fmla="*/ 128262 h 4556159"/>
              <a:gd name="connsiteX57" fmla="*/ 1493168 w 12584740"/>
              <a:gd name="connsiteY57" fmla="*/ 131301 h 4556159"/>
              <a:gd name="connsiteX58" fmla="*/ 1497974 w 12584740"/>
              <a:gd name="connsiteY58" fmla="*/ 132687 h 4556159"/>
              <a:gd name="connsiteX59" fmla="*/ 1502355 w 12584740"/>
              <a:gd name="connsiteY59" fmla="*/ 130762 h 4556159"/>
              <a:gd name="connsiteX60" fmla="*/ 1508100 w 12584740"/>
              <a:gd name="connsiteY60" fmla="*/ 132372 h 4556159"/>
              <a:gd name="connsiteX61" fmla="*/ 1523822 w 12584740"/>
              <a:gd name="connsiteY61" fmla="*/ 135958 h 4556159"/>
              <a:gd name="connsiteX62" fmla="*/ 1528971 w 12584740"/>
              <a:gd name="connsiteY62" fmla="*/ 142145 h 4556159"/>
              <a:gd name="connsiteX63" fmla="*/ 1590631 w 12584740"/>
              <a:gd name="connsiteY63" fmla="*/ 154682 h 4556159"/>
              <a:gd name="connsiteX64" fmla="*/ 1609537 w 12584740"/>
              <a:gd name="connsiteY64" fmla="*/ 150462 h 4556159"/>
              <a:gd name="connsiteX65" fmla="*/ 1631335 w 12584740"/>
              <a:gd name="connsiteY65" fmla="*/ 160532 h 4556159"/>
              <a:gd name="connsiteX66" fmla="*/ 1693983 w 12584740"/>
              <a:gd name="connsiteY66" fmla="*/ 164048 h 4556159"/>
              <a:gd name="connsiteX67" fmla="*/ 1763575 w 12584740"/>
              <a:gd name="connsiteY67" fmla="*/ 175690 h 4556159"/>
              <a:gd name="connsiteX68" fmla="*/ 1812709 w 12584740"/>
              <a:gd name="connsiteY68" fmla="*/ 188883 h 4556159"/>
              <a:gd name="connsiteX69" fmla="*/ 1945879 w 12584740"/>
              <a:gd name="connsiteY69" fmla="*/ 197052 h 4556159"/>
              <a:gd name="connsiteX70" fmla="*/ 1974418 w 12584740"/>
              <a:gd name="connsiteY70" fmla="*/ 189712 h 4556159"/>
              <a:gd name="connsiteX71" fmla="*/ 2235555 w 12584740"/>
              <a:gd name="connsiteY71" fmla="*/ 226659 h 4556159"/>
              <a:gd name="connsiteX72" fmla="*/ 2881775 w 12584740"/>
              <a:gd name="connsiteY72" fmla="*/ 214043 h 4556159"/>
              <a:gd name="connsiteX0" fmla="*/ 2881775 w 12584740"/>
              <a:gd name="connsiteY0" fmla="*/ 214043 h 4556159"/>
              <a:gd name="connsiteX1" fmla="*/ 6433413 w 12584740"/>
              <a:gd name="connsiteY1" fmla="*/ 174337 h 4556159"/>
              <a:gd name="connsiteX2" fmla="*/ 7685000 w 12584740"/>
              <a:gd name="connsiteY2" fmla="*/ 228415 h 4556159"/>
              <a:gd name="connsiteX3" fmla="*/ 8258962 w 12584740"/>
              <a:gd name="connsiteY3" fmla="*/ 227675 h 4556159"/>
              <a:gd name="connsiteX4" fmla="*/ 10704478 w 12584740"/>
              <a:gd name="connsiteY4" fmla="*/ 76437 h 4556159"/>
              <a:gd name="connsiteX5" fmla="*/ 10856419 w 12584740"/>
              <a:gd name="connsiteY5" fmla="*/ 55944 h 4556159"/>
              <a:gd name="connsiteX6" fmla="*/ 10946891 w 12584740"/>
              <a:gd name="connsiteY6" fmla="*/ 22447 h 4556159"/>
              <a:gd name="connsiteX7" fmla="*/ 11071737 w 12584740"/>
              <a:gd name="connsiteY7" fmla="*/ 7907 h 4556159"/>
              <a:gd name="connsiteX8" fmla="*/ 11092700 w 12584740"/>
              <a:gd name="connsiteY8" fmla="*/ 2345 h 4556159"/>
              <a:gd name="connsiteX9" fmla="*/ 11121627 w 12584740"/>
              <a:gd name="connsiteY9" fmla="*/ 4539 h 4556159"/>
              <a:gd name="connsiteX10" fmla="*/ 11237564 w 12584740"/>
              <a:gd name="connsiteY10" fmla="*/ 14319 h 4556159"/>
              <a:gd name="connsiteX11" fmla="*/ 11328738 w 12584740"/>
              <a:gd name="connsiteY11" fmla="*/ 30868 h 4556159"/>
              <a:gd name="connsiteX12" fmla="*/ 11442587 w 12584740"/>
              <a:gd name="connsiteY12" fmla="*/ 14368 h 4556159"/>
              <a:gd name="connsiteX13" fmla="*/ 11511928 w 12584740"/>
              <a:gd name="connsiteY13" fmla="*/ 16713 h 4556159"/>
              <a:gd name="connsiteX14" fmla="*/ 11625388 w 12584740"/>
              <a:gd name="connsiteY14" fmla="*/ 39481 h 4556159"/>
              <a:gd name="connsiteX15" fmla="*/ 11775146 w 12584740"/>
              <a:gd name="connsiteY15" fmla="*/ 27611 h 4556159"/>
              <a:gd name="connsiteX16" fmla="*/ 11806024 w 12584740"/>
              <a:gd name="connsiteY16" fmla="*/ 88 h 4556159"/>
              <a:gd name="connsiteX17" fmla="*/ 11865034 w 12584740"/>
              <a:gd name="connsiteY17" fmla="*/ 19785 h 4556159"/>
              <a:gd name="connsiteX18" fmla="*/ 11994565 w 12584740"/>
              <a:gd name="connsiteY18" fmla="*/ 44174 h 4556159"/>
              <a:gd name="connsiteX19" fmla="*/ 12059283 w 12584740"/>
              <a:gd name="connsiteY19" fmla="*/ 52111 h 4556159"/>
              <a:gd name="connsiteX20" fmla="*/ 12160147 w 12584740"/>
              <a:gd name="connsiteY20" fmla="*/ 55873 h 4556159"/>
              <a:gd name="connsiteX21" fmla="*/ 12190854 w 12584740"/>
              <a:gd name="connsiteY21" fmla="*/ 58535 h 4556159"/>
              <a:gd name="connsiteX22" fmla="*/ 12215705 w 12584740"/>
              <a:gd name="connsiteY22" fmla="*/ 59963 h 4556159"/>
              <a:gd name="connsiteX23" fmla="*/ 12584740 w 12584740"/>
              <a:gd name="connsiteY23" fmla="*/ 3074876 h 4556159"/>
              <a:gd name="connsiteX24" fmla="*/ 483060 w 12584740"/>
              <a:gd name="connsiteY24" fmla="*/ 4556159 h 4556159"/>
              <a:gd name="connsiteX25" fmla="*/ 0 w 12584740"/>
              <a:gd name="connsiteY25" fmla="*/ 609687 h 4556159"/>
              <a:gd name="connsiteX26" fmla="*/ 7836 w 12584740"/>
              <a:gd name="connsiteY26" fmla="*/ 612367 h 4556159"/>
              <a:gd name="connsiteX27" fmla="*/ 59804 w 12584740"/>
              <a:gd name="connsiteY27" fmla="*/ 632641 h 4556159"/>
              <a:gd name="connsiteX28" fmla="*/ 189088 w 12584740"/>
              <a:gd name="connsiteY28" fmla="*/ 635215 h 4556159"/>
              <a:gd name="connsiteX29" fmla="*/ 238402 w 12584740"/>
              <a:gd name="connsiteY29" fmla="*/ 617809 h 4556159"/>
              <a:gd name="connsiteX30" fmla="*/ 332970 w 12584740"/>
              <a:gd name="connsiteY30" fmla="*/ 587858 h 4556159"/>
              <a:gd name="connsiteX31" fmla="*/ 407552 w 12584740"/>
              <a:gd name="connsiteY31" fmla="*/ 528789 h 4556159"/>
              <a:gd name="connsiteX32" fmla="*/ 497934 w 12584740"/>
              <a:gd name="connsiteY32" fmla="*/ 483200 h 4556159"/>
              <a:gd name="connsiteX33" fmla="*/ 510273 w 12584740"/>
              <a:gd name="connsiteY33" fmla="*/ 485018 h 4556159"/>
              <a:gd name="connsiteX34" fmla="*/ 561099 w 12584740"/>
              <a:gd name="connsiteY34" fmla="*/ 457203 h 4556159"/>
              <a:gd name="connsiteX35" fmla="*/ 705102 w 12584740"/>
              <a:gd name="connsiteY35" fmla="*/ 380672 h 4556159"/>
              <a:gd name="connsiteX36" fmla="*/ 800404 w 12584740"/>
              <a:gd name="connsiteY36" fmla="*/ 270755 h 4556159"/>
              <a:gd name="connsiteX37" fmla="*/ 842353 w 12584740"/>
              <a:gd name="connsiteY37" fmla="*/ 257559 h 4556159"/>
              <a:gd name="connsiteX38" fmla="*/ 912247 w 12584740"/>
              <a:gd name="connsiteY38" fmla="*/ 235092 h 4556159"/>
              <a:gd name="connsiteX39" fmla="*/ 927247 w 12584740"/>
              <a:gd name="connsiteY39" fmla="*/ 239063 h 4556159"/>
              <a:gd name="connsiteX40" fmla="*/ 933425 w 12584740"/>
              <a:gd name="connsiteY40" fmla="*/ 236995 h 4556159"/>
              <a:gd name="connsiteX41" fmla="*/ 934108 w 12584740"/>
              <a:gd name="connsiteY41" fmla="*/ 237279 h 4556159"/>
              <a:gd name="connsiteX42" fmla="*/ 935368 w 12584740"/>
              <a:gd name="connsiteY42" fmla="*/ 236344 h 4556159"/>
              <a:gd name="connsiteX43" fmla="*/ 949059 w 12584740"/>
              <a:gd name="connsiteY43" fmla="*/ 231759 h 4556159"/>
              <a:gd name="connsiteX44" fmla="*/ 980035 w 12584740"/>
              <a:gd name="connsiteY44" fmla="*/ 232451 h 4556159"/>
              <a:gd name="connsiteX45" fmla="*/ 998443 w 12584740"/>
              <a:gd name="connsiteY45" fmla="*/ 229669 h 4556159"/>
              <a:gd name="connsiteX46" fmla="*/ 1015140 w 12584740"/>
              <a:gd name="connsiteY46" fmla="*/ 211809 h 4556159"/>
              <a:gd name="connsiteX47" fmla="*/ 1027653 w 12584740"/>
              <a:gd name="connsiteY47" fmla="*/ 209075 h 4556159"/>
              <a:gd name="connsiteX48" fmla="*/ 1029989 w 12584740"/>
              <a:gd name="connsiteY48" fmla="*/ 206615 h 4556159"/>
              <a:gd name="connsiteX49" fmla="*/ 1036851 w 12584740"/>
              <a:gd name="connsiteY49" fmla="*/ 201625 h 4556159"/>
              <a:gd name="connsiteX50" fmla="*/ 1029120 w 12584740"/>
              <a:gd name="connsiteY50" fmla="*/ 198042 h 4556159"/>
              <a:gd name="connsiteX51" fmla="*/ 1113256 w 12584740"/>
              <a:gd name="connsiteY51" fmla="*/ 173389 h 4556159"/>
              <a:gd name="connsiteX52" fmla="*/ 1184710 w 12584740"/>
              <a:gd name="connsiteY52" fmla="*/ 152398 h 4556159"/>
              <a:gd name="connsiteX53" fmla="*/ 1310965 w 12584740"/>
              <a:gd name="connsiteY53" fmla="*/ 166725 h 4556159"/>
              <a:gd name="connsiteX54" fmla="*/ 1430934 w 12584740"/>
              <a:gd name="connsiteY54" fmla="*/ 119950 h 4556159"/>
              <a:gd name="connsiteX55" fmla="*/ 1463118 w 12584740"/>
              <a:gd name="connsiteY55" fmla="*/ 119757 h 4556159"/>
              <a:gd name="connsiteX56" fmla="*/ 1493444 w 12584740"/>
              <a:gd name="connsiteY56" fmla="*/ 128262 h 4556159"/>
              <a:gd name="connsiteX57" fmla="*/ 1493168 w 12584740"/>
              <a:gd name="connsiteY57" fmla="*/ 131301 h 4556159"/>
              <a:gd name="connsiteX58" fmla="*/ 1497974 w 12584740"/>
              <a:gd name="connsiteY58" fmla="*/ 132687 h 4556159"/>
              <a:gd name="connsiteX59" fmla="*/ 1502355 w 12584740"/>
              <a:gd name="connsiteY59" fmla="*/ 130762 h 4556159"/>
              <a:gd name="connsiteX60" fmla="*/ 1508100 w 12584740"/>
              <a:gd name="connsiteY60" fmla="*/ 132372 h 4556159"/>
              <a:gd name="connsiteX61" fmla="*/ 1523822 w 12584740"/>
              <a:gd name="connsiteY61" fmla="*/ 135958 h 4556159"/>
              <a:gd name="connsiteX62" fmla="*/ 1528971 w 12584740"/>
              <a:gd name="connsiteY62" fmla="*/ 142145 h 4556159"/>
              <a:gd name="connsiteX63" fmla="*/ 1590631 w 12584740"/>
              <a:gd name="connsiteY63" fmla="*/ 154682 h 4556159"/>
              <a:gd name="connsiteX64" fmla="*/ 1609537 w 12584740"/>
              <a:gd name="connsiteY64" fmla="*/ 150462 h 4556159"/>
              <a:gd name="connsiteX65" fmla="*/ 1631335 w 12584740"/>
              <a:gd name="connsiteY65" fmla="*/ 160532 h 4556159"/>
              <a:gd name="connsiteX66" fmla="*/ 1693983 w 12584740"/>
              <a:gd name="connsiteY66" fmla="*/ 164048 h 4556159"/>
              <a:gd name="connsiteX67" fmla="*/ 1763575 w 12584740"/>
              <a:gd name="connsiteY67" fmla="*/ 175690 h 4556159"/>
              <a:gd name="connsiteX68" fmla="*/ 1812709 w 12584740"/>
              <a:gd name="connsiteY68" fmla="*/ 188883 h 4556159"/>
              <a:gd name="connsiteX69" fmla="*/ 1945879 w 12584740"/>
              <a:gd name="connsiteY69" fmla="*/ 197052 h 4556159"/>
              <a:gd name="connsiteX70" fmla="*/ 1974418 w 12584740"/>
              <a:gd name="connsiteY70" fmla="*/ 189712 h 4556159"/>
              <a:gd name="connsiteX71" fmla="*/ 2235555 w 12584740"/>
              <a:gd name="connsiteY71" fmla="*/ 226659 h 4556159"/>
              <a:gd name="connsiteX72" fmla="*/ 2881775 w 12584740"/>
              <a:gd name="connsiteY72" fmla="*/ 214043 h 4556159"/>
              <a:gd name="connsiteX0" fmla="*/ 4549134 w 12584740"/>
              <a:gd name="connsiteY0" fmla="*/ 97689 h 4556159"/>
              <a:gd name="connsiteX1" fmla="*/ 6433413 w 12584740"/>
              <a:gd name="connsiteY1" fmla="*/ 174337 h 4556159"/>
              <a:gd name="connsiteX2" fmla="*/ 7685000 w 12584740"/>
              <a:gd name="connsiteY2" fmla="*/ 228415 h 4556159"/>
              <a:gd name="connsiteX3" fmla="*/ 8258962 w 12584740"/>
              <a:gd name="connsiteY3" fmla="*/ 227675 h 4556159"/>
              <a:gd name="connsiteX4" fmla="*/ 10704478 w 12584740"/>
              <a:gd name="connsiteY4" fmla="*/ 76437 h 4556159"/>
              <a:gd name="connsiteX5" fmla="*/ 10856419 w 12584740"/>
              <a:gd name="connsiteY5" fmla="*/ 55944 h 4556159"/>
              <a:gd name="connsiteX6" fmla="*/ 10946891 w 12584740"/>
              <a:gd name="connsiteY6" fmla="*/ 22447 h 4556159"/>
              <a:gd name="connsiteX7" fmla="*/ 11071737 w 12584740"/>
              <a:gd name="connsiteY7" fmla="*/ 7907 h 4556159"/>
              <a:gd name="connsiteX8" fmla="*/ 11092700 w 12584740"/>
              <a:gd name="connsiteY8" fmla="*/ 2345 h 4556159"/>
              <a:gd name="connsiteX9" fmla="*/ 11121627 w 12584740"/>
              <a:gd name="connsiteY9" fmla="*/ 4539 h 4556159"/>
              <a:gd name="connsiteX10" fmla="*/ 11237564 w 12584740"/>
              <a:gd name="connsiteY10" fmla="*/ 14319 h 4556159"/>
              <a:gd name="connsiteX11" fmla="*/ 11328738 w 12584740"/>
              <a:gd name="connsiteY11" fmla="*/ 30868 h 4556159"/>
              <a:gd name="connsiteX12" fmla="*/ 11442587 w 12584740"/>
              <a:gd name="connsiteY12" fmla="*/ 14368 h 4556159"/>
              <a:gd name="connsiteX13" fmla="*/ 11511928 w 12584740"/>
              <a:gd name="connsiteY13" fmla="*/ 16713 h 4556159"/>
              <a:gd name="connsiteX14" fmla="*/ 11625388 w 12584740"/>
              <a:gd name="connsiteY14" fmla="*/ 39481 h 4556159"/>
              <a:gd name="connsiteX15" fmla="*/ 11775146 w 12584740"/>
              <a:gd name="connsiteY15" fmla="*/ 27611 h 4556159"/>
              <a:gd name="connsiteX16" fmla="*/ 11806024 w 12584740"/>
              <a:gd name="connsiteY16" fmla="*/ 88 h 4556159"/>
              <a:gd name="connsiteX17" fmla="*/ 11865034 w 12584740"/>
              <a:gd name="connsiteY17" fmla="*/ 19785 h 4556159"/>
              <a:gd name="connsiteX18" fmla="*/ 11994565 w 12584740"/>
              <a:gd name="connsiteY18" fmla="*/ 44174 h 4556159"/>
              <a:gd name="connsiteX19" fmla="*/ 12059283 w 12584740"/>
              <a:gd name="connsiteY19" fmla="*/ 52111 h 4556159"/>
              <a:gd name="connsiteX20" fmla="*/ 12160147 w 12584740"/>
              <a:gd name="connsiteY20" fmla="*/ 55873 h 4556159"/>
              <a:gd name="connsiteX21" fmla="*/ 12190854 w 12584740"/>
              <a:gd name="connsiteY21" fmla="*/ 58535 h 4556159"/>
              <a:gd name="connsiteX22" fmla="*/ 12215705 w 12584740"/>
              <a:gd name="connsiteY22" fmla="*/ 59963 h 4556159"/>
              <a:gd name="connsiteX23" fmla="*/ 12584740 w 12584740"/>
              <a:gd name="connsiteY23" fmla="*/ 3074876 h 4556159"/>
              <a:gd name="connsiteX24" fmla="*/ 483060 w 12584740"/>
              <a:gd name="connsiteY24" fmla="*/ 4556159 h 4556159"/>
              <a:gd name="connsiteX25" fmla="*/ 0 w 12584740"/>
              <a:gd name="connsiteY25" fmla="*/ 609687 h 4556159"/>
              <a:gd name="connsiteX26" fmla="*/ 7836 w 12584740"/>
              <a:gd name="connsiteY26" fmla="*/ 612367 h 4556159"/>
              <a:gd name="connsiteX27" fmla="*/ 59804 w 12584740"/>
              <a:gd name="connsiteY27" fmla="*/ 632641 h 4556159"/>
              <a:gd name="connsiteX28" fmla="*/ 189088 w 12584740"/>
              <a:gd name="connsiteY28" fmla="*/ 635215 h 4556159"/>
              <a:gd name="connsiteX29" fmla="*/ 238402 w 12584740"/>
              <a:gd name="connsiteY29" fmla="*/ 617809 h 4556159"/>
              <a:gd name="connsiteX30" fmla="*/ 332970 w 12584740"/>
              <a:gd name="connsiteY30" fmla="*/ 587858 h 4556159"/>
              <a:gd name="connsiteX31" fmla="*/ 407552 w 12584740"/>
              <a:gd name="connsiteY31" fmla="*/ 528789 h 4556159"/>
              <a:gd name="connsiteX32" fmla="*/ 497934 w 12584740"/>
              <a:gd name="connsiteY32" fmla="*/ 483200 h 4556159"/>
              <a:gd name="connsiteX33" fmla="*/ 510273 w 12584740"/>
              <a:gd name="connsiteY33" fmla="*/ 485018 h 4556159"/>
              <a:gd name="connsiteX34" fmla="*/ 561099 w 12584740"/>
              <a:gd name="connsiteY34" fmla="*/ 457203 h 4556159"/>
              <a:gd name="connsiteX35" fmla="*/ 705102 w 12584740"/>
              <a:gd name="connsiteY35" fmla="*/ 380672 h 4556159"/>
              <a:gd name="connsiteX36" fmla="*/ 800404 w 12584740"/>
              <a:gd name="connsiteY36" fmla="*/ 270755 h 4556159"/>
              <a:gd name="connsiteX37" fmla="*/ 842353 w 12584740"/>
              <a:gd name="connsiteY37" fmla="*/ 257559 h 4556159"/>
              <a:gd name="connsiteX38" fmla="*/ 912247 w 12584740"/>
              <a:gd name="connsiteY38" fmla="*/ 235092 h 4556159"/>
              <a:gd name="connsiteX39" fmla="*/ 927247 w 12584740"/>
              <a:gd name="connsiteY39" fmla="*/ 239063 h 4556159"/>
              <a:gd name="connsiteX40" fmla="*/ 933425 w 12584740"/>
              <a:gd name="connsiteY40" fmla="*/ 236995 h 4556159"/>
              <a:gd name="connsiteX41" fmla="*/ 934108 w 12584740"/>
              <a:gd name="connsiteY41" fmla="*/ 237279 h 4556159"/>
              <a:gd name="connsiteX42" fmla="*/ 935368 w 12584740"/>
              <a:gd name="connsiteY42" fmla="*/ 236344 h 4556159"/>
              <a:gd name="connsiteX43" fmla="*/ 949059 w 12584740"/>
              <a:gd name="connsiteY43" fmla="*/ 231759 h 4556159"/>
              <a:gd name="connsiteX44" fmla="*/ 980035 w 12584740"/>
              <a:gd name="connsiteY44" fmla="*/ 232451 h 4556159"/>
              <a:gd name="connsiteX45" fmla="*/ 998443 w 12584740"/>
              <a:gd name="connsiteY45" fmla="*/ 229669 h 4556159"/>
              <a:gd name="connsiteX46" fmla="*/ 1015140 w 12584740"/>
              <a:gd name="connsiteY46" fmla="*/ 211809 h 4556159"/>
              <a:gd name="connsiteX47" fmla="*/ 1027653 w 12584740"/>
              <a:gd name="connsiteY47" fmla="*/ 209075 h 4556159"/>
              <a:gd name="connsiteX48" fmla="*/ 1029989 w 12584740"/>
              <a:gd name="connsiteY48" fmla="*/ 206615 h 4556159"/>
              <a:gd name="connsiteX49" fmla="*/ 1036851 w 12584740"/>
              <a:gd name="connsiteY49" fmla="*/ 201625 h 4556159"/>
              <a:gd name="connsiteX50" fmla="*/ 1029120 w 12584740"/>
              <a:gd name="connsiteY50" fmla="*/ 198042 h 4556159"/>
              <a:gd name="connsiteX51" fmla="*/ 1113256 w 12584740"/>
              <a:gd name="connsiteY51" fmla="*/ 173389 h 4556159"/>
              <a:gd name="connsiteX52" fmla="*/ 1184710 w 12584740"/>
              <a:gd name="connsiteY52" fmla="*/ 152398 h 4556159"/>
              <a:gd name="connsiteX53" fmla="*/ 1310965 w 12584740"/>
              <a:gd name="connsiteY53" fmla="*/ 166725 h 4556159"/>
              <a:gd name="connsiteX54" fmla="*/ 1430934 w 12584740"/>
              <a:gd name="connsiteY54" fmla="*/ 119950 h 4556159"/>
              <a:gd name="connsiteX55" fmla="*/ 1463118 w 12584740"/>
              <a:gd name="connsiteY55" fmla="*/ 119757 h 4556159"/>
              <a:gd name="connsiteX56" fmla="*/ 1493444 w 12584740"/>
              <a:gd name="connsiteY56" fmla="*/ 128262 h 4556159"/>
              <a:gd name="connsiteX57" fmla="*/ 1493168 w 12584740"/>
              <a:gd name="connsiteY57" fmla="*/ 131301 h 4556159"/>
              <a:gd name="connsiteX58" fmla="*/ 1497974 w 12584740"/>
              <a:gd name="connsiteY58" fmla="*/ 132687 h 4556159"/>
              <a:gd name="connsiteX59" fmla="*/ 1502355 w 12584740"/>
              <a:gd name="connsiteY59" fmla="*/ 130762 h 4556159"/>
              <a:gd name="connsiteX60" fmla="*/ 1508100 w 12584740"/>
              <a:gd name="connsiteY60" fmla="*/ 132372 h 4556159"/>
              <a:gd name="connsiteX61" fmla="*/ 1523822 w 12584740"/>
              <a:gd name="connsiteY61" fmla="*/ 135958 h 4556159"/>
              <a:gd name="connsiteX62" fmla="*/ 1528971 w 12584740"/>
              <a:gd name="connsiteY62" fmla="*/ 142145 h 4556159"/>
              <a:gd name="connsiteX63" fmla="*/ 1590631 w 12584740"/>
              <a:gd name="connsiteY63" fmla="*/ 154682 h 4556159"/>
              <a:gd name="connsiteX64" fmla="*/ 1609537 w 12584740"/>
              <a:gd name="connsiteY64" fmla="*/ 150462 h 4556159"/>
              <a:gd name="connsiteX65" fmla="*/ 1631335 w 12584740"/>
              <a:gd name="connsiteY65" fmla="*/ 160532 h 4556159"/>
              <a:gd name="connsiteX66" fmla="*/ 1693983 w 12584740"/>
              <a:gd name="connsiteY66" fmla="*/ 164048 h 4556159"/>
              <a:gd name="connsiteX67" fmla="*/ 1763575 w 12584740"/>
              <a:gd name="connsiteY67" fmla="*/ 175690 h 4556159"/>
              <a:gd name="connsiteX68" fmla="*/ 1812709 w 12584740"/>
              <a:gd name="connsiteY68" fmla="*/ 188883 h 4556159"/>
              <a:gd name="connsiteX69" fmla="*/ 1945879 w 12584740"/>
              <a:gd name="connsiteY69" fmla="*/ 197052 h 4556159"/>
              <a:gd name="connsiteX70" fmla="*/ 1974418 w 12584740"/>
              <a:gd name="connsiteY70" fmla="*/ 189712 h 4556159"/>
              <a:gd name="connsiteX71" fmla="*/ 2235555 w 12584740"/>
              <a:gd name="connsiteY71" fmla="*/ 226659 h 4556159"/>
              <a:gd name="connsiteX72" fmla="*/ 4549134 w 12584740"/>
              <a:gd name="connsiteY72" fmla="*/ 97689 h 4556159"/>
              <a:gd name="connsiteX0" fmla="*/ 4549134 w 12584740"/>
              <a:gd name="connsiteY0" fmla="*/ 97689 h 4556159"/>
              <a:gd name="connsiteX1" fmla="*/ 6433413 w 12584740"/>
              <a:gd name="connsiteY1" fmla="*/ 174337 h 4556159"/>
              <a:gd name="connsiteX2" fmla="*/ 7685000 w 12584740"/>
              <a:gd name="connsiteY2" fmla="*/ 228415 h 4556159"/>
              <a:gd name="connsiteX3" fmla="*/ 8258962 w 12584740"/>
              <a:gd name="connsiteY3" fmla="*/ 227675 h 4556159"/>
              <a:gd name="connsiteX4" fmla="*/ 10704478 w 12584740"/>
              <a:gd name="connsiteY4" fmla="*/ 76437 h 4556159"/>
              <a:gd name="connsiteX5" fmla="*/ 10856419 w 12584740"/>
              <a:gd name="connsiteY5" fmla="*/ 55944 h 4556159"/>
              <a:gd name="connsiteX6" fmla="*/ 10946891 w 12584740"/>
              <a:gd name="connsiteY6" fmla="*/ 22447 h 4556159"/>
              <a:gd name="connsiteX7" fmla="*/ 11071737 w 12584740"/>
              <a:gd name="connsiteY7" fmla="*/ 7907 h 4556159"/>
              <a:gd name="connsiteX8" fmla="*/ 11092700 w 12584740"/>
              <a:gd name="connsiteY8" fmla="*/ 2345 h 4556159"/>
              <a:gd name="connsiteX9" fmla="*/ 11121627 w 12584740"/>
              <a:gd name="connsiteY9" fmla="*/ 4539 h 4556159"/>
              <a:gd name="connsiteX10" fmla="*/ 11237564 w 12584740"/>
              <a:gd name="connsiteY10" fmla="*/ 14319 h 4556159"/>
              <a:gd name="connsiteX11" fmla="*/ 11328738 w 12584740"/>
              <a:gd name="connsiteY11" fmla="*/ 30868 h 4556159"/>
              <a:gd name="connsiteX12" fmla="*/ 11442587 w 12584740"/>
              <a:gd name="connsiteY12" fmla="*/ 14368 h 4556159"/>
              <a:gd name="connsiteX13" fmla="*/ 11511928 w 12584740"/>
              <a:gd name="connsiteY13" fmla="*/ 16713 h 4556159"/>
              <a:gd name="connsiteX14" fmla="*/ 11625388 w 12584740"/>
              <a:gd name="connsiteY14" fmla="*/ 39481 h 4556159"/>
              <a:gd name="connsiteX15" fmla="*/ 11775146 w 12584740"/>
              <a:gd name="connsiteY15" fmla="*/ 27611 h 4556159"/>
              <a:gd name="connsiteX16" fmla="*/ 11806024 w 12584740"/>
              <a:gd name="connsiteY16" fmla="*/ 88 h 4556159"/>
              <a:gd name="connsiteX17" fmla="*/ 11865034 w 12584740"/>
              <a:gd name="connsiteY17" fmla="*/ 19785 h 4556159"/>
              <a:gd name="connsiteX18" fmla="*/ 11994565 w 12584740"/>
              <a:gd name="connsiteY18" fmla="*/ 44174 h 4556159"/>
              <a:gd name="connsiteX19" fmla="*/ 12059283 w 12584740"/>
              <a:gd name="connsiteY19" fmla="*/ 52111 h 4556159"/>
              <a:gd name="connsiteX20" fmla="*/ 12160147 w 12584740"/>
              <a:gd name="connsiteY20" fmla="*/ 55873 h 4556159"/>
              <a:gd name="connsiteX21" fmla="*/ 12190854 w 12584740"/>
              <a:gd name="connsiteY21" fmla="*/ 58535 h 4556159"/>
              <a:gd name="connsiteX22" fmla="*/ 12215705 w 12584740"/>
              <a:gd name="connsiteY22" fmla="*/ 59963 h 4556159"/>
              <a:gd name="connsiteX23" fmla="*/ 12584740 w 12584740"/>
              <a:gd name="connsiteY23" fmla="*/ 3074876 h 4556159"/>
              <a:gd name="connsiteX24" fmla="*/ 483060 w 12584740"/>
              <a:gd name="connsiteY24" fmla="*/ 4556159 h 4556159"/>
              <a:gd name="connsiteX25" fmla="*/ 0 w 12584740"/>
              <a:gd name="connsiteY25" fmla="*/ 609687 h 4556159"/>
              <a:gd name="connsiteX26" fmla="*/ 7836 w 12584740"/>
              <a:gd name="connsiteY26" fmla="*/ 612367 h 4556159"/>
              <a:gd name="connsiteX27" fmla="*/ 59804 w 12584740"/>
              <a:gd name="connsiteY27" fmla="*/ 632641 h 4556159"/>
              <a:gd name="connsiteX28" fmla="*/ 189088 w 12584740"/>
              <a:gd name="connsiteY28" fmla="*/ 635215 h 4556159"/>
              <a:gd name="connsiteX29" fmla="*/ 238402 w 12584740"/>
              <a:gd name="connsiteY29" fmla="*/ 617809 h 4556159"/>
              <a:gd name="connsiteX30" fmla="*/ 332970 w 12584740"/>
              <a:gd name="connsiteY30" fmla="*/ 587858 h 4556159"/>
              <a:gd name="connsiteX31" fmla="*/ 407552 w 12584740"/>
              <a:gd name="connsiteY31" fmla="*/ 528789 h 4556159"/>
              <a:gd name="connsiteX32" fmla="*/ 497934 w 12584740"/>
              <a:gd name="connsiteY32" fmla="*/ 483200 h 4556159"/>
              <a:gd name="connsiteX33" fmla="*/ 510273 w 12584740"/>
              <a:gd name="connsiteY33" fmla="*/ 485018 h 4556159"/>
              <a:gd name="connsiteX34" fmla="*/ 561099 w 12584740"/>
              <a:gd name="connsiteY34" fmla="*/ 457203 h 4556159"/>
              <a:gd name="connsiteX35" fmla="*/ 705102 w 12584740"/>
              <a:gd name="connsiteY35" fmla="*/ 380672 h 4556159"/>
              <a:gd name="connsiteX36" fmla="*/ 800404 w 12584740"/>
              <a:gd name="connsiteY36" fmla="*/ 270755 h 4556159"/>
              <a:gd name="connsiteX37" fmla="*/ 842353 w 12584740"/>
              <a:gd name="connsiteY37" fmla="*/ 257559 h 4556159"/>
              <a:gd name="connsiteX38" fmla="*/ 912247 w 12584740"/>
              <a:gd name="connsiteY38" fmla="*/ 235092 h 4556159"/>
              <a:gd name="connsiteX39" fmla="*/ 927247 w 12584740"/>
              <a:gd name="connsiteY39" fmla="*/ 239063 h 4556159"/>
              <a:gd name="connsiteX40" fmla="*/ 933425 w 12584740"/>
              <a:gd name="connsiteY40" fmla="*/ 236995 h 4556159"/>
              <a:gd name="connsiteX41" fmla="*/ 934108 w 12584740"/>
              <a:gd name="connsiteY41" fmla="*/ 237279 h 4556159"/>
              <a:gd name="connsiteX42" fmla="*/ 935368 w 12584740"/>
              <a:gd name="connsiteY42" fmla="*/ 236344 h 4556159"/>
              <a:gd name="connsiteX43" fmla="*/ 949059 w 12584740"/>
              <a:gd name="connsiteY43" fmla="*/ 231759 h 4556159"/>
              <a:gd name="connsiteX44" fmla="*/ 980035 w 12584740"/>
              <a:gd name="connsiteY44" fmla="*/ 232451 h 4556159"/>
              <a:gd name="connsiteX45" fmla="*/ 998443 w 12584740"/>
              <a:gd name="connsiteY45" fmla="*/ 229669 h 4556159"/>
              <a:gd name="connsiteX46" fmla="*/ 1015140 w 12584740"/>
              <a:gd name="connsiteY46" fmla="*/ 211809 h 4556159"/>
              <a:gd name="connsiteX47" fmla="*/ 1027653 w 12584740"/>
              <a:gd name="connsiteY47" fmla="*/ 209075 h 4556159"/>
              <a:gd name="connsiteX48" fmla="*/ 1029989 w 12584740"/>
              <a:gd name="connsiteY48" fmla="*/ 206615 h 4556159"/>
              <a:gd name="connsiteX49" fmla="*/ 1036851 w 12584740"/>
              <a:gd name="connsiteY49" fmla="*/ 201625 h 4556159"/>
              <a:gd name="connsiteX50" fmla="*/ 1029120 w 12584740"/>
              <a:gd name="connsiteY50" fmla="*/ 198042 h 4556159"/>
              <a:gd name="connsiteX51" fmla="*/ 1113256 w 12584740"/>
              <a:gd name="connsiteY51" fmla="*/ 173389 h 4556159"/>
              <a:gd name="connsiteX52" fmla="*/ 1184710 w 12584740"/>
              <a:gd name="connsiteY52" fmla="*/ 152398 h 4556159"/>
              <a:gd name="connsiteX53" fmla="*/ 1310965 w 12584740"/>
              <a:gd name="connsiteY53" fmla="*/ 166725 h 4556159"/>
              <a:gd name="connsiteX54" fmla="*/ 1430934 w 12584740"/>
              <a:gd name="connsiteY54" fmla="*/ 119950 h 4556159"/>
              <a:gd name="connsiteX55" fmla="*/ 1463118 w 12584740"/>
              <a:gd name="connsiteY55" fmla="*/ 119757 h 4556159"/>
              <a:gd name="connsiteX56" fmla="*/ 1493444 w 12584740"/>
              <a:gd name="connsiteY56" fmla="*/ 128262 h 4556159"/>
              <a:gd name="connsiteX57" fmla="*/ 1493168 w 12584740"/>
              <a:gd name="connsiteY57" fmla="*/ 131301 h 4556159"/>
              <a:gd name="connsiteX58" fmla="*/ 1497974 w 12584740"/>
              <a:gd name="connsiteY58" fmla="*/ 132687 h 4556159"/>
              <a:gd name="connsiteX59" fmla="*/ 1502355 w 12584740"/>
              <a:gd name="connsiteY59" fmla="*/ 130762 h 4556159"/>
              <a:gd name="connsiteX60" fmla="*/ 1508100 w 12584740"/>
              <a:gd name="connsiteY60" fmla="*/ 132372 h 4556159"/>
              <a:gd name="connsiteX61" fmla="*/ 1523822 w 12584740"/>
              <a:gd name="connsiteY61" fmla="*/ 135958 h 4556159"/>
              <a:gd name="connsiteX62" fmla="*/ 1528971 w 12584740"/>
              <a:gd name="connsiteY62" fmla="*/ 142145 h 4556159"/>
              <a:gd name="connsiteX63" fmla="*/ 1590631 w 12584740"/>
              <a:gd name="connsiteY63" fmla="*/ 154682 h 4556159"/>
              <a:gd name="connsiteX64" fmla="*/ 1609537 w 12584740"/>
              <a:gd name="connsiteY64" fmla="*/ 150462 h 4556159"/>
              <a:gd name="connsiteX65" fmla="*/ 1631335 w 12584740"/>
              <a:gd name="connsiteY65" fmla="*/ 160532 h 4556159"/>
              <a:gd name="connsiteX66" fmla="*/ 1693983 w 12584740"/>
              <a:gd name="connsiteY66" fmla="*/ 164048 h 4556159"/>
              <a:gd name="connsiteX67" fmla="*/ 1763575 w 12584740"/>
              <a:gd name="connsiteY67" fmla="*/ 175690 h 4556159"/>
              <a:gd name="connsiteX68" fmla="*/ 1812709 w 12584740"/>
              <a:gd name="connsiteY68" fmla="*/ 188883 h 4556159"/>
              <a:gd name="connsiteX69" fmla="*/ 1945879 w 12584740"/>
              <a:gd name="connsiteY69" fmla="*/ 197052 h 4556159"/>
              <a:gd name="connsiteX70" fmla="*/ 1974418 w 12584740"/>
              <a:gd name="connsiteY70" fmla="*/ 189712 h 4556159"/>
              <a:gd name="connsiteX71" fmla="*/ 2235555 w 12584740"/>
              <a:gd name="connsiteY71" fmla="*/ 226659 h 4556159"/>
              <a:gd name="connsiteX72" fmla="*/ 4549134 w 12584740"/>
              <a:gd name="connsiteY72" fmla="*/ 97689 h 4556159"/>
              <a:gd name="connsiteX0" fmla="*/ 4549134 w 12584740"/>
              <a:gd name="connsiteY0" fmla="*/ 97689 h 4556159"/>
              <a:gd name="connsiteX1" fmla="*/ 6433413 w 12584740"/>
              <a:gd name="connsiteY1" fmla="*/ 174337 h 4556159"/>
              <a:gd name="connsiteX2" fmla="*/ 7685000 w 12584740"/>
              <a:gd name="connsiteY2" fmla="*/ 228415 h 4556159"/>
              <a:gd name="connsiteX3" fmla="*/ 8258962 w 12584740"/>
              <a:gd name="connsiteY3" fmla="*/ 227675 h 4556159"/>
              <a:gd name="connsiteX4" fmla="*/ 10704478 w 12584740"/>
              <a:gd name="connsiteY4" fmla="*/ 76437 h 4556159"/>
              <a:gd name="connsiteX5" fmla="*/ 10856419 w 12584740"/>
              <a:gd name="connsiteY5" fmla="*/ 55944 h 4556159"/>
              <a:gd name="connsiteX6" fmla="*/ 10946891 w 12584740"/>
              <a:gd name="connsiteY6" fmla="*/ 22447 h 4556159"/>
              <a:gd name="connsiteX7" fmla="*/ 11071737 w 12584740"/>
              <a:gd name="connsiteY7" fmla="*/ 7907 h 4556159"/>
              <a:gd name="connsiteX8" fmla="*/ 11092700 w 12584740"/>
              <a:gd name="connsiteY8" fmla="*/ 2345 h 4556159"/>
              <a:gd name="connsiteX9" fmla="*/ 11121627 w 12584740"/>
              <a:gd name="connsiteY9" fmla="*/ 4539 h 4556159"/>
              <a:gd name="connsiteX10" fmla="*/ 11237564 w 12584740"/>
              <a:gd name="connsiteY10" fmla="*/ 14319 h 4556159"/>
              <a:gd name="connsiteX11" fmla="*/ 11328738 w 12584740"/>
              <a:gd name="connsiteY11" fmla="*/ 30868 h 4556159"/>
              <a:gd name="connsiteX12" fmla="*/ 11442587 w 12584740"/>
              <a:gd name="connsiteY12" fmla="*/ 14368 h 4556159"/>
              <a:gd name="connsiteX13" fmla="*/ 11511928 w 12584740"/>
              <a:gd name="connsiteY13" fmla="*/ 16713 h 4556159"/>
              <a:gd name="connsiteX14" fmla="*/ 11625388 w 12584740"/>
              <a:gd name="connsiteY14" fmla="*/ 39481 h 4556159"/>
              <a:gd name="connsiteX15" fmla="*/ 11775146 w 12584740"/>
              <a:gd name="connsiteY15" fmla="*/ 27611 h 4556159"/>
              <a:gd name="connsiteX16" fmla="*/ 11806024 w 12584740"/>
              <a:gd name="connsiteY16" fmla="*/ 88 h 4556159"/>
              <a:gd name="connsiteX17" fmla="*/ 11865034 w 12584740"/>
              <a:gd name="connsiteY17" fmla="*/ 19785 h 4556159"/>
              <a:gd name="connsiteX18" fmla="*/ 11994565 w 12584740"/>
              <a:gd name="connsiteY18" fmla="*/ 44174 h 4556159"/>
              <a:gd name="connsiteX19" fmla="*/ 12059283 w 12584740"/>
              <a:gd name="connsiteY19" fmla="*/ 52111 h 4556159"/>
              <a:gd name="connsiteX20" fmla="*/ 12160147 w 12584740"/>
              <a:gd name="connsiteY20" fmla="*/ 55873 h 4556159"/>
              <a:gd name="connsiteX21" fmla="*/ 12190854 w 12584740"/>
              <a:gd name="connsiteY21" fmla="*/ 58535 h 4556159"/>
              <a:gd name="connsiteX22" fmla="*/ 12215705 w 12584740"/>
              <a:gd name="connsiteY22" fmla="*/ 59963 h 4556159"/>
              <a:gd name="connsiteX23" fmla="*/ 12584740 w 12584740"/>
              <a:gd name="connsiteY23" fmla="*/ 3074876 h 4556159"/>
              <a:gd name="connsiteX24" fmla="*/ 483060 w 12584740"/>
              <a:gd name="connsiteY24" fmla="*/ 4556159 h 4556159"/>
              <a:gd name="connsiteX25" fmla="*/ 0 w 12584740"/>
              <a:gd name="connsiteY25" fmla="*/ 609687 h 4556159"/>
              <a:gd name="connsiteX26" fmla="*/ 7836 w 12584740"/>
              <a:gd name="connsiteY26" fmla="*/ 612367 h 4556159"/>
              <a:gd name="connsiteX27" fmla="*/ 59804 w 12584740"/>
              <a:gd name="connsiteY27" fmla="*/ 632641 h 4556159"/>
              <a:gd name="connsiteX28" fmla="*/ 189088 w 12584740"/>
              <a:gd name="connsiteY28" fmla="*/ 635215 h 4556159"/>
              <a:gd name="connsiteX29" fmla="*/ 238402 w 12584740"/>
              <a:gd name="connsiteY29" fmla="*/ 617809 h 4556159"/>
              <a:gd name="connsiteX30" fmla="*/ 332970 w 12584740"/>
              <a:gd name="connsiteY30" fmla="*/ 587858 h 4556159"/>
              <a:gd name="connsiteX31" fmla="*/ 407552 w 12584740"/>
              <a:gd name="connsiteY31" fmla="*/ 528789 h 4556159"/>
              <a:gd name="connsiteX32" fmla="*/ 497934 w 12584740"/>
              <a:gd name="connsiteY32" fmla="*/ 483200 h 4556159"/>
              <a:gd name="connsiteX33" fmla="*/ 510273 w 12584740"/>
              <a:gd name="connsiteY33" fmla="*/ 485018 h 4556159"/>
              <a:gd name="connsiteX34" fmla="*/ 561099 w 12584740"/>
              <a:gd name="connsiteY34" fmla="*/ 457203 h 4556159"/>
              <a:gd name="connsiteX35" fmla="*/ 705102 w 12584740"/>
              <a:gd name="connsiteY35" fmla="*/ 380672 h 4556159"/>
              <a:gd name="connsiteX36" fmla="*/ 800404 w 12584740"/>
              <a:gd name="connsiteY36" fmla="*/ 270755 h 4556159"/>
              <a:gd name="connsiteX37" fmla="*/ 842353 w 12584740"/>
              <a:gd name="connsiteY37" fmla="*/ 257559 h 4556159"/>
              <a:gd name="connsiteX38" fmla="*/ 912247 w 12584740"/>
              <a:gd name="connsiteY38" fmla="*/ 235092 h 4556159"/>
              <a:gd name="connsiteX39" fmla="*/ 927247 w 12584740"/>
              <a:gd name="connsiteY39" fmla="*/ 239063 h 4556159"/>
              <a:gd name="connsiteX40" fmla="*/ 933425 w 12584740"/>
              <a:gd name="connsiteY40" fmla="*/ 236995 h 4556159"/>
              <a:gd name="connsiteX41" fmla="*/ 934108 w 12584740"/>
              <a:gd name="connsiteY41" fmla="*/ 237279 h 4556159"/>
              <a:gd name="connsiteX42" fmla="*/ 935368 w 12584740"/>
              <a:gd name="connsiteY42" fmla="*/ 236344 h 4556159"/>
              <a:gd name="connsiteX43" fmla="*/ 949059 w 12584740"/>
              <a:gd name="connsiteY43" fmla="*/ 231759 h 4556159"/>
              <a:gd name="connsiteX44" fmla="*/ 980035 w 12584740"/>
              <a:gd name="connsiteY44" fmla="*/ 232451 h 4556159"/>
              <a:gd name="connsiteX45" fmla="*/ 998443 w 12584740"/>
              <a:gd name="connsiteY45" fmla="*/ 229669 h 4556159"/>
              <a:gd name="connsiteX46" fmla="*/ 1015140 w 12584740"/>
              <a:gd name="connsiteY46" fmla="*/ 211809 h 4556159"/>
              <a:gd name="connsiteX47" fmla="*/ 1027653 w 12584740"/>
              <a:gd name="connsiteY47" fmla="*/ 209075 h 4556159"/>
              <a:gd name="connsiteX48" fmla="*/ 1029989 w 12584740"/>
              <a:gd name="connsiteY48" fmla="*/ 206615 h 4556159"/>
              <a:gd name="connsiteX49" fmla="*/ 1036851 w 12584740"/>
              <a:gd name="connsiteY49" fmla="*/ 201625 h 4556159"/>
              <a:gd name="connsiteX50" fmla="*/ 1029120 w 12584740"/>
              <a:gd name="connsiteY50" fmla="*/ 198042 h 4556159"/>
              <a:gd name="connsiteX51" fmla="*/ 1113256 w 12584740"/>
              <a:gd name="connsiteY51" fmla="*/ 173389 h 4556159"/>
              <a:gd name="connsiteX52" fmla="*/ 1184710 w 12584740"/>
              <a:gd name="connsiteY52" fmla="*/ 152398 h 4556159"/>
              <a:gd name="connsiteX53" fmla="*/ 1310965 w 12584740"/>
              <a:gd name="connsiteY53" fmla="*/ 166725 h 4556159"/>
              <a:gd name="connsiteX54" fmla="*/ 1430934 w 12584740"/>
              <a:gd name="connsiteY54" fmla="*/ 119950 h 4556159"/>
              <a:gd name="connsiteX55" fmla="*/ 1463118 w 12584740"/>
              <a:gd name="connsiteY55" fmla="*/ 119757 h 4556159"/>
              <a:gd name="connsiteX56" fmla="*/ 1493444 w 12584740"/>
              <a:gd name="connsiteY56" fmla="*/ 128262 h 4556159"/>
              <a:gd name="connsiteX57" fmla="*/ 1493168 w 12584740"/>
              <a:gd name="connsiteY57" fmla="*/ 131301 h 4556159"/>
              <a:gd name="connsiteX58" fmla="*/ 1497974 w 12584740"/>
              <a:gd name="connsiteY58" fmla="*/ 132687 h 4556159"/>
              <a:gd name="connsiteX59" fmla="*/ 1502355 w 12584740"/>
              <a:gd name="connsiteY59" fmla="*/ 130762 h 4556159"/>
              <a:gd name="connsiteX60" fmla="*/ 1508100 w 12584740"/>
              <a:gd name="connsiteY60" fmla="*/ 132372 h 4556159"/>
              <a:gd name="connsiteX61" fmla="*/ 1523822 w 12584740"/>
              <a:gd name="connsiteY61" fmla="*/ 135958 h 4556159"/>
              <a:gd name="connsiteX62" fmla="*/ 1528971 w 12584740"/>
              <a:gd name="connsiteY62" fmla="*/ 142145 h 4556159"/>
              <a:gd name="connsiteX63" fmla="*/ 1590631 w 12584740"/>
              <a:gd name="connsiteY63" fmla="*/ 154682 h 4556159"/>
              <a:gd name="connsiteX64" fmla="*/ 1609537 w 12584740"/>
              <a:gd name="connsiteY64" fmla="*/ 150462 h 4556159"/>
              <a:gd name="connsiteX65" fmla="*/ 1631335 w 12584740"/>
              <a:gd name="connsiteY65" fmla="*/ 160532 h 4556159"/>
              <a:gd name="connsiteX66" fmla="*/ 1693983 w 12584740"/>
              <a:gd name="connsiteY66" fmla="*/ 164048 h 4556159"/>
              <a:gd name="connsiteX67" fmla="*/ 1763575 w 12584740"/>
              <a:gd name="connsiteY67" fmla="*/ 175690 h 4556159"/>
              <a:gd name="connsiteX68" fmla="*/ 1812709 w 12584740"/>
              <a:gd name="connsiteY68" fmla="*/ 188883 h 4556159"/>
              <a:gd name="connsiteX69" fmla="*/ 1945879 w 12584740"/>
              <a:gd name="connsiteY69" fmla="*/ 197052 h 4556159"/>
              <a:gd name="connsiteX70" fmla="*/ 1974418 w 12584740"/>
              <a:gd name="connsiteY70" fmla="*/ 189712 h 4556159"/>
              <a:gd name="connsiteX71" fmla="*/ 4279252 w 12584740"/>
              <a:gd name="connsiteY71" fmla="*/ 78863 h 4556159"/>
              <a:gd name="connsiteX72" fmla="*/ 4549134 w 12584740"/>
              <a:gd name="connsiteY72" fmla="*/ 97689 h 4556159"/>
              <a:gd name="connsiteX0" fmla="*/ 4529437 w 12584740"/>
              <a:gd name="connsiteY0" fmla="*/ 56233 h 4556159"/>
              <a:gd name="connsiteX1" fmla="*/ 6433413 w 12584740"/>
              <a:gd name="connsiteY1" fmla="*/ 174337 h 4556159"/>
              <a:gd name="connsiteX2" fmla="*/ 7685000 w 12584740"/>
              <a:gd name="connsiteY2" fmla="*/ 228415 h 4556159"/>
              <a:gd name="connsiteX3" fmla="*/ 8258962 w 12584740"/>
              <a:gd name="connsiteY3" fmla="*/ 227675 h 4556159"/>
              <a:gd name="connsiteX4" fmla="*/ 10704478 w 12584740"/>
              <a:gd name="connsiteY4" fmla="*/ 76437 h 4556159"/>
              <a:gd name="connsiteX5" fmla="*/ 10856419 w 12584740"/>
              <a:gd name="connsiteY5" fmla="*/ 55944 h 4556159"/>
              <a:gd name="connsiteX6" fmla="*/ 10946891 w 12584740"/>
              <a:gd name="connsiteY6" fmla="*/ 22447 h 4556159"/>
              <a:gd name="connsiteX7" fmla="*/ 11071737 w 12584740"/>
              <a:gd name="connsiteY7" fmla="*/ 7907 h 4556159"/>
              <a:gd name="connsiteX8" fmla="*/ 11092700 w 12584740"/>
              <a:gd name="connsiteY8" fmla="*/ 2345 h 4556159"/>
              <a:gd name="connsiteX9" fmla="*/ 11121627 w 12584740"/>
              <a:gd name="connsiteY9" fmla="*/ 4539 h 4556159"/>
              <a:gd name="connsiteX10" fmla="*/ 11237564 w 12584740"/>
              <a:gd name="connsiteY10" fmla="*/ 14319 h 4556159"/>
              <a:gd name="connsiteX11" fmla="*/ 11328738 w 12584740"/>
              <a:gd name="connsiteY11" fmla="*/ 30868 h 4556159"/>
              <a:gd name="connsiteX12" fmla="*/ 11442587 w 12584740"/>
              <a:gd name="connsiteY12" fmla="*/ 14368 h 4556159"/>
              <a:gd name="connsiteX13" fmla="*/ 11511928 w 12584740"/>
              <a:gd name="connsiteY13" fmla="*/ 16713 h 4556159"/>
              <a:gd name="connsiteX14" fmla="*/ 11625388 w 12584740"/>
              <a:gd name="connsiteY14" fmla="*/ 39481 h 4556159"/>
              <a:gd name="connsiteX15" fmla="*/ 11775146 w 12584740"/>
              <a:gd name="connsiteY15" fmla="*/ 27611 h 4556159"/>
              <a:gd name="connsiteX16" fmla="*/ 11806024 w 12584740"/>
              <a:gd name="connsiteY16" fmla="*/ 88 h 4556159"/>
              <a:gd name="connsiteX17" fmla="*/ 11865034 w 12584740"/>
              <a:gd name="connsiteY17" fmla="*/ 19785 h 4556159"/>
              <a:gd name="connsiteX18" fmla="*/ 11994565 w 12584740"/>
              <a:gd name="connsiteY18" fmla="*/ 44174 h 4556159"/>
              <a:gd name="connsiteX19" fmla="*/ 12059283 w 12584740"/>
              <a:gd name="connsiteY19" fmla="*/ 52111 h 4556159"/>
              <a:gd name="connsiteX20" fmla="*/ 12160147 w 12584740"/>
              <a:gd name="connsiteY20" fmla="*/ 55873 h 4556159"/>
              <a:gd name="connsiteX21" fmla="*/ 12190854 w 12584740"/>
              <a:gd name="connsiteY21" fmla="*/ 58535 h 4556159"/>
              <a:gd name="connsiteX22" fmla="*/ 12215705 w 12584740"/>
              <a:gd name="connsiteY22" fmla="*/ 59963 h 4556159"/>
              <a:gd name="connsiteX23" fmla="*/ 12584740 w 12584740"/>
              <a:gd name="connsiteY23" fmla="*/ 3074876 h 4556159"/>
              <a:gd name="connsiteX24" fmla="*/ 483060 w 12584740"/>
              <a:gd name="connsiteY24" fmla="*/ 4556159 h 4556159"/>
              <a:gd name="connsiteX25" fmla="*/ 0 w 12584740"/>
              <a:gd name="connsiteY25" fmla="*/ 609687 h 4556159"/>
              <a:gd name="connsiteX26" fmla="*/ 7836 w 12584740"/>
              <a:gd name="connsiteY26" fmla="*/ 612367 h 4556159"/>
              <a:gd name="connsiteX27" fmla="*/ 59804 w 12584740"/>
              <a:gd name="connsiteY27" fmla="*/ 632641 h 4556159"/>
              <a:gd name="connsiteX28" fmla="*/ 189088 w 12584740"/>
              <a:gd name="connsiteY28" fmla="*/ 635215 h 4556159"/>
              <a:gd name="connsiteX29" fmla="*/ 238402 w 12584740"/>
              <a:gd name="connsiteY29" fmla="*/ 617809 h 4556159"/>
              <a:gd name="connsiteX30" fmla="*/ 332970 w 12584740"/>
              <a:gd name="connsiteY30" fmla="*/ 587858 h 4556159"/>
              <a:gd name="connsiteX31" fmla="*/ 407552 w 12584740"/>
              <a:gd name="connsiteY31" fmla="*/ 528789 h 4556159"/>
              <a:gd name="connsiteX32" fmla="*/ 497934 w 12584740"/>
              <a:gd name="connsiteY32" fmla="*/ 483200 h 4556159"/>
              <a:gd name="connsiteX33" fmla="*/ 510273 w 12584740"/>
              <a:gd name="connsiteY33" fmla="*/ 485018 h 4556159"/>
              <a:gd name="connsiteX34" fmla="*/ 561099 w 12584740"/>
              <a:gd name="connsiteY34" fmla="*/ 457203 h 4556159"/>
              <a:gd name="connsiteX35" fmla="*/ 705102 w 12584740"/>
              <a:gd name="connsiteY35" fmla="*/ 380672 h 4556159"/>
              <a:gd name="connsiteX36" fmla="*/ 800404 w 12584740"/>
              <a:gd name="connsiteY36" fmla="*/ 270755 h 4556159"/>
              <a:gd name="connsiteX37" fmla="*/ 842353 w 12584740"/>
              <a:gd name="connsiteY37" fmla="*/ 257559 h 4556159"/>
              <a:gd name="connsiteX38" fmla="*/ 912247 w 12584740"/>
              <a:gd name="connsiteY38" fmla="*/ 235092 h 4556159"/>
              <a:gd name="connsiteX39" fmla="*/ 927247 w 12584740"/>
              <a:gd name="connsiteY39" fmla="*/ 239063 h 4556159"/>
              <a:gd name="connsiteX40" fmla="*/ 933425 w 12584740"/>
              <a:gd name="connsiteY40" fmla="*/ 236995 h 4556159"/>
              <a:gd name="connsiteX41" fmla="*/ 934108 w 12584740"/>
              <a:gd name="connsiteY41" fmla="*/ 237279 h 4556159"/>
              <a:gd name="connsiteX42" fmla="*/ 935368 w 12584740"/>
              <a:gd name="connsiteY42" fmla="*/ 236344 h 4556159"/>
              <a:gd name="connsiteX43" fmla="*/ 949059 w 12584740"/>
              <a:gd name="connsiteY43" fmla="*/ 231759 h 4556159"/>
              <a:gd name="connsiteX44" fmla="*/ 980035 w 12584740"/>
              <a:gd name="connsiteY44" fmla="*/ 232451 h 4556159"/>
              <a:gd name="connsiteX45" fmla="*/ 998443 w 12584740"/>
              <a:gd name="connsiteY45" fmla="*/ 229669 h 4556159"/>
              <a:gd name="connsiteX46" fmla="*/ 1015140 w 12584740"/>
              <a:gd name="connsiteY46" fmla="*/ 211809 h 4556159"/>
              <a:gd name="connsiteX47" fmla="*/ 1027653 w 12584740"/>
              <a:gd name="connsiteY47" fmla="*/ 209075 h 4556159"/>
              <a:gd name="connsiteX48" fmla="*/ 1029989 w 12584740"/>
              <a:gd name="connsiteY48" fmla="*/ 206615 h 4556159"/>
              <a:gd name="connsiteX49" fmla="*/ 1036851 w 12584740"/>
              <a:gd name="connsiteY49" fmla="*/ 201625 h 4556159"/>
              <a:gd name="connsiteX50" fmla="*/ 1029120 w 12584740"/>
              <a:gd name="connsiteY50" fmla="*/ 198042 h 4556159"/>
              <a:gd name="connsiteX51" fmla="*/ 1113256 w 12584740"/>
              <a:gd name="connsiteY51" fmla="*/ 173389 h 4556159"/>
              <a:gd name="connsiteX52" fmla="*/ 1184710 w 12584740"/>
              <a:gd name="connsiteY52" fmla="*/ 152398 h 4556159"/>
              <a:gd name="connsiteX53" fmla="*/ 1310965 w 12584740"/>
              <a:gd name="connsiteY53" fmla="*/ 166725 h 4556159"/>
              <a:gd name="connsiteX54" fmla="*/ 1430934 w 12584740"/>
              <a:gd name="connsiteY54" fmla="*/ 119950 h 4556159"/>
              <a:gd name="connsiteX55" fmla="*/ 1463118 w 12584740"/>
              <a:gd name="connsiteY55" fmla="*/ 119757 h 4556159"/>
              <a:gd name="connsiteX56" fmla="*/ 1493444 w 12584740"/>
              <a:gd name="connsiteY56" fmla="*/ 128262 h 4556159"/>
              <a:gd name="connsiteX57" fmla="*/ 1493168 w 12584740"/>
              <a:gd name="connsiteY57" fmla="*/ 131301 h 4556159"/>
              <a:gd name="connsiteX58" fmla="*/ 1497974 w 12584740"/>
              <a:gd name="connsiteY58" fmla="*/ 132687 h 4556159"/>
              <a:gd name="connsiteX59" fmla="*/ 1502355 w 12584740"/>
              <a:gd name="connsiteY59" fmla="*/ 130762 h 4556159"/>
              <a:gd name="connsiteX60" fmla="*/ 1508100 w 12584740"/>
              <a:gd name="connsiteY60" fmla="*/ 132372 h 4556159"/>
              <a:gd name="connsiteX61" fmla="*/ 1523822 w 12584740"/>
              <a:gd name="connsiteY61" fmla="*/ 135958 h 4556159"/>
              <a:gd name="connsiteX62" fmla="*/ 1528971 w 12584740"/>
              <a:gd name="connsiteY62" fmla="*/ 142145 h 4556159"/>
              <a:gd name="connsiteX63" fmla="*/ 1590631 w 12584740"/>
              <a:gd name="connsiteY63" fmla="*/ 154682 h 4556159"/>
              <a:gd name="connsiteX64" fmla="*/ 1609537 w 12584740"/>
              <a:gd name="connsiteY64" fmla="*/ 150462 h 4556159"/>
              <a:gd name="connsiteX65" fmla="*/ 1631335 w 12584740"/>
              <a:gd name="connsiteY65" fmla="*/ 160532 h 4556159"/>
              <a:gd name="connsiteX66" fmla="*/ 1693983 w 12584740"/>
              <a:gd name="connsiteY66" fmla="*/ 164048 h 4556159"/>
              <a:gd name="connsiteX67" fmla="*/ 1763575 w 12584740"/>
              <a:gd name="connsiteY67" fmla="*/ 175690 h 4556159"/>
              <a:gd name="connsiteX68" fmla="*/ 1812709 w 12584740"/>
              <a:gd name="connsiteY68" fmla="*/ 188883 h 4556159"/>
              <a:gd name="connsiteX69" fmla="*/ 1945879 w 12584740"/>
              <a:gd name="connsiteY69" fmla="*/ 197052 h 4556159"/>
              <a:gd name="connsiteX70" fmla="*/ 1974418 w 12584740"/>
              <a:gd name="connsiteY70" fmla="*/ 189712 h 4556159"/>
              <a:gd name="connsiteX71" fmla="*/ 4279252 w 12584740"/>
              <a:gd name="connsiteY71" fmla="*/ 78863 h 4556159"/>
              <a:gd name="connsiteX72" fmla="*/ 4529437 w 12584740"/>
              <a:gd name="connsiteY72" fmla="*/ 56233 h 4556159"/>
              <a:gd name="connsiteX0" fmla="*/ 4529437 w 12584740"/>
              <a:gd name="connsiteY0" fmla="*/ 56233 h 4556159"/>
              <a:gd name="connsiteX1" fmla="*/ 6433413 w 12584740"/>
              <a:gd name="connsiteY1" fmla="*/ 174337 h 4556159"/>
              <a:gd name="connsiteX2" fmla="*/ 7685000 w 12584740"/>
              <a:gd name="connsiteY2" fmla="*/ 228415 h 4556159"/>
              <a:gd name="connsiteX3" fmla="*/ 8258962 w 12584740"/>
              <a:gd name="connsiteY3" fmla="*/ 227675 h 4556159"/>
              <a:gd name="connsiteX4" fmla="*/ 10704478 w 12584740"/>
              <a:gd name="connsiteY4" fmla="*/ 76437 h 4556159"/>
              <a:gd name="connsiteX5" fmla="*/ 10856419 w 12584740"/>
              <a:gd name="connsiteY5" fmla="*/ 55944 h 4556159"/>
              <a:gd name="connsiteX6" fmla="*/ 10946891 w 12584740"/>
              <a:gd name="connsiteY6" fmla="*/ 22447 h 4556159"/>
              <a:gd name="connsiteX7" fmla="*/ 11071737 w 12584740"/>
              <a:gd name="connsiteY7" fmla="*/ 7907 h 4556159"/>
              <a:gd name="connsiteX8" fmla="*/ 11092700 w 12584740"/>
              <a:gd name="connsiteY8" fmla="*/ 2345 h 4556159"/>
              <a:gd name="connsiteX9" fmla="*/ 11121627 w 12584740"/>
              <a:gd name="connsiteY9" fmla="*/ 4539 h 4556159"/>
              <a:gd name="connsiteX10" fmla="*/ 11237564 w 12584740"/>
              <a:gd name="connsiteY10" fmla="*/ 14319 h 4556159"/>
              <a:gd name="connsiteX11" fmla="*/ 11328738 w 12584740"/>
              <a:gd name="connsiteY11" fmla="*/ 30868 h 4556159"/>
              <a:gd name="connsiteX12" fmla="*/ 11442587 w 12584740"/>
              <a:gd name="connsiteY12" fmla="*/ 14368 h 4556159"/>
              <a:gd name="connsiteX13" fmla="*/ 11511928 w 12584740"/>
              <a:gd name="connsiteY13" fmla="*/ 16713 h 4556159"/>
              <a:gd name="connsiteX14" fmla="*/ 11625388 w 12584740"/>
              <a:gd name="connsiteY14" fmla="*/ 39481 h 4556159"/>
              <a:gd name="connsiteX15" fmla="*/ 11775146 w 12584740"/>
              <a:gd name="connsiteY15" fmla="*/ 27611 h 4556159"/>
              <a:gd name="connsiteX16" fmla="*/ 11806024 w 12584740"/>
              <a:gd name="connsiteY16" fmla="*/ 88 h 4556159"/>
              <a:gd name="connsiteX17" fmla="*/ 11865034 w 12584740"/>
              <a:gd name="connsiteY17" fmla="*/ 19785 h 4556159"/>
              <a:gd name="connsiteX18" fmla="*/ 11994565 w 12584740"/>
              <a:gd name="connsiteY18" fmla="*/ 44174 h 4556159"/>
              <a:gd name="connsiteX19" fmla="*/ 12059283 w 12584740"/>
              <a:gd name="connsiteY19" fmla="*/ 52111 h 4556159"/>
              <a:gd name="connsiteX20" fmla="*/ 12160147 w 12584740"/>
              <a:gd name="connsiteY20" fmla="*/ 55873 h 4556159"/>
              <a:gd name="connsiteX21" fmla="*/ 12190854 w 12584740"/>
              <a:gd name="connsiteY21" fmla="*/ 58535 h 4556159"/>
              <a:gd name="connsiteX22" fmla="*/ 12215705 w 12584740"/>
              <a:gd name="connsiteY22" fmla="*/ 59963 h 4556159"/>
              <a:gd name="connsiteX23" fmla="*/ 12584740 w 12584740"/>
              <a:gd name="connsiteY23" fmla="*/ 3074876 h 4556159"/>
              <a:gd name="connsiteX24" fmla="*/ 483060 w 12584740"/>
              <a:gd name="connsiteY24" fmla="*/ 4556159 h 4556159"/>
              <a:gd name="connsiteX25" fmla="*/ 0 w 12584740"/>
              <a:gd name="connsiteY25" fmla="*/ 609687 h 4556159"/>
              <a:gd name="connsiteX26" fmla="*/ 7836 w 12584740"/>
              <a:gd name="connsiteY26" fmla="*/ 612367 h 4556159"/>
              <a:gd name="connsiteX27" fmla="*/ 59804 w 12584740"/>
              <a:gd name="connsiteY27" fmla="*/ 632641 h 4556159"/>
              <a:gd name="connsiteX28" fmla="*/ 189088 w 12584740"/>
              <a:gd name="connsiteY28" fmla="*/ 635215 h 4556159"/>
              <a:gd name="connsiteX29" fmla="*/ 238402 w 12584740"/>
              <a:gd name="connsiteY29" fmla="*/ 617809 h 4556159"/>
              <a:gd name="connsiteX30" fmla="*/ 332970 w 12584740"/>
              <a:gd name="connsiteY30" fmla="*/ 587858 h 4556159"/>
              <a:gd name="connsiteX31" fmla="*/ 407552 w 12584740"/>
              <a:gd name="connsiteY31" fmla="*/ 528789 h 4556159"/>
              <a:gd name="connsiteX32" fmla="*/ 497934 w 12584740"/>
              <a:gd name="connsiteY32" fmla="*/ 483200 h 4556159"/>
              <a:gd name="connsiteX33" fmla="*/ 510273 w 12584740"/>
              <a:gd name="connsiteY33" fmla="*/ 485018 h 4556159"/>
              <a:gd name="connsiteX34" fmla="*/ 561099 w 12584740"/>
              <a:gd name="connsiteY34" fmla="*/ 457203 h 4556159"/>
              <a:gd name="connsiteX35" fmla="*/ 705102 w 12584740"/>
              <a:gd name="connsiteY35" fmla="*/ 380672 h 4556159"/>
              <a:gd name="connsiteX36" fmla="*/ 800404 w 12584740"/>
              <a:gd name="connsiteY36" fmla="*/ 270755 h 4556159"/>
              <a:gd name="connsiteX37" fmla="*/ 842353 w 12584740"/>
              <a:gd name="connsiteY37" fmla="*/ 257559 h 4556159"/>
              <a:gd name="connsiteX38" fmla="*/ 912247 w 12584740"/>
              <a:gd name="connsiteY38" fmla="*/ 235092 h 4556159"/>
              <a:gd name="connsiteX39" fmla="*/ 927247 w 12584740"/>
              <a:gd name="connsiteY39" fmla="*/ 239063 h 4556159"/>
              <a:gd name="connsiteX40" fmla="*/ 933425 w 12584740"/>
              <a:gd name="connsiteY40" fmla="*/ 236995 h 4556159"/>
              <a:gd name="connsiteX41" fmla="*/ 934108 w 12584740"/>
              <a:gd name="connsiteY41" fmla="*/ 237279 h 4556159"/>
              <a:gd name="connsiteX42" fmla="*/ 935368 w 12584740"/>
              <a:gd name="connsiteY42" fmla="*/ 236344 h 4556159"/>
              <a:gd name="connsiteX43" fmla="*/ 949059 w 12584740"/>
              <a:gd name="connsiteY43" fmla="*/ 231759 h 4556159"/>
              <a:gd name="connsiteX44" fmla="*/ 980035 w 12584740"/>
              <a:gd name="connsiteY44" fmla="*/ 232451 h 4556159"/>
              <a:gd name="connsiteX45" fmla="*/ 998443 w 12584740"/>
              <a:gd name="connsiteY45" fmla="*/ 229669 h 4556159"/>
              <a:gd name="connsiteX46" fmla="*/ 1015140 w 12584740"/>
              <a:gd name="connsiteY46" fmla="*/ 211809 h 4556159"/>
              <a:gd name="connsiteX47" fmla="*/ 1027653 w 12584740"/>
              <a:gd name="connsiteY47" fmla="*/ 209075 h 4556159"/>
              <a:gd name="connsiteX48" fmla="*/ 1029989 w 12584740"/>
              <a:gd name="connsiteY48" fmla="*/ 206615 h 4556159"/>
              <a:gd name="connsiteX49" fmla="*/ 1036851 w 12584740"/>
              <a:gd name="connsiteY49" fmla="*/ 201625 h 4556159"/>
              <a:gd name="connsiteX50" fmla="*/ 1029120 w 12584740"/>
              <a:gd name="connsiteY50" fmla="*/ 198042 h 4556159"/>
              <a:gd name="connsiteX51" fmla="*/ 1113256 w 12584740"/>
              <a:gd name="connsiteY51" fmla="*/ 173389 h 4556159"/>
              <a:gd name="connsiteX52" fmla="*/ 1184710 w 12584740"/>
              <a:gd name="connsiteY52" fmla="*/ 152398 h 4556159"/>
              <a:gd name="connsiteX53" fmla="*/ 1310965 w 12584740"/>
              <a:gd name="connsiteY53" fmla="*/ 166725 h 4556159"/>
              <a:gd name="connsiteX54" fmla="*/ 1430934 w 12584740"/>
              <a:gd name="connsiteY54" fmla="*/ 119950 h 4556159"/>
              <a:gd name="connsiteX55" fmla="*/ 1463118 w 12584740"/>
              <a:gd name="connsiteY55" fmla="*/ 119757 h 4556159"/>
              <a:gd name="connsiteX56" fmla="*/ 1493444 w 12584740"/>
              <a:gd name="connsiteY56" fmla="*/ 128262 h 4556159"/>
              <a:gd name="connsiteX57" fmla="*/ 1493168 w 12584740"/>
              <a:gd name="connsiteY57" fmla="*/ 131301 h 4556159"/>
              <a:gd name="connsiteX58" fmla="*/ 1497974 w 12584740"/>
              <a:gd name="connsiteY58" fmla="*/ 132687 h 4556159"/>
              <a:gd name="connsiteX59" fmla="*/ 1502355 w 12584740"/>
              <a:gd name="connsiteY59" fmla="*/ 130762 h 4556159"/>
              <a:gd name="connsiteX60" fmla="*/ 1508100 w 12584740"/>
              <a:gd name="connsiteY60" fmla="*/ 132372 h 4556159"/>
              <a:gd name="connsiteX61" fmla="*/ 1523822 w 12584740"/>
              <a:gd name="connsiteY61" fmla="*/ 135958 h 4556159"/>
              <a:gd name="connsiteX62" fmla="*/ 1528971 w 12584740"/>
              <a:gd name="connsiteY62" fmla="*/ 142145 h 4556159"/>
              <a:gd name="connsiteX63" fmla="*/ 1590631 w 12584740"/>
              <a:gd name="connsiteY63" fmla="*/ 154682 h 4556159"/>
              <a:gd name="connsiteX64" fmla="*/ 1609537 w 12584740"/>
              <a:gd name="connsiteY64" fmla="*/ 150462 h 4556159"/>
              <a:gd name="connsiteX65" fmla="*/ 1631335 w 12584740"/>
              <a:gd name="connsiteY65" fmla="*/ 160532 h 4556159"/>
              <a:gd name="connsiteX66" fmla="*/ 1693983 w 12584740"/>
              <a:gd name="connsiteY66" fmla="*/ 164048 h 4556159"/>
              <a:gd name="connsiteX67" fmla="*/ 1763575 w 12584740"/>
              <a:gd name="connsiteY67" fmla="*/ 175690 h 4556159"/>
              <a:gd name="connsiteX68" fmla="*/ 1812709 w 12584740"/>
              <a:gd name="connsiteY68" fmla="*/ 188883 h 4556159"/>
              <a:gd name="connsiteX69" fmla="*/ 1945879 w 12584740"/>
              <a:gd name="connsiteY69" fmla="*/ 197052 h 4556159"/>
              <a:gd name="connsiteX70" fmla="*/ 3926385 w 12584740"/>
              <a:gd name="connsiteY70" fmla="*/ 9276 h 4556159"/>
              <a:gd name="connsiteX71" fmla="*/ 4279252 w 12584740"/>
              <a:gd name="connsiteY71" fmla="*/ 78863 h 4556159"/>
              <a:gd name="connsiteX72" fmla="*/ 4529437 w 12584740"/>
              <a:gd name="connsiteY72" fmla="*/ 56233 h 4556159"/>
              <a:gd name="connsiteX0" fmla="*/ 4529437 w 12584740"/>
              <a:gd name="connsiteY0" fmla="*/ 56233 h 4556159"/>
              <a:gd name="connsiteX1" fmla="*/ 6433413 w 12584740"/>
              <a:gd name="connsiteY1" fmla="*/ 174337 h 4556159"/>
              <a:gd name="connsiteX2" fmla="*/ 7685000 w 12584740"/>
              <a:gd name="connsiteY2" fmla="*/ 228415 h 4556159"/>
              <a:gd name="connsiteX3" fmla="*/ 8258962 w 12584740"/>
              <a:gd name="connsiteY3" fmla="*/ 227675 h 4556159"/>
              <a:gd name="connsiteX4" fmla="*/ 10704478 w 12584740"/>
              <a:gd name="connsiteY4" fmla="*/ 76437 h 4556159"/>
              <a:gd name="connsiteX5" fmla="*/ 10856419 w 12584740"/>
              <a:gd name="connsiteY5" fmla="*/ 55944 h 4556159"/>
              <a:gd name="connsiteX6" fmla="*/ 10946891 w 12584740"/>
              <a:gd name="connsiteY6" fmla="*/ 22447 h 4556159"/>
              <a:gd name="connsiteX7" fmla="*/ 11071737 w 12584740"/>
              <a:gd name="connsiteY7" fmla="*/ 7907 h 4556159"/>
              <a:gd name="connsiteX8" fmla="*/ 11092700 w 12584740"/>
              <a:gd name="connsiteY8" fmla="*/ 2345 h 4556159"/>
              <a:gd name="connsiteX9" fmla="*/ 11121627 w 12584740"/>
              <a:gd name="connsiteY9" fmla="*/ 4539 h 4556159"/>
              <a:gd name="connsiteX10" fmla="*/ 11237564 w 12584740"/>
              <a:gd name="connsiteY10" fmla="*/ 14319 h 4556159"/>
              <a:gd name="connsiteX11" fmla="*/ 11328738 w 12584740"/>
              <a:gd name="connsiteY11" fmla="*/ 30868 h 4556159"/>
              <a:gd name="connsiteX12" fmla="*/ 11442587 w 12584740"/>
              <a:gd name="connsiteY12" fmla="*/ 14368 h 4556159"/>
              <a:gd name="connsiteX13" fmla="*/ 11511928 w 12584740"/>
              <a:gd name="connsiteY13" fmla="*/ 16713 h 4556159"/>
              <a:gd name="connsiteX14" fmla="*/ 11625388 w 12584740"/>
              <a:gd name="connsiteY14" fmla="*/ 39481 h 4556159"/>
              <a:gd name="connsiteX15" fmla="*/ 11775146 w 12584740"/>
              <a:gd name="connsiteY15" fmla="*/ 27611 h 4556159"/>
              <a:gd name="connsiteX16" fmla="*/ 11806024 w 12584740"/>
              <a:gd name="connsiteY16" fmla="*/ 88 h 4556159"/>
              <a:gd name="connsiteX17" fmla="*/ 11865034 w 12584740"/>
              <a:gd name="connsiteY17" fmla="*/ 19785 h 4556159"/>
              <a:gd name="connsiteX18" fmla="*/ 11994565 w 12584740"/>
              <a:gd name="connsiteY18" fmla="*/ 44174 h 4556159"/>
              <a:gd name="connsiteX19" fmla="*/ 12059283 w 12584740"/>
              <a:gd name="connsiteY19" fmla="*/ 52111 h 4556159"/>
              <a:gd name="connsiteX20" fmla="*/ 12160147 w 12584740"/>
              <a:gd name="connsiteY20" fmla="*/ 55873 h 4556159"/>
              <a:gd name="connsiteX21" fmla="*/ 12190854 w 12584740"/>
              <a:gd name="connsiteY21" fmla="*/ 58535 h 4556159"/>
              <a:gd name="connsiteX22" fmla="*/ 12215705 w 12584740"/>
              <a:gd name="connsiteY22" fmla="*/ 59963 h 4556159"/>
              <a:gd name="connsiteX23" fmla="*/ 12584740 w 12584740"/>
              <a:gd name="connsiteY23" fmla="*/ 3074876 h 4556159"/>
              <a:gd name="connsiteX24" fmla="*/ 483060 w 12584740"/>
              <a:gd name="connsiteY24" fmla="*/ 4556159 h 4556159"/>
              <a:gd name="connsiteX25" fmla="*/ 0 w 12584740"/>
              <a:gd name="connsiteY25" fmla="*/ 609687 h 4556159"/>
              <a:gd name="connsiteX26" fmla="*/ 7836 w 12584740"/>
              <a:gd name="connsiteY26" fmla="*/ 612367 h 4556159"/>
              <a:gd name="connsiteX27" fmla="*/ 59804 w 12584740"/>
              <a:gd name="connsiteY27" fmla="*/ 632641 h 4556159"/>
              <a:gd name="connsiteX28" fmla="*/ 189088 w 12584740"/>
              <a:gd name="connsiteY28" fmla="*/ 635215 h 4556159"/>
              <a:gd name="connsiteX29" fmla="*/ 238402 w 12584740"/>
              <a:gd name="connsiteY29" fmla="*/ 617809 h 4556159"/>
              <a:gd name="connsiteX30" fmla="*/ 332970 w 12584740"/>
              <a:gd name="connsiteY30" fmla="*/ 587858 h 4556159"/>
              <a:gd name="connsiteX31" fmla="*/ 407552 w 12584740"/>
              <a:gd name="connsiteY31" fmla="*/ 528789 h 4556159"/>
              <a:gd name="connsiteX32" fmla="*/ 497934 w 12584740"/>
              <a:gd name="connsiteY32" fmla="*/ 483200 h 4556159"/>
              <a:gd name="connsiteX33" fmla="*/ 510273 w 12584740"/>
              <a:gd name="connsiteY33" fmla="*/ 485018 h 4556159"/>
              <a:gd name="connsiteX34" fmla="*/ 561099 w 12584740"/>
              <a:gd name="connsiteY34" fmla="*/ 457203 h 4556159"/>
              <a:gd name="connsiteX35" fmla="*/ 705102 w 12584740"/>
              <a:gd name="connsiteY35" fmla="*/ 380672 h 4556159"/>
              <a:gd name="connsiteX36" fmla="*/ 800404 w 12584740"/>
              <a:gd name="connsiteY36" fmla="*/ 270755 h 4556159"/>
              <a:gd name="connsiteX37" fmla="*/ 842353 w 12584740"/>
              <a:gd name="connsiteY37" fmla="*/ 257559 h 4556159"/>
              <a:gd name="connsiteX38" fmla="*/ 912247 w 12584740"/>
              <a:gd name="connsiteY38" fmla="*/ 235092 h 4556159"/>
              <a:gd name="connsiteX39" fmla="*/ 927247 w 12584740"/>
              <a:gd name="connsiteY39" fmla="*/ 239063 h 4556159"/>
              <a:gd name="connsiteX40" fmla="*/ 933425 w 12584740"/>
              <a:gd name="connsiteY40" fmla="*/ 236995 h 4556159"/>
              <a:gd name="connsiteX41" fmla="*/ 934108 w 12584740"/>
              <a:gd name="connsiteY41" fmla="*/ 237279 h 4556159"/>
              <a:gd name="connsiteX42" fmla="*/ 935368 w 12584740"/>
              <a:gd name="connsiteY42" fmla="*/ 236344 h 4556159"/>
              <a:gd name="connsiteX43" fmla="*/ 949059 w 12584740"/>
              <a:gd name="connsiteY43" fmla="*/ 231759 h 4556159"/>
              <a:gd name="connsiteX44" fmla="*/ 980035 w 12584740"/>
              <a:gd name="connsiteY44" fmla="*/ 232451 h 4556159"/>
              <a:gd name="connsiteX45" fmla="*/ 998443 w 12584740"/>
              <a:gd name="connsiteY45" fmla="*/ 229669 h 4556159"/>
              <a:gd name="connsiteX46" fmla="*/ 1015140 w 12584740"/>
              <a:gd name="connsiteY46" fmla="*/ 211809 h 4556159"/>
              <a:gd name="connsiteX47" fmla="*/ 1027653 w 12584740"/>
              <a:gd name="connsiteY47" fmla="*/ 209075 h 4556159"/>
              <a:gd name="connsiteX48" fmla="*/ 1029989 w 12584740"/>
              <a:gd name="connsiteY48" fmla="*/ 206615 h 4556159"/>
              <a:gd name="connsiteX49" fmla="*/ 1036851 w 12584740"/>
              <a:gd name="connsiteY49" fmla="*/ 201625 h 4556159"/>
              <a:gd name="connsiteX50" fmla="*/ 1029120 w 12584740"/>
              <a:gd name="connsiteY50" fmla="*/ 198042 h 4556159"/>
              <a:gd name="connsiteX51" fmla="*/ 1113256 w 12584740"/>
              <a:gd name="connsiteY51" fmla="*/ 173389 h 4556159"/>
              <a:gd name="connsiteX52" fmla="*/ 1184710 w 12584740"/>
              <a:gd name="connsiteY52" fmla="*/ 152398 h 4556159"/>
              <a:gd name="connsiteX53" fmla="*/ 1310965 w 12584740"/>
              <a:gd name="connsiteY53" fmla="*/ 166725 h 4556159"/>
              <a:gd name="connsiteX54" fmla="*/ 1430934 w 12584740"/>
              <a:gd name="connsiteY54" fmla="*/ 119950 h 4556159"/>
              <a:gd name="connsiteX55" fmla="*/ 1463118 w 12584740"/>
              <a:gd name="connsiteY55" fmla="*/ 119757 h 4556159"/>
              <a:gd name="connsiteX56" fmla="*/ 1493444 w 12584740"/>
              <a:gd name="connsiteY56" fmla="*/ 128262 h 4556159"/>
              <a:gd name="connsiteX57" fmla="*/ 1493168 w 12584740"/>
              <a:gd name="connsiteY57" fmla="*/ 131301 h 4556159"/>
              <a:gd name="connsiteX58" fmla="*/ 1497974 w 12584740"/>
              <a:gd name="connsiteY58" fmla="*/ 132687 h 4556159"/>
              <a:gd name="connsiteX59" fmla="*/ 1502355 w 12584740"/>
              <a:gd name="connsiteY59" fmla="*/ 130762 h 4556159"/>
              <a:gd name="connsiteX60" fmla="*/ 1508100 w 12584740"/>
              <a:gd name="connsiteY60" fmla="*/ 132372 h 4556159"/>
              <a:gd name="connsiteX61" fmla="*/ 1523822 w 12584740"/>
              <a:gd name="connsiteY61" fmla="*/ 135958 h 4556159"/>
              <a:gd name="connsiteX62" fmla="*/ 1528971 w 12584740"/>
              <a:gd name="connsiteY62" fmla="*/ 142145 h 4556159"/>
              <a:gd name="connsiteX63" fmla="*/ 1590631 w 12584740"/>
              <a:gd name="connsiteY63" fmla="*/ 154682 h 4556159"/>
              <a:gd name="connsiteX64" fmla="*/ 1609537 w 12584740"/>
              <a:gd name="connsiteY64" fmla="*/ 150462 h 4556159"/>
              <a:gd name="connsiteX65" fmla="*/ 1631335 w 12584740"/>
              <a:gd name="connsiteY65" fmla="*/ 160532 h 4556159"/>
              <a:gd name="connsiteX66" fmla="*/ 1693983 w 12584740"/>
              <a:gd name="connsiteY66" fmla="*/ 164048 h 4556159"/>
              <a:gd name="connsiteX67" fmla="*/ 1763575 w 12584740"/>
              <a:gd name="connsiteY67" fmla="*/ 175690 h 4556159"/>
              <a:gd name="connsiteX68" fmla="*/ 1812709 w 12584740"/>
              <a:gd name="connsiteY68" fmla="*/ 188883 h 4556159"/>
              <a:gd name="connsiteX69" fmla="*/ 1945879 w 12584740"/>
              <a:gd name="connsiteY69" fmla="*/ 197052 h 4556159"/>
              <a:gd name="connsiteX70" fmla="*/ 3926385 w 12584740"/>
              <a:gd name="connsiteY70" fmla="*/ 9276 h 4556159"/>
              <a:gd name="connsiteX71" fmla="*/ 4279252 w 12584740"/>
              <a:gd name="connsiteY71" fmla="*/ 78863 h 4556159"/>
              <a:gd name="connsiteX72" fmla="*/ 4529437 w 12584740"/>
              <a:gd name="connsiteY72" fmla="*/ 56233 h 4556159"/>
              <a:gd name="connsiteX0" fmla="*/ 4572656 w 12584740"/>
              <a:gd name="connsiteY0" fmla="*/ 50943 h 4556159"/>
              <a:gd name="connsiteX1" fmla="*/ 6433413 w 12584740"/>
              <a:gd name="connsiteY1" fmla="*/ 174337 h 4556159"/>
              <a:gd name="connsiteX2" fmla="*/ 7685000 w 12584740"/>
              <a:gd name="connsiteY2" fmla="*/ 228415 h 4556159"/>
              <a:gd name="connsiteX3" fmla="*/ 8258962 w 12584740"/>
              <a:gd name="connsiteY3" fmla="*/ 227675 h 4556159"/>
              <a:gd name="connsiteX4" fmla="*/ 10704478 w 12584740"/>
              <a:gd name="connsiteY4" fmla="*/ 76437 h 4556159"/>
              <a:gd name="connsiteX5" fmla="*/ 10856419 w 12584740"/>
              <a:gd name="connsiteY5" fmla="*/ 55944 h 4556159"/>
              <a:gd name="connsiteX6" fmla="*/ 10946891 w 12584740"/>
              <a:gd name="connsiteY6" fmla="*/ 22447 h 4556159"/>
              <a:gd name="connsiteX7" fmla="*/ 11071737 w 12584740"/>
              <a:gd name="connsiteY7" fmla="*/ 7907 h 4556159"/>
              <a:gd name="connsiteX8" fmla="*/ 11092700 w 12584740"/>
              <a:gd name="connsiteY8" fmla="*/ 2345 h 4556159"/>
              <a:gd name="connsiteX9" fmla="*/ 11121627 w 12584740"/>
              <a:gd name="connsiteY9" fmla="*/ 4539 h 4556159"/>
              <a:gd name="connsiteX10" fmla="*/ 11237564 w 12584740"/>
              <a:gd name="connsiteY10" fmla="*/ 14319 h 4556159"/>
              <a:gd name="connsiteX11" fmla="*/ 11328738 w 12584740"/>
              <a:gd name="connsiteY11" fmla="*/ 30868 h 4556159"/>
              <a:gd name="connsiteX12" fmla="*/ 11442587 w 12584740"/>
              <a:gd name="connsiteY12" fmla="*/ 14368 h 4556159"/>
              <a:gd name="connsiteX13" fmla="*/ 11511928 w 12584740"/>
              <a:gd name="connsiteY13" fmla="*/ 16713 h 4556159"/>
              <a:gd name="connsiteX14" fmla="*/ 11625388 w 12584740"/>
              <a:gd name="connsiteY14" fmla="*/ 39481 h 4556159"/>
              <a:gd name="connsiteX15" fmla="*/ 11775146 w 12584740"/>
              <a:gd name="connsiteY15" fmla="*/ 27611 h 4556159"/>
              <a:gd name="connsiteX16" fmla="*/ 11806024 w 12584740"/>
              <a:gd name="connsiteY16" fmla="*/ 88 h 4556159"/>
              <a:gd name="connsiteX17" fmla="*/ 11865034 w 12584740"/>
              <a:gd name="connsiteY17" fmla="*/ 19785 h 4556159"/>
              <a:gd name="connsiteX18" fmla="*/ 11994565 w 12584740"/>
              <a:gd name="connsiteY18" fmla="*/ 44174 h 4556159"/>
              <a:gd name="connsiteX19" fmla="*/ 12059283 w 12584740"/>
              <a:gd name="connsiteY19" fmla="*/ 52111 h 4556159"/>
              <a:gd name="connsiteX20" fmla="*/ 12160147 w 12584740"/>
              <a:gd name="connsiteY20" fmla="*/ 55873 h 4556159"/>
              <a:gd name="connsiteX21" fmla="*/ 12190854 w 12584740"/>
              <a:gd name="connsiteY21" fmla="*/ 58535 h 4556159"/>
              <a:gd name="connsiteX22" fmla="*/ 12215705 w 12584740"/>
              <a:gd name="connsiteY22" fmla="*/ 59963 h 4556159"/>
              <a:gd name="connsiteX23" fmla="*/ 12584740 w 12584740"/>
              <a:gd name="connsiteY23" fmla="*/ 3074876 h 4556159"/>
              <a:gd name="connsiteX24" fmla="*/ 483060 w 12584740"/>
              <a:gd name="connsiteY24" fmla="*/ 4556159 h 4556159"/>
              <a:gd name="connsiteX25" fmla="*/ 0 w 12584740"/>
              <a:gd name="connsiteY25" fmla="*/ 609687 h 4556159"/>
              <a:gd name="connsiteX26" fmla="*/ 7836 w 12584740"/>
              <a:gd name="connsiteY26" fmla="*/ 612367 h 4556159"/>
              <a:gd name="connsiteX27" fmla="*/ 59804 w 12584740"/>
              <a:gd name="connsiteY27" fmla="*/ 632641 h 4556159"/>
              <a:gd name="connsiteX28" fmla="*/ 189088 w 12584740"/>
              <a:gd name="connsiteY28" fmla="*/ 635215 h 4556159"/>
              <a:gd name="connsiteX29" fmla="*/ 238402 w 12584740"/>
              <a:gd name="connsiteY29" fmla="*/ 617809 h 4556159"/>
              <a:gd name="connsiteX30" fmla="*/ 332970 w 12584740"/>
              <a:gd name="connsiteY30" fmla="*/ 587858 h 4556159"/>
              <a:gd name="connsiteX31" fmla="*/ 407552 w 12584740"/>
              <a:gd name="connsiteY31" fmla="*/ 528789 h 4556159"/>
              <a:gd name="connsiteX32" fmla="*/ 497934 w 12584740"/>
              <a:gd name="connsiteY32" fmla="*/ 483200 h 4556159"/>
              <a:gd name="connsiteX33" fmla="*/ 510273 w 12584740"/>
              <a:gd name="connsiteY33" fmla="*/ 485018 h 4556159"/>
              <a:gd name="connsiteX34" fmla="*/ 561099 w 12584740"/>
              <a:gd name="connsiteY34" fmla="*/ 457203 h 4556159"/>
              <a:gd name="connsiteX35" fmla="*/ 705102 w 12584740"/>
              <a:gd name="connsiteY35" fmla="*/ 380672 h 4556159"/>
              <a:gd name="connsiteX36" fmla="*/ 800404 w 12584740"/>
              <a:gd name="connsiteY36" fmla="*/ 270755 h 4556159"/>
              <a:gd name="connsiteX37" fmla="*/ 842353 w 12584740"/>
              <a:gd name="connsiteY37" fmla="*/ 257559 h 4556159"/>
              <a:gd name="connsiteX38" fmla="*/ 912247 w 12584740"/>
              <a:gd name="connsiteY38" fmla="*/ 235092 h 4556159"/>
              <a:gd name="connsiteX39" fmla="*/ 927247 w 12584740"/>
              <a:gd name="connsiteY39" fmla="*/ 239063 h 4556159"/>
              <a:gd name="connsiteX40" fmla="*/ 933425 w 12584740"/>
              <a:gd name="connsiteY40" fmla="*/ 236995 h 4556159"/>
              <a:gd name="connsiteX41" fmla="*/ 934108 w 12584740"/>
              <a:gd name="connsiteY41" fmla="*/ 237279 h 4556159"/>
              <a:gd name="connsiteX42" fmla="*/ 935368 w 12584740"/>
              <a:gd name="connsiteY42" fmla="*/ 236344 h 4556159"/>
              <a:gd name="connsiteX43" fmla="*/ 949059 w 12584740"/>
              <a:gd name="connsiteY43" fmla="*/ 231759 h 4556159"/>
              <a:gd name="connsiteX44" fmla="*/ 980035 w 12584740"/>
              <a:gd name="connsiteY44" fmla="*/ 232451 h 4556159"/>
              <a:gd name="connsiteX45" fmla="*/ 998443 w 12584740"/>
              <a:gd name="connsiteY45" fmla="*/ 229669 h 4556159"/>
              <a:gd name="connsiteX46" fmla="*/ 1015140 w 12584740"/>
              <a:gd name="connsiteY46" fmla="*/ 211809 h 4556159"/>
              <a:gd name="connsiteX47" fmla="*/ 1027653 w 12584740"/>
              <a:gd name="connsiteY47" fmla="*/ 209075 h 4556159"/>
              <a:gd name="connsiteX48" fmla="*/ 1029989 w 12584740"/>
              <a:gd name="connsiteY48" fmla="*/ 206615 h 4556159"/>
              <a:gd name="connsiteX49" fmla="*/ 1036851 w 12584740"/>
              <a:gd name="connsiteY49" fmla="*/ 201625 h 4556159"/>
              <a:gd name="connsiteX50" fmla="*/ 1029120 w 12584740"/>
              <a:gd name="connsiteY50" fmla="*/ 198042 h 4556159"/>
              <a:gd name="connsiteX51" fmla="*/ 1113256 w 12584740"/>
              <a:gd name="connsiteY51" fmla="*/ 173389 h 4556159"/>
              <a:gd name="connsiteX52" fmla="*/ 1184710 w 12584740"/>
              <a:gd name="connsiteY52" fmla="*/ 152398 h 4556159"/>
              <a:gd name="connsiteX53" fmla="*/ 1310965 w 12584740"/>
              <a:gd name="connsiteY53" fmla="*/ 166725 h 4556159"/>
              <a:gd name="connsiteX54" fmla="*/ 1430934 w 12584740"/>
              <a:gd name="connsiteY54" fmla="*/ 119950 h 4556159"/>
              <a:gd name="connsiteX55" fmla="*/ 1463118 w 12584740"/>
              <a:gd name="connsiteY55" fmla="*/ 119757 h 4556159"/>
              <a:gd name="connsiteX56" fmla="*/ 1493444 w 12584740"/>
              <a:gd name="connsiteY56" fmla="*/ 128262 h 4556159"/>
              <a:gd name="connsiteX57" fmla="*/ 1493168 w 12584740"/>
              <a:gd name="connsiteY57" fmla="*/ 131301 h 4556159"/>
              <a:gd name="connsiteX58" fmla="*/ 1497974 w 12584740"/>
              <a:gd name="connsiteY58" fmla="*/ 132687 h 4556159"/>
              <a:gd name="connsiteX59" fmla="*/ 1502355 w 12584740"/>
              <a:gd name="connsiteY59" fmla="*/ 130762 h 4556159"/>
              <a:gd name="connsiteX60" fmla="*/ 1508100 w 12584740"/>
              <a:gd name="connsiteY60" fmla="*/ 132372 h 4556159"/>
              <a:gd name="connsiteX61" fmla="*/ 1523822 w 12584740"/>
              <a:gd name="connsiteY61" fmla="*/ 135958 h 4556159"/>
              <a:gd name="connsiteX62" fmla="*/ 1528971 w 12584740"/>
              <a:gd name="connsiteY62" fmla="*/ 142145 h 4556159"/>
              <a:gd name="connsiteX63" fmla="*/ 1590631 w 12584740"/>
              <a:gd name="connsiteY63" fmla="*/ 154682 h 4556159"/>
              <a:gd name="connsiteX64" fmla="*/ 1609537 w 12584740"/>
              <a:gd name="connsiteY64" fmla="*/ 150462 h 4556159"/>
              <a:gd name="connsiteX65" fmla="*/ 1631335 w 12584740"/>
              <a:gd name="connsiteY65" fmla="*/ 160532 h 4556159"/>
              <a:gd name="connsiteX66" fmla="*/ 1693983 w 12584740"/>
              <a:gd name="connsiteY66" fmla="*/ 164048 h 4556159"/>
              <a:gd name="connsiteX67" fmla="*/ 1763575 w 12584740"/>
              <a:gd name="connsiteY67" fmla="*/ 175690 h 4556159"/>
              <a:gd name="connsiteX68" fmla="*/ 1812709 w 12584740"/>
              <a:gd name="connsiteY68" fmla="*/ 188883 h 4556159"/>
              <a:gd name="connsiteX69" fmla="*/ 1945879 w 12584740"/>
              <a:gd name="connsiteY69" fmla="*/ 197052 h 4556159"/>
              <a:gd name="connsiteX70" fmla="*/ 3926385 w 12584740"/>
              <a:gd name="connsiteY70" fmla="*/ 9276 h 4556159"/>
              <a:gd name="connsiteX71" fmla="*/ 4279252 w 12584740"/>
              <a:gd name="connsiteY71" fmla="*/ 78863 h 4556159"/>
              <a:gd name="connsiteX72" fmla="*/ 4572656 w 12584740"/>
              <a:gd name="connsiteY72" fmla="*/ 50943 h 4556159"/>
              <a:gd name="connsiteX0" fmla="*/ 4572656 w 12584740"/>
              <a:gd name="connsiteY0" fmla="*/ 50943 h 4556159"/>
              <a:gd name="connsiteX1" fmla="*/ 6433413 w 12584740"/>
              <a:gd name="connsiteY1" fmla="*/ 174337 h 4556159"/>
              <a:gd name="connsiteX2" fmla="*/ 7685000 w 12584740"/>
              <a:gd name="connsiteY2" fmla="*/ 228415 h 4556159"/>
              <a:gd name="connsiteX3" fmla="*/ 8258962 w 12584740"/>
              <a:gd name="connsiteY3" fmla="*/ 227675 h 4556159"/>
              <a:gd name="connsiteX4" fmla="*/ 10704478 w 12584740"/>
              <a:gd name="connsiteY4" fmla="*/ 76437 h 4556159"/>
              <a:gd name="connsiteX5" fmla="*/ 10856419 w 12584740"/>
              <a:gd name="connsiteY5" fmla="*/ 55944 h 4556159"/>
              <a:gd name="connsiteX6" fmla="*/ 10946891 w 12584740"/>
              <a:gd name="connsiteY6" fmla="*/ 22447 h 4556159"/>
              <a:gd name="connsiteX7" fmla="*/ 11071737 w 12584740"/>
              <a:gd name="connsiteY7" fmla="*/ 7907 h 4556159"/>
              <a:gd name="connsiteX8" fmla="*/ 11092700 w 12584740"/>
              <a:gd name="connsiteY8" fmla="*/ 2345 h 4556159"/>
              <a:gd name="connsiteX9" fmla="*/ 11121627 w 12584740"/>
              <a:gd name="connsiteY9" fmla="*/ 4539 h 4556159"/>
              <a:gd name="connsiteX10" fmla="*/ 11237564 w 12584740"/>
              <a:gd name="connsiteY10" fmla="*/ 14319 h 4556159"/>
              <a:gd name="connsiteX11" fmla="*/ 11328738 w 12584740"/>
              <a:gd name="connsiteY11" fmla="*/ 30868 h 4556159"/>
              <a:gd name="connsiteX12" fmla="*/ 11442587 w 12584740"/>
              <a:gd name="connsiteY12" fmla="*/ 14368 h 4556159"/>
              <a:gd name="connsiteX13" fmla="*/ 11511928 w 12584740"/>
              <a:gd name="connsiteY13" fmla="*/ 16713 h 4556159"/>
              <a:gd name="connsiteX14" fmla="*/ 11625388 w 12584740"/>
              <a:gd name="connsiteY14" fmla="*/ 39481 h 4556159"/>
              <a:gd name="connsiteX15" fmla="*/ 11775146 w 12584740"/>
              <a:gd name="connsiteY15" fmla="*/ 27611 h 4556159"/>
              <a:gd name="connsiteX16" fmla="*/ 11806024 w 12584740"/>
              <a:gd name="connsiteY16" fmla="*/ 88 h 4556159"/>
              <a:gd name="connsiteX17" fmla="*/ 11865034 w 12584740"/>
              <a:gd name="connsiteY17" fmla="*/ 19785 h 4556159"/>
              <a:gd name="connsiteX18" fmla="*/ 11994565 w 12584740"/>
              <a:gd name="connsiteY18" fmla="*/ 44174 h 4556159"/>
              <a:gd name="connsiteX19" fmla="*/ 12059283 w 12584740"/>
              <a:gd name="connsiteY19" fmla="*/ 52111 h 4556159"/>
              <a:gd name="connsiteX20" fmla="*/ 12160147 w 12584740"/>
              <a:gd name="connsiteY20" fmla="*/ 55873 h 4556159"/>
              <a:gd name="connsiteX21" fmla="*/ 12190854 w 12584740"/>
              <a:gd name="connsiteY21" fmla="*/ 58535 h 4556159"/>
              <a:gd name="connsiteX22" fmla="*/ 12215705 w 12584740"/>
              <a:gd name="connsiteY22" fmla="*/ 59963 h 4556159"/>
              <a:gd name="connsiteX23" fmla="*/ 12584740 w 12584740"/>
              <a:gd name="connsiteY23" fmla="*/ 3074876 h 4556159"/>
              <a:gd name="connsiteX24" fmla="*/ 483060 w 12584740"/>
              <a:gd name="connsiteY24" fmla="*/ 4556159 h 4556159"/>
              <a:gd name="connsiteX25" fmla="*/ 0 w 12584740"/>
              <a:gd name="connsiteY25" fmla="*/ 609687 h 4556159"/>
              <a:gd name="connsiteX26" fmla="*/ 7836 w 12584740"/>
              <a:gd name="connsiteY26" fmla="*/ 612367 h 4556159"/>
              <a:gd name="connsiteX27" fmla="*/ 59804 w 12584740"/>
              <a:gd name="connsiteY27" fmla="*/ 632641 h 4556159"/>
              <a:gd name="connsiteX28" fmla="*/ 189088 w 12584740"/>
              <a:gd name="connsiteY28" fmla="*/ 635215 h 4556159"/>
              <a:gd name="connsiteX29" fmla="*/ 238402 w 12584740"/>
              <a:gd name="connsiteY29" fmla="*/ 617809 h 4556159"/>
              <a:gd name="connsiteX30" fmla="*/ 332970 w 12584740"/>
              <a:gd name="connsiteY30" fmla="*/ 587858 h 4556159"/>
              <a:gd name="connsiteX31" fmla="*/ 407552 w 12584740"/>
              <a:gd name="connsiteY31" fmla="*/ 528789 h 4556159"/>
              <a:gd name="connsiteX32" fmla="*/ 497934 w 12584740"/>
              <a:gd name="connsiteY32" fmla="*/ 483200 h 4556159"/>
              <a:gd name="connsiteX33" fmla="*/ 510273 w 12584740"/>
              <a:gd name="connsiteY33" fmla="*/ 485018 h 4556159"/>
              <a:gd name="connsiteX34" fmla="*/ 561099 w 12584740"/>
              <a:gd name="connsiteY34" fmla="*/ 457203 h 4556159"/>
              <a:gd name="connsiteX35" fmla="*/ 705102 w 12584740"/>
              <a:gd name="connsiteY35" fmla="*/ 380672 h 4556159"/>
              <a:gd name="connsiteX36" fmla="*/ 800404 w 12584740"/>
              <a:gd name="connsiteY36" fmla="*/ 270755 h 4556159"/>
              <a:gd name="connsiteX37" fmla="*/ 842353 w 12584740"/>
              <a:gd name="connsiteY37" fmla="*/ 257559 h 4556159"/>
              <a:gd name="connsiteX38" fmla="*/ 912247 w 12584740"/>
              <a:gd name="connsiteY38" fmla="*/ 235092 h 4556159"/>
              <a:gd name="connsiteX39" fmla="*/ 927247 w 12584740"/>
              <a:gd name="connsiteY39" fmla="*/ 239063 h 4556159"/>
              <a:gd name="connsiteX40" fmla="*/ 933425 w 12584740"/>
              <a:gd name="connsiteY40" fmla="*/ 236995 h 4556159"/>
              <a:gd name="connsiteX41" fmla="*/ 934108 w 12584740"/>
              <a:gd name="connsiteY41" fmla="*/ 237279 h 4556159"/>
              <a:gd name="connsiteX42" fmla="*/ 935368 w 12584740"/>
              <a:gd name="connsiteY42" fmla="*/ 236344 h 4556159"/>
              <a:gd name="connsiteX43" fmla="*/ 949059 w 12584740"/>
              <a:gd name="connsiteY43" fmla="*/ 231759 h 4556159"/>
              <a:gd name="connsiteX44" fmla="*/ 980035 w 12584740"/>
              <a:gd name="connsiteY44" fmla="*/ 232451 h 4556159"/>
              <a:gd name="connsiteX45" fmla="*/ 998443 w 12584740"/>
              <a:gd name="connsiteY45" fmla="*/ 229669 h 4556159"/>
              <a:gd name="connsiteX46" fmla="*/ 1015140 w 12584740"/>
              <a:gd name="connsiteY46" fmla="*/ 211809 h 4556159"/>
              <a:gd name="connsiteX47" fmla="*/ 1027653 w 12584740"/>
              <a:gd name="connsiteY47" fmla="*/ 209075 h 4556159"/>
              <a:gd name="connsiteX48" fmla="*/ 1029989 w 12584740"/>
              <a:gd name="connsiteY48" fmla="*/ 206615 h 4556159"/>
              <a:gd name="connsiteX49" fmla="*/ 1036851 w 12584740"/>
              <a:gd name="connsiteY49" fmla="*/ 201625 h 4556159"/>
              <a:gd name="connsiteX50" fmla="*/ 1029120 w 12584740"/>
              <a:gd name="connsiteY50" fmla="*/ 198042 h 4556159"/>
              <a:gd name="connsiteX51" fmla="*/ 1113256 w 12584740"/>
              <a:gd name="connsiteY51" fmla="*/ 173389 h 4556159"/>
              <a:gd name="connsiteX52" fmla="*/ 1184710 w 12584740"/>
              <a:gd name="connsiteY52" fmla="*/ 152398 h 4556159"/>
              <a:gd name="connsiteX53" fmla="*/ 1310965 w 12584740"/>
              <a:gd name="connsiteY53" fmla="*/ 166725 h 4556159"/>
              <a:gd name="connsiteX54" fmla="*/ 1430934 w 12584740"/>
              <a:gd name="connsiteY54" fmla="*/ 119950 h 4556159"/>
              <a:gd name="connsiteX55" fmla="*/ 1463118 w 12584740"/>
              <a:gd name="connsiteY55" fmla="*/ 119757 h 4556159"/>
              <a:gd name="connsiteX56" fmla="*/ 1493444 w 12584740"/>
              <a:gd name="connsiteY56" fmla="*/ 128262 h 4556159"/>
              <a:gd name="connsiteX57" fmla="*/ 1493168 w 12584740"/>
              <a:gd name="connsiteY57" fmla="*/ 131301 h 4556159"/>
              <a:gd name="connsiteX58" fmla="*/ 1497974 w 12584740"/>
              <a:gd name="connsiteY58" fmla="*/ 132687 h 4556159"/>
              <a:gd name="connsiteX59" fmla="*/ 1502355 w 12584740"/>
              <a:gd name="connsiteY59" fmla="*/ 130762 h 4556159"/>
              <a:gd name="connsiteX60" fmla="*/ 1508100 w 12584740"/>
              <a:gd name="connsiteY60" fmla="*/ 132372 h 4556159"/>
              <a:gd name="connsiteX61" fmla="*/ 1523822 w 12584740"/>
              <a:gd name="connsiteY61" fmla="*/ 135958 h 4556159"/>
              <a:gd name="connsiteX62" fmla="*/ 1528971 w 12584740"/>
              <a:gd name="connsiteY62" fmla="*/ 142145 h 4556159"/>
              <a:gd name="connsiteX63" fmla="*/ 1590631 w 12584740"/>
              <a:gd name="connsiteY63" fmla="*/ 154682 h 4556159"/>
              <a:gd name="connsiteX64" fmla="*/ 1609537 w 12584740"/>
              <a:gd name="connsiteY64" fmla="*/ 150462 h 4556159"/>
              <a:gd name="connsiteX65" fmla="*/ 1631335 w 12584740"/>
              <a:gd name="connsiteY65" fmla="*/ 160532 h 4556159"/>
              <a:gd name="connsiteX66" fmla="*/ 1693983 w 12584740"/>
              <a:gd name="connsiteY66" fmla="*/ 164048 h 4556159"/>
              <a:gd name="connsiteX67" fmla="*/ 1763575 w 12584740"/>
              <a:gd name="connsiteY67" fmla="*/ 175690 h 4556159"/>
              <a:gd name="connsiteX68" fmla="*/ 1812709 w 12584740"/>
              <a:gd name="connsiteY68" fmla="*/ 188883 h 4556159"/>
              <a:gd name="connsiteX69" fmla="*/ 1945879 w 12584740"/>
              <a:gd name="connsiteY69" fmla="*/ 197052 h 4556159"/>
              <a:gd name="connsiteX70" fmla="*/ 3926385 w 12584740"/>
              <a:gd name="connsiteY70" fmla="*/ 9276 h 4556159"/>
              <a:gd name="connsiteX71" fmla="*/ 4363928 w 12584740"/>
              <a:gd name="connsiteY71" fmla="*/ 53876 h 4556159"/>
              <a:gd name="connsiteX72" fmla="*/ 4572656 w 12584740"/>
              <a:gd name="connsiteY72" fmla="*/ 50943 h 4556159"/>
              <a:gd name="connsiteX0" fmla="*/ 4572656 w 12584740"/>
              <a:gd name="connsiteY0" fmla="*/ 50943 h 4556159"/>
              <a:gd name="connsiteX1" fmla="*/ 6433413 w 12584740"/>
              <a:gd name="connsiteY1" fmla="*/ 174337 h 4556159"/>
              <a:gd name="connsiteX2" fmla="*/ 7685000 w 12584740"/>
              <a:gd name="connsiteY2" fmla="*/ 228415 h 4556159"/>
              <a:gd name="connsiteX3" fmla="*/ 8258962 w 12584740"/>
              <a:gd name="connsiteY3" fmla="*/ 227675 h 4556159"/>
              <a:gd name="connsiteX4" fmla="*/ 10704478 w 12584740"/>
              <a:gd name="connsiteY4" fmla="*/ 76437 h 4556159"/>
              <a:gd name="connsiteX5" fmla="*/ 10856419 w 12584740"/>
              <a:gd name="connsiteY5" fmla="*/ 55944 h 4556159"/>
              <a:gd name="connsiteX6" fmla="*/ 10946891 w 12584740"/>
              <a:gd name="connsiteY6" fmla="*/ 22447 h 4556159"/>
              <a:gd name="connsiteX7" fmla="*/ 11071737 w 12584740"/>
              <a:gd name="connsiteY7" fmla="*/ 7907 h 4556159"/>
              <a:gd name="connsiteX8" fmla="*/ 11092700 w 12584740"/>
              <a:gd name="connsiteY8" fmla="*/ 2345 h 4556159"/>
              <a:gd name="connsiteX9" fmla="*/ 11121627 w 12584740"/>
              <a:gd name="connsiteY9" fmla="*/ 4539 h 4556159"/>
              <a:gd name="connsiteX10" fmla="*/ 11237564 w 12584740"/>
              <a:gd name="connsiteY10" fmla="*/ 14319 h 4556159"/>
              <a:gd name="connsiteX11" fmla="*/ 11328738 w 12584740"/>
              <a:gd name="connsiteY11" fmla="*/ 30868 h 4556159"/>
              <a:gd name="connsiteX12" fmla="*/ 11442587 w 12584740"/>
              <a:gd name="connsiteY12" fmla="*/ 14368 h 4556159"/>
              <a:gd name="connsiteX13" fmla="*/ 11511928 w 12584740"/>
              <a:gd name="connsiteY13" fmla="*/ 16713 h 4556159"/>
              <a:gd name="connsiteX14" fmla="*/ 11625388 w 12584740"/>
              <a:gd name="connsiteY14" fmla="*/ 39481 h 4556159"/>
              <a:gd name="connsiteX15" fmla="*/ 11775146 w 12584740"/>
              <a:gd name="connsiteY15" fmla="*/ 27611 h 4556159"/>
              <a:gd name="connsiteX16" fmla="*/ 11806024 w 12584740"/>
              <a:gd name="connsiteY16" fmla="*/ 88 h 4556159"/>
              <a:gd name="connsiteX17" fmla="*/ 11865034 w 12584740"/>
              <a:gd name="connsiteY17" fmla="*/ 19785 h 4556159"/>
              <a:gd name="connsiteX18" fmla="*/ 11994565 w 12584740"/>
              <a:gd name="connsiteY18" fmla="*/ 44174 h 4556159"/>
              <a:gd name="connsiteX19" fmla="*/ 12059283 w 12584740"/>
              <a:gd name="connsiteY19" fmla="*/ 52111 h 4556159"/>
              <a:gd name="connsiteX20" fmla="*/ 12160147 w 12584740"/>
              <a:gd name="connsiteY20" fmla="*/ 55873 h 4556159"/>
              <a:gd name="connsiteX21" fmla="*/ 12190854 w 12584740"/>
              <a:gd name="connsiteY21" fmla="*/ 58535 h 4556159"/>
              <a:gd name="connsiteX22" fmla="*/ 12215705 w 12584740"/>
              <a:gd name="connsiteY22" fmla="*/ 59963 h 4556159"/>
              <a:gd name="connsiteX23" fmla="*/ 12584740 w 12584740"/>
              <a:gd name="connsiteY23" fmla="*/ 3074876 h 4556159"/>
              <a:gd name="connsiteX24" fmla="*/ 483060 w 12584740"/>
              <a:gd name="connsiteY24" fmla="*/ 4556159 h 4556159"/>
              <a:gd name="connsiteX25" fmla="*/ 0 w 12584740"/>
              <a:gd name="connsiteY25" fmla="*/ 609687 h 4556159"/>
              <a:gd name="connsiteX26" fmla="*/ 7836 w 12584740"/>
              <a:gd name="connsiteY26" fmla="*/ 612367 h 4556159"/>
              <a:gd name="connsiteX27" fmla="*/ 59804 w 12584740"/>
              <a:gd name="connsiteY27" fmla="*/ 632641 h 4556159"/>
              <a:gd name="connsiteX28" fmla="*/ 189088 w 12584740"/>
              <a:gd name="connsiteY28" fmla="*/ 635215 h 4556159"/>
              <a:gd name="connsiteX29" fmla="*/ 238402 w 12584740"/>
              <a:gd name="connsiteY29" fmla="*/ 617809 h 4556159"/>
              <a:gd name="connsiteX30" fmla="*/ 332970 w 12584740"/>
              <a:gd name="connsiteY30" fmla="*/ 587858 h 4556159"/>
              <a:gd name="connsiteX31" fmla="*/ 407552 w 12584740"/>
              <a:gd name="connsiteY31" fmla="*/ 528789 h 4556159"/>
              <a:gd name="connsiteX32" fmla="*/ 497934 w 12584740"/>
              <a:gd name="connsiteY32" fmla="*/ 483200 h 4556159"/>
              <a:gd name="connsiteX33" fmla="*/ 510273 w 12584740"/>
              <a:gd name="connsiteY33" fmla="*/ 485018 h 4556159"/>
              <a:gd name="connsiteX34" fmla="*/ 561099 w 12584740"/>
              <a:gd name="connsiteY34" fmla="*/ 457203 h 4556159"/>
              <a:gd name="connsiteX35" fmla="*/ 705102 w 12584740"/>
              <a:gd name="connsiteY35" fmla="*/ 380672 h 4556159"/>
              <a:gd name="connsiteX36" fmla="*/ 800404 w 12584740"/>
              <a:gd name="connsiteY36" fmla="*/ 270755 h 4556159"/>
              <a:gd name="connsiteX37" fmla="*/ 842353 w 12584740"/>
              <a:gd name="connsiteY37" fmla="*/ 257559 h 4556159"/>
              <a:gd name="connsiteX38" fmla="*/ 912247 w 12584740"/>
              <a:gd name="connsiteY38" fmla="*/ 235092 h 4556159"/>
              <a:gd name="connsiteX39" fmla="*/ 927247 w 12584740"/>
              <a:gd name="connsiteY39" fmla="*/ 239063 h 4556159"/>
              <a:gd name="connsiteX40" fmla="*/ 933425 w 12584740"/>
              <a:gd name="connsiteY40" fmla="*/ 236995 h 4556159"/>
              <a:gd name="connsiteX41" fmla="*/ 934108 w 12584740"/>
              <a:gd name="connsiteY41" fmla="*/ 237279 h 4556159"/>
              <a:gd name="connsiteX42" fmla="*/ 935368 w 12584740"/>
              <a:gd name="connsiteY42" fmla="*/ 236344 h 4556159"/>
              <a:gd name="connsiteX43" fmla="*/ 949059 w 12584740"/>
              <a:gd name="connsiteY43" fmla="*/ 231759 h 4556159"/>
              <a:gd name="connsiteX44" fmla="*/ 980035 w 12584740"/>
              <a:gd name="connsiteY44" fmla="*/ 232451 h 4556159"/>
              <a:gd name="connsiteX45" fmla="*/ 998443 w 12584740"/>
              <a:gd name="connsiteY45" fmla="*/ 229669 h 4556159"/>
              <a:gd name="connsiteX46" fmla="*/ 1015140 w 12584740"/>
              <a:gd name="connsiteY46" fmla="*/ 211809 h 4556159"/>
              <a:gd name="connsiteX47" fmla="*/ 1027653 w 12584740"/>
              <a:gd name="connsiteY47" fmla="*/ 209075 h 4556159"/>
              <a:gd name="connsiteX48" fmla="*/ 1029989 w 12584740"/>
              <a:gd name="connsiteY48" fmla="*/ 206615 h 4556159"/>
              <a:gd name="connsiteX49" fmla="*/ 1036851 w 12584740"/>
              <a:gd name="connsiteY49" fmla="*/ 201625 h 4556159"/>
              <a:gd name="connsiteX50" fmla="*/ 1029120 w 12584740"/>
              <a:gd name="connsiteY50" fmla="*/ 198042 h 4556159"/>
              <a:gd name="connsiteX51" fmla="*/ 1113256 w 12584740"/>
              <a:gd name="connsiteY51" fmla="*/ 173389 h 4556159"/>
              <a:gd name="connsiteX52" fmla="*/ 1184710 w 12584740"/>
              <a:gd name="connsiteY52" fmla="*/ 152398 h 4556159"/>
              <a:gd name="connsiteX53" fmla="*/ 1310965 w 12584740"/>
              <a:gd name="connsiteY53" fmla="*/ 166725 h 4556159"/>
              <a:gd name="connsiteX54" fmla="*/ 1430934 w 12584740"/>
              <a:gd name="connsiteY54" fmla="*/ 119950 h 4556159"/>
              <a:gd name="connsiteX55" fmla="*/ 1463118 w 12584740"/>
              <a:gd name="connsiteY55" fmla="*/ 119757 h 4556159"/>
              <a:gd name="connsiteX56" fmla="*/ 1493444 w 12584740"/>
              <a:gd name="connsiteY56" fmla="*/ 128262 h 4556159"/>
              <a:gd name="connsiteX57" fmla="*/ 1493168 w 12584740"/>
              <a:gd name="connsiteY57" fmla="*/ 131301 h 4556159"/>
              <a:gd name="connsiteX58" fmla="*/ 1497974 w 12584740"/>
              <a:gd name="connsiteY58" fmla="*/ 132687 h 4556159"/>
              <a:gd name="connsiteX59" fmla="*/ 1502355 w 12584740"/>
              <a:gd name="connsiteY59" fmla="*/ 130762 h 4556159"/>
              <a:gd name="connsiteX60" fmla="*/ 1508100 w 12584740"/>
              <a:gd name="connsiteY60" fmla="*/ 132372 h 4556159"/>
              <a:gd name="connsiteX61" fmla="*/ 1523822 w 12584740"/>
              <a:gd name="connsiteY61" fmla="*/ 135958 h 4556159"/>
              <a:gd name="connsiteX62" fmla="*/ 1528971 w 12584740"/>
              <a:gd name="connsiteY62" fmla="*/ 142145 h 4556159"/>
              <a:gd name="connsiteX63" fmla="*/ 1590631 w 12584740"/>
              <a:gd name="connsiteY63" fmla="*/ 154682 h 4556159"/>
              <a:gd name="connsiteX64" fmla="*/ 1609537 w 12584740"/>
              <a:gd name="connsiteY64" fmla="*/ 150462 h 4556159"/>
              <a:gd name="connsiteX65" fmla="*/ 1631335 w 12584740"/>
              <a:gd name="connsiteY65" fmla="*/ 160532 h 4556159"/>
              <a:gd name="connsiteX66" fmla="*/ 1693983 w 12584740"/>
              <a:gd name="connsiteY66" fmla="*/ 164048 h 4556159"/>
              <a:gd name="connsiteX67" fmla="*/ 1763575 w 12584740"/>
              <a:gd name="connsiteY67" fmla="*/ 175690 h 4556159"/>
              <a:gd name="connsiteX68" fmla="*/ 1812709 w 12584740"/>
              <a:gd name="connsiteY68" fmla="*/ 188883 h 4556159"/>
              <a:gd name="connsiteX69" fmla="*/ 1945879 w 12584740"/>
              <a:gd name="connsiteY69" fmla="*/ 197052 h 4556159"/>
              <a:gd name="connsiteX70" fmla="*/ 4146014 w 12584740"/>
              <a:gd name="connsiteY70" fmla="*/ 11638 h 4556159"/>
              <a:gd name="connsiteX71" fmla="*/ 4363928 w 12584740"/>
              <a:gd name="connsiteY71" fmla="*/ 53876 h 4556159"/>
              <a:gd name="connsiteX72" fmla="*/ 4572656 w 12584740"/>
              <a:gd name="connsiteY72" fmla="*/ 50943 h 4556159"/>
              <a:gd name="connsiteX0" fmla="*/ 4572656 w 12584740"/>
              <a:gd name="connsiteY0" fmla="*/ 50943 h 4556159"/>
              <a:gd name="connsiteX1" fmla="*/ 6433413 w 12584740"/>
              <a:gd name="connsiteY1" fmla="*/ 174337 h 4556159"/>
              <a:gd name="connsiteX2" fmla="*/ 7685000 w 12584740"/>
              <a:gd name="connsiteY2" fmla="*/ 228415 h 4556159"/>
              <a:gd name="connsiteX3" fmla="*/ 8258962 w 12584740"/>
              <a:gd name="connsiteY3" fmla="*/ 227675 h 4556159"/>
              <a:gd name="connsiteX4" fmla="*/ 10704478 w 12584740"/>
              <a:gd name="connsiteY4" fmla="*/ 76437 h 4556159"/>
              <a:gd name="connsiteX5" fmla="*/ 10856419 w 12584740"/>
              <a:gd name="connsiteY5" fmla="*/ 55944 h 4556159"/>
              <a:gd name="connsiteX6" fmla="*/ 10946891 w 12584740"/>
              <a:gd name="connsiteY6" fmla="*/ 22447 h 4556159"/>
              <a:gd name="connsiteX7" fmla="*/ 11071737 w 12584740"/>
              <a:gd name="connsiteY7" fmla="*/ 7907 h 4556159"/>
              <a:gd name="connsiteX8" fmla="*/ 11092700 w 12584740"/>
              <a:gd name="connsiteY8" fmla="*/ 2345 h 4556159"/>
              <a:gd name="connsiteX9" fmla="*/ 11121627 w 12584740"/>
              <a:gd name="connsiteY9" fmla="*/ 4539 h 4556159"/>
              <a:gd name="connsiteX10" fmla="*/ 11237564 w 12584740"/>
              <a:gd name="connsiteY10" fmla="*/ 14319 h 4556159"/>
              <a:gd name="connsiteX11" fmla="*/ 11328738 w 12584740"/>
              <a:gd name="connsiteY11" fmla="*/ 30868 h 4556159"/>
              <a:gd name="connsiteX12" fmla="*/ 11442587 w 12584740"/>
              <a:gd name="connsiteY12" fmla="*/ 14368 h 4556159"/>
              <a:gd name="connsiteX13" fmla="*/ 11511928 w 12584740"/>
              <a:gd name="connsiteY13" fmla="*/ 16713 h 4556159"/>
              <a:gd name="connsiteX14" fmla="*/ 11625388 w 12584740"/>
              <a:gd name="connsiteY14" fmla="*/ 39481 h 4556159"/>
              <a:gd name="connsiteX15" fmla="*/ 11775146 w 12584740"/>
              <a:gd name="connsiteY15" fmla="*/ 27611 h 4556159"/>
              <a:gd name="connsiteX16" fmla="*/ 11806024 w 12584740"/>
              <a:gd name="connsiteY16" fmla="*/ 88 h 4556159"/>
              <a:gd name="connsiteX17" fmla="*/ 11865034 w 12584740"/>
              <a:gd name="connsiteY17" fmla="*/ 19785 h 4556159"/>
              <a:gd name="connsiteX18" fmla="*/ 11994565 w 12584740"/>
              <a:gd name="connsiteY18" fmla="*/ 44174 h 4556159"/>
              <a:gd name="connsiteX19" fmla="*/ 12059283 w 12584740"/>
              <a:gd name="connsiteY19" fmla="*/ 52111 h 4556159"/>
              <a:gd name="connsiteX20" fmla="*/ 12160147 w 12584740"/>
              <a:gd name="connsiteY20" fmla="*/ 55873 h 4556159"/>
              <a:gd name="connsiteX21" fmla="*/ 12190854 w 12584740"/>
              <a:gd name="connsiteY21" fmla="*/ 58535 h 4556159"/>
              <a:gd name="connsiteX22" fmla="*/ 12215705 w 12584740"/>
              <a:gd name="connsiteY22" fmla="*/ 59963 h 4556159"/>
              <a:gd name="connsiteX23" fmla="*/ 12584740 w 12584740"/>
              <a:gd name="connsiteY23" fmla="*/ 3074876 h 4556159"/>
              <a:gd name="connsiteX24" fmla="*/ 483060 w 12584740"/>
              <a:gd name="connsiteY24" fmla="*/ 4556159 h 4556159"/>
              <a:gd name="connsiteX25" fmla="*/ 0 w 12584740"/>
              <a:gd name="connsiteY25" fmla="*/ 609687 h 4556159"/>
              <a:gd name="connsiteX26" fmla="*/ 7836 w 12584740"/>
              <a:gd name="connsiteY26" fmla="*/ 612367 h 4556159"/>
              <a:gd name="connsiteX27" fmla="*/ 59804 w 12584740"/>
              <a:gd name="connsiteY27" fmla="*/ 632641 h 4556159"/>
              <a:gd name="connsiteX28" fmla="*/ 189088 w 12584740"/>
              <a:gd name="connsiteY28" fmla="*/ 635215 h 4556159"/>
              <a:gd name="connsiteX29" fmla="*/ 238402 w 12584740"/>
              <a:gd name="connsiteY29" fmla="*/ 617809 h 4556159"/>
              <a:gd name="connsiteX30" fmla="*/ 332970 w 12584740"/>
              <a:gd name="connsiteY30" fmla="*/ 587858 h 4556159"/>
              <a:gd name="connsiteX31" fmla="*/ 407552 w 12584740"/>
              <a:gd name="connsiteY31" fmla="*/ 528789 h 4556159"/>
              <a:gd name="connsiteX32" fmla="*/ 497934 w 12584740"/>
              <a:gd name="connsiteY32" fmla="*/ 483200 h 4556159"/>
              <a:gd name="connsiteX33" fmla="*/ 510273 w 12584740"/>
              <a:gd name="connsiteY33" fmla="*/ 485018 h 4556159"/>
              <a:gd name="connsiteX34" fmla="*/ 561099 w 12584740"/>
              <a:gd name="connsiteY34" fmla="*/ 457203 h 4556159"/>
              <a:gd name="connsiteX35" fmla="*/ 705102 w 12584740"/>
              <a:gd name="connsiteY35" fmla="*/ 380672 h 4556159"/>
              <a:gd name="connsiteX36" fmla="*/ 800404 w 12584740"/>
              <a:gd name="connsiteY36" fmla="*/ 270755 h 4556159"/>
              <a:gd name="connsiteX37" fmla="*/ 842353 w 12584740"/>
              <a:gd name="connsiteY37" fmla="*/ 257559 h 4556159"/>
              <a:gd name="connsiteX38" fmla="*/ 912247 w 12584740"/>
              <a:gd name="connsiteY38" fmla="*/ 235092 h 4556159"/>
              <a:gd name="connsiteX39" fmla="*/ 927247 w 12584740"/>
              <a:gd name="connsiteY39" fmla="*/ 239063 h 4556159"/>
              <a:gd name="connsiteX40" fmla="*/ 933425 w 12584740"/>
              <a:gd name="connsiteY40" fmla="*/ 236995 h 4556159"/>
              <a:gd name="connsiteX41" fmla="*/ 934108 w 12584740"/>
              <a:gd name="connsiteY41" fmla="*/ 237279 h 4556159"/>
              <a:gd name="connsiteX42" fmla="*/ 935368 w 12584740"/>
              <a:gd name="connsiteY42" fmla="*/ 236344 h 4556159"/>
              <a:gd name="connsiteX43" fmla="*/ 949059 w 12584740"/>
              <a:gd name="connsiteY43" fmla="*/ 231759 h 4556159"/>
              <a:gd name="connsiteX44" fmla="*/ 980035 w 12584740"/>
              <a:gd name="connsiteY44" fmla="*/ 232451 h 4556159"/>
              <a:gd name="connsiteX45" fmla="*/ 998443 w 12584740"/>
              <a:gd name="connsiteY45" fmla="*/ 229669 h 4556159"/>
              <a:gd name="connsiteX46" fmla="*/ 1015140 w 12584740"/>
              <a:gd name="connsiteY46" fmla="*/ 211809 h 4556159"/>
              <a:gd name="connsiteX47" fmla="*/ 1027653 w 12584740"/>
              <a:gd name="connsiteY47" fmla="*/ 209075 h 4556159"/>
              <a:gd name="connsiteX48" fmla="*/ 1029989 w 12584740"/>
              <a:gd name="connsiteY48" fmla="*/ 206615 h 4556159"/>
              <a:gd name="connsiteX49" fmla="*/ 1036851 w 12584740"/>
              <a:gd name="connsiteY49" fmla="*/ 201625 h 4556159"/>
              <a:gd name="connsiteX50" fmla="*/ 1029120 w 12584740"/>
              <a:gd name="connsiteY50" fmla="*/ 198042 h 4556159"/>
              <a:gd name="connsiteX51" fmla="*/ 1113256 w 12584740"/>
              <a:gd name="connsiteY51" fmla="*/ 173389 h 4556159"/>
              <a:gd name="connsiteX52" fmla="*/ 1184710 w 12584740"/>
              <a:gd name="connsiteY52" fmla="*/ 152398 h 4556159"/>
              <a:gd name="connsiteX53" fmla="*/ 1310965 w 12584740"/>
              <a:gd name="connsiteY53" fmla="*/ 166725 h 4556159"/>
              <a:gd name="connsiteX54" fmla="*/ 1430934 w 12584740"/>
              <a:gd name="connsiteY54" fmla="*/ 119950 h 4556159"/>
              <a:gd name="connsiteX55" fmla="*/ 1463118 w 12584740"/>
              <a:gd name="connsiteY55" fmla="*/ 119757 h 4556159"/>
              <a:gd name="connsiteX56" fmla="*/ 1493444 w 12584740"/>
              <a:gd name="connsiteY56" fmla="*/ 128262 h 4556159"/>
              <a:gd name="connsiteX57" fmla="*/ 1493168 w 12584740"/>
              <a:gd name="connsiteY57" fmla="*/ 131301 h 4556159"/>
              <a:gd name="connsiteX58" fmla="*/ 1497974 w 12584740"/>
              <a:gd name="connsiteY58" fmla="*/ 132687 h 4556159"/>
              <a:gd name="connsiteX59" fmla="*/ 1502355 w 12584740"/>
              <a:gd name="connsiteY59" fmla="*/ 130762 h 4556159"/>
              <a:gd name="connsiteX60" fmla="*/ 1508100 w 12584740"/>
              <a:gd name="connsiteY60" fmla="*/ 132372 h 4556159"/>
              <a:gd name="connsiteX61" fmla="*/ 1523822 w 12584740"/>
              <a:gd name="connsiteY61" fmla="*/ 135958 h 4556159"/>
              <a:gd name="connsiteX62" fmla="*/ 1528971 w 12584740"/>
              <a:gd name="connsiteY62" fmla="*/ 142145 h 4556159"/>
              <a:gd name="connsiteX63" fmla="*/ 1590631 w 12584740"/>
              <a:gd name="connsiteY63" fmla="*/ 154682 h 4556159"/>
              <a:gd name="connsiteX64" fmla="*/ 1609537 w 12584740"/>
              <a:gd name="connsiteY64" fmla="*/ 150462 h 4556159"/>
              <a:gd name="connsiteX65" fmla="*/ 1631335 w 12584740"/>
              <a:gd name="connsiteY65" fmla="*/ 160532 h 4556159"/>
              <a:gd name="connsiteX66" fmla="*/ 1693983 w 12584740"/>
              <a:gd name="connsiteY66" fmla="*/ 164048 h 4556159"/>
              <a:gd name="connsiteX67" fmla="*/ 1763575 w 12584740"/>
              <a:gd name="connsiteY67" fmla="*/ 175690 h 4556159"/>
              <a:gd name="connsiteX68" fmla="*/ 1812709 w 12584740"/>
              <a:gd name="connsiteY68" fmla="*/ 188883 h 4556159"/>
              <a:gd name="connsiteX69" fmla="*/ 1945879 w 12584740"/>
              <a:gd name="connsiteY69" fmla="*/ 197052 h 4556159"/>
              <a:gd name="connsiteX70" fmla="*/ 4146014 w 12584740"/>
              <a:gd name="connsiteY70" fmla="*/ 11638 h 4556159"/>
              <a:gd name="connsiteX71" fmla="*/ 4452132 w 12584740"/>
              <a:gd name="connsiteY71" fmla="*/ 57702 h 4556159"/>
              <a:gd name="connsiteX72" fmla="*/ 4572656 w 12584740"/>
              <a:gd name="connsiteY72" fmla="*/ 50943 h 4556159"/>
              <a:gd name="connsiteX0" fmla="*/ 4572656 w 12584740"/>
              <a:gd name="connsiteY0" fmla="*/ 50943 h 4556159"/>
              <a:gd name="connsiteX1" fmla="*/ 6433413 w 12584740"/>
              <a:gd name="connsiteY1" fmla="*/ 174337 h 4556159"/>
              <a:gd name="connsiteX2" fmla="*/ 7685000 w 12584740"/>
              <a:gd name="connsiteY2" fmla="*/ 228415 h 4556159"/>
              <a:gd name="connsiteX3" fmla="*/ 8258962 w 12584740"/>
              <a:gd name="connsiteY3" fmla="*/ 227675 h 4556159"/>
              <a:gd name="connsiteX4" fmla="*/ 10704478 w 12584740"/>
              <a:gd name="connsiteY4" fmla="*/ 76437 h 4556159"/>
              <a:gd name="connsiteX5" fmla="*/ 10856419 w 12584740"/>
              <a:gd name="connsiteY5" fmla="*/ 55944 h 4556159"/>
              <a:gd name="connsiteX6" fmla="*/ 10946891 w 12584740"/>
              <a:gd name="connsiteY6" fmla="*/ 22447 h 4556159"/>
              <a:gd name="connsiteX7" fmla="*/ 11071737 w 12584740"/>
              <a:gd name="connsiteY7" fmla="*/ 7907 h 4556159"/>
              <a:gd name="connsiteX8" fmla="*/ 11092700 w 12584740"/>
              <a:gd name="connsiteY8" fmla="*/ 2345 h 4556159"/>
              <a:gd name="connsiteX9" fmla="*/ 11121627 w 12584740"/>
              <a:gd name="connsiteY9" fmla="*/ 4539 h 4556159"/>
              <a:gd name="connsiteX10" fmla="*/ 11237564 w 12584740"/>
              <a:gd name="connsiteY10" fmla="*/ 14319 h 4556159"/>
              <a:gd name="connsiteX11" fmla="*/ 11328738 w 12584740"/>
              <a:gd name="connsiteY11" fmla="*/ 30868 h 4556159"/>
              <a:gd name="connsiteX12" fmla="*/ 11442587 w 12584740"/>
              <a:gd name="connsiteY12" fmla="*/ 14368 h 4556159"/>
              <a:gd name="connsiteX13" fmla="*/ 11511928 w 12584740"/>
              <a:gd name="connsiteY13" fmla="*/ 16713 h 4556159"/>
              <a:gd name="connsiteX14" fmla="*/ 11625388 w 12584740"/>
              <a:gd name="connsiteY14" fmla="*/ 39481 h 4556159"/>
              <a:gd name="connsiteX15" fmla="*/ 11775146 w 12584740"/>
              <a:gd name="connsiteY15" fmla="*/ 27611 h 4556159"/>
              <a:gd name="connsiteX16" fmla="*/ 11806024 w 12584740"/>
              <a:gd name="connsiteY16" fmla="*/ 88 h 4556159"/>
              <a:gd name="connsiteX17" fmla="*/ 11865034 w 12584740"/>
              <a:gd name="connsiteY17" fmla="*/ 19785 h 4556159"/>
              <a:gd name="connsiteX18" fmla="*/ 11994565 w 12584740"/>
              <a:gd name="connsiteY18" fmla="*/ 44174 h 4556159"/>
              <a:gd name="connsiteX19" fmla="*/ 12059283 w 12584740"/>
              <a:gd name="connsiteY19" fmla="*/ 52111 h 4556159"/>
              <a:gd name="connsiteX20" fmla="*/ 12160147 w 12584740"/>
              <a:gd name="connsiteY20" fmla="*/ 55873 h 4556159"/>
              <a:gd name="connsiteX21" fmla="*/ 12190854 w 12584740"/>
              <a:gd name="connsiteY21" fmla="*/ 58535 h 4556159"/>
              <a:gd name="connsiteX22" fmla="*/ 12215705 w 12584740"/>
              <a:gd name="connsiteY22" fmla="*/ 59963 h 4556159"/>
              <a:gd name="connsiteX23" fmla="*/ 12584740 w 12584740"/>
              <a:gd name="connsiteY23" fmla="*/ 3074876 h 4556159"/>
              <a:gd name="connsiteX24" fmla="*/ 483060 w 12584740"/>
              <a:gd name="connsiteY24" fmla="*/ 4556159 h 4556159"/>
              <a:gd name="connsiteX25" fmla="*/ 0 w 12584740"/>
              <a:gd name="connsiteY25" fmla="*/ 609687 h 4556159"/>
              <a:gd name="connsiteX26" fmla="*/ 7836 w 12584740"/>
              <a:gd name="connsiteY26" fmla="*/ 612367 h 4556159"/>
              <a:gd name="connsiteX27" fmla="*/ 59804 w 12584740"/>
              <a:gd name="connsiteY27" fmla="*/ 632641 h 4556159"/>
              <a:gd name="connsiteX28" fmla="*/ 189088 w 12584740"/>
              <a:gd name="connsiteY28" fmla="*/ 635215 h 4556159"/>
              <a:gd name="connsiteX29" fmla="*/ 238402 w 12584740"/>
              <a:gd name="connsiteY29" fmla="*/ 617809 h 4556159"/>
              <a:gd name="connsiteX30" fmla="*/ 332970 w 12584740"/>
              <a:gd name="connsiteY30" fmla="*/ 587858 h 4556159"/>
              <a:gd name="connsiteX31" fmla="*/ 407552 w 12584740"/>
              <a:gd name="connsiteY31" fmla="*/ 528789 h 4556159"/>
              <a:gd name="connsiteX32" fmla="*/ 497934 w 12584740"/>
              <a:gd name="connsiteY32" fmla="*/ 483200 h 4556159"/>
              <a:gd name="connsiteX33" fmla="*/ 510273 w 12584740"/>
              <a:gd name="connsiteY33" fmla="*/ 485018 h 4556159"/>
              <a:gd name="connsiteX34" fmla="*/ 561099 w 12584740"/>
              <a:gd name="connsiteY34" fmla="*/ 457203 h 4556159"/>
              <a:gd name="connsiteX35" fmla="*/ 705102 w 12584740"/>
              <a:gd name="connsiteY35" fmla="*/ 380672 h 4556159"/>
              <a:gd name="connsiteX36" fmla="*/ 800404 w 12584740"/>
              <a:gd name="connsiteY36" fmla="*/ 270755 h 4556159"/>
              <a:gd name="connsiteX37" fmla="*/ 842353 w 12584740"/>
              <a:gd name="connsiteY37" fmla="*/ 257559 h 4556159"/>
              <a:gd name="connsiteX38" fmla="*/ 912247 w 12584740"/>
              <a:gd name="connsiteY38" fmla="*/ 235092 h 4556159"/>
              <a:gd name="connsiteX39" fmla="*/ 927247 w 12584740"/>
              <a:gd name="connsiteY39" fmla="*/ 239063 h 4556159"/>
              <a:gd name="connsiteX40" fmla="*/ 933425 w 12584740"/>
              <a:gd name="connsiteY40" fmla="*/ 236995 h 4556159"/>
              <a:gd name="connsiteX41" fmla="*/ 934108 w 12584740"/>
              <a:gd name="connsiteY41" fmla="*/ 237279 h 4556159"/>
              <a:gd name="connsiteX42" fmla="*/ 935368 w 12584740"/>
              <a:gd name="connsiteY42" fmla="*/ 236344 h 4556159"/>
              <a:gd name="connsiteX43" fmla="*/ 949059 w 12584740"/>
              <a:gd name="connsiteY43" fmla="*/ 231759 h 4556159"/>
              <a:gd name="connsiteX44" fmla="*/ 980035 w 12584740"/>
              <a:gd name="connsiteY44" fmla="*/ 232451 h 4556159"/>
              <a:gd name="connsiteX45" fmla="*/ 998443 w 12584740"/>
              <a:gd name="connsiteY45" fmla="*/ 229669 h 4556159"/>
              <a:gd name="connsiteX46" fmla="*/ 1015140 w 12584740"/>
              <a:gd name="connsiteY46" fmla="*/ 211809 h 4556159"/>
              <a:gd name="connsiteX47" fmla="*/ 1027653 w 12584740"/>
              <a:gd name="connsiteY47" fmla="*/ 209075 h 4556159"/>
              <a:gd name="connsiteX48" fmla="*/ 1029989 w 12584740"/>
              <a:gd name="connsiteY48" fmla="*/ 206615 h 4556159"/>
              <a:gd name="connsiteX49" fmla="*/ 1036851 w 12584740"/>
              <a:gd name="connsiteY49" fmla="*/ 201625 h 4556159"/>
              <a:gd name="connsiteX50" fmla="*/ 1029120 w 12584740"/>
              <a:gd name="connsiteY50" fmla="*/ 198042 h 4556159"/>
              <a:gd name="connsiteX51" fmla="*/ 1113256 w 12584740"/>
              <a:gd name="connsiteY51" fmla="*/ 173389 h 4556159"/>
              <a:gd name="connsiteX52" fmla="*/ 1184710 w 12584740"/>
              <a:gd name="connsiteY52" fmla="*/ 152398 h 4556159"/>
              <a:gd name="connsiteX53" fmla="*/ 1310965 w 12584740"/>
              <a:gd name="connsiteY53" fmla="*/ 166725 h 4556159"/>
              <a:gd name="connsiteX54" fmla="*/ 1430934 w 12584740"/>
              <a:gd name="connsiteY54" fmla="*/ 119950 h 4556159"/>
              <a:gd name="connsiteX55" fmla="*/ 1463118 w 12584740"/>
              <a:gd name="connsiteY55" fmla="*/ 119757 h 4556159"/>
              <a:gd name="connsiteX56" fmla="*/ 1493444 w 12584740"/>
              <a:gd name="connsiteY56" fmla="*/ 128262 h 4556159"/>
              <a:gd name="connsiteX57" fmla="*/ 1493168 w 12584740"/>
              <a:gd name="connsiteY57" fmla="*/ 131301 h 4556159"/>
              <a:gd name="connsiteX58" fmla="*/ 1497974 w 12584740"/>
              <a:gd name="connsiteY58" fmla="*/ 132687 h 4556159"/>
              <a:gd name="connsiteX59" fmla="*/ 1502355 w 12584740"/>
              <a:gd name="connsiteY59" fmla="*/ 130762 h 4556159"/>
              <a:gd name="connsiteX60" fmla="*/ 1508100 w 12584740"/>
              <a:gd name="connsiteY60" fmla="*/ 132372 h 4556159"/>
              <a:gd name="connsiteX61" fmla="*/ 1523822 w 12584740"/>
              <a:gd name="connsiteY61" fmla="*/ 135958 h 4556159"/>
              <a:gd name="connsiteX62" fmla="*/ 1528971 w 12584740"/>
              <a:gd name="connsiteY62" fmla="*/ 142145 h 4556159"/>
              <a:gd name="connsiteX63" fmla="*/ 1590631 w 12584740"/>
              <a:gd name="connsiteY63" fmla="*/ 154682 h 4556159"/>
              <a:gd name="connsiteX64" fmla="*/ 1609537 w 12584740"/>
              <a:gd name="connsiteY64" fmla="*/ 150462 h 4556159"/>
              <a:gd name="connsiteX65" fmla="*/ 1631335 w 12584740"/>
              <a:gd name="connsiteY65" fmla="*/ 160532 h 4556159"/>
              <a:gd name="connsiteX66" fmla="*/ 1693983 w 12584740"/>
              <a:gd name="connsiteY66" fmla="*/ 164048 h 4556159"/>
              <a:gd name="connsiteX67" fmla="*/ 1763575 w 12584740"/>
              <a:gd name="connsiteY67" fmla="*/ 175690 h 4556159"/>
              <a:gd name="connsiteX68" fmla="*/ 1812709 w 12584740"/>
              <a:gd name="connsiteY68" fmla="*/ 188883 h 4556159"/>
              <a:gd name="connsiteX69" fmla="*/ 1945879 w 12584740"/>
              <a:gd name="connsiteY69" fmla="*/ 197052 h 4556159"/>
              <a:gd name="connsiteX70" fmla="*/ 4308012 w 12584740"/>
              <a:gd name="connsiteY70" fmla="*/ 21055 h 4556159"/>
              <a:gd name="connsiteX71" fmla="*/ 4452132 w 12584740"/>
              <a:gd name="connsiteY71" fmla="*/ 57702 h 4556159"/>
              <a:gd name="connsiteX72" fmla="*/ 4572656 w 12584740"/>
              <a:gd name="connsiteY72" fmla="*/ 50943 h 4556159"/>
              <a:gd name="connsiteX0" fmla="*/ 4572656 w 12584740"/>
              <a:gd name="connsiteY0" fmla="*/ 50943 h 4556159"/>
              <a:gd name="connsiteX1" fmla="*/ 7593030 w 12584740"/>
              <a:gd name="connsiteY1" fmla="*/ 156143 h 4556159"/>
              <a:gd name="connsiteX2" fmla="*/ 7685000 w 12584740"/>
              <a:gd name="connsiteY2" fmla="*/ 228415 h 4556159"/>
              <a:gd name="connsiteX3" fmla="*/ 8258962 w 12584740"/>
              <a:gd name="connsiteY3" fmla="*/ 227675 h 4556159"/>
              <a:gd name="connsiteX4" fmla="*/ 10704478 w 12584740"/>
              <a:gd name="connsiteY4" fmla="*/ 76437 h 4556159"/>
              <a:gd name="connsiteX5" fmla="*/ 10856419 w 12584740"/>
              <a:gd name="connsiteY5" fmla="*/ 55944 h 4556159"/>
              <a:gd name="connsiteX6" fmla="*/ 10946891 w 12584740"/>
              <a:gd name="connsiteY6" fmla="*/ 22447 h 4556159"/>
              <a:gd name="connsiteX7" fmla="*/ 11071737 w 12584740"/>
              <a:gd name="connsiteY7" fmla="*/ 7907 h 4556159"/>
              <a:gd name="connsiteX8" fmla="*/ 11092700 w 12584740"/>
              <a:gd name="connsiteY8" fmla="*/ 2345 h 4556159"/>
              <a:gd name="connsiteX9" fmla="*/ 11121627 w 12584740"/>
              <a:gd name="connsiteY9" fmla="*/ 4539 h 4556159"/>
              <a:gd name="connsiteX10" fmla="*/ 11237564 w 12584740"/>
              <a:gd name="connsiteY10" fmla="*/ 14319 h 4556159"/>
              <a:gd name="connsiteX11" fmla="*/ 11328738 w 12584740"/>
              <a:gd name="connsiteY11" fmla="*/ 30868 h 4556159"/>
              <a:gd name="connsiteX12" fmla="*/ 11442587 w 12584740"/>
              <a:gd name="connsiteY12" fmla="*/ 14368 h 4556159"/>
              <a:gd name="connsiteX13" fmla="*/ 11511928 w 12584740"/>
              <a:gd name="connsiteY13" fmla="*/ 16713 h 4556159"/>
              <a:gd name="connsiteX14" fmla="*/ 11625388 w 12584740"/>
              <a:gd name="connsiteY14" fmla="*/ 39481 h 4556159"/>
              <a:gd name="connsiteX15" fmla="*/ 11775146 w 12584740"/>
              <a:gd name="connsiteY15" fmla="*/ 27611 h 4556159"/>
              <a:gd name="connsiteX16" fmla="*/ 11806024 w 12584740"/>
              <a:gd name="connsiteY16" fmla="*/ 88 h 4556159"/>
              <a:gd name="connsiteX17" fmla="*/ 11865034 w 12584740"/>
              <a:gd name="connsiteY17" fmla="*/ 19785 h 4556159"/>
              <a:gd name="connsiteX18" fmla="*/ 11994565 w 12584740"/>
              <a:gd name="connsiteY18" fmla="*/ 44174 h 4556159"/>
              <a:gd name="connsiteX19" fmla="*/ 12059283 w 12584740"/>
              <a:gd name="connsiteY19" fmla="*/ 52111 h 4556159"/>
              <a:gd name="connsiteX20" fmla="*/ 12160147 w 12584740"/>
              <a:gd name="connsiteY20" fmla="*/ 55873 h 4556159"/>
              <a:gd name="connsiteX21" fmla="*/ 12190854 w 12584740"/>
              <a:gd name="connsiteY21" fmla="*/ 58535 h 4556159"/>
              <a:gd name="connsiteX22" fmla="*/ 12215705 w 12584740"/>
              <a:gd name="connsiteY22" fmla="*/ 59963 h 4556159"/>
              <a:gd name="connsiteX23" fmla="*/ 12584740 w 12584740"/>
              <a:gd name="connsiteY23" fmla="*/ 3074876 h 4556159"/>
              <a:gd name="connsiteX24" fmla="*/ 483060 w 12584740"/>
              <a:gd name="connsiteY24" fmla="*/ 4556159 h 4556159"/>
              <a:gd name="connsiteX25" fmla="*/ 0 w 12584740"/>
              <a:gd name="connsiteY25" fmla="*/ 609687 h 4556159"/>
              <a:gd name="connsiteX26" fmla="*/ 7836 w 12584740"/>
              <a:gd name="connsiteY26" fmla="*/ 612367 h 4556159"/>
              <a:gd name="connsiteX27" fmla="*/ 59804 w 12584740"/>
              <a:gd name="connsiteY27" fmla="*/ 632641 h 4556159"/>
              <a:gd name="connsiteX28" fmla="*/ 189088 w 12584740"/>
              <a:gd name="connsiteY28" fmla="*/ 635215 h 4556159"/>
              <a:gd name="connsiteX29" fmla="*/ 238402 w 12584740"/>
              <a:gd name="connsiteY29" fmla="*/ 617809 h 4556159"/>
              <a:gd name="connsiteX30" fmla="*/ 332970 w 12584740"/>
              <a:gd name="connsiteY30" fmla="*/ 587858 h 4556159"/>
              <a:gd name="connsiteX31" fmla="*/ 407552 w 12584740"/>
              <a:gd name="connsiteY31" fmla="*/ 528789 h 4556159"/>
              <a:gd name="connsiteX32" fmla="*/ 497934 w 12584740"/>
              <a:gd name="connsiteY32" fmla="*/ 483200 h 4556159"/>
              <a:gd name="connsiteX33" fmla="*/ 510273 w 12584740"/>
              <a:gd name="connsiteY33" fmla="*/ 485018 h 4556159"/>
              <a:gd name="connsiteX34" fmla="*/ 561099 w 12584740"/>
              <a:gd name="connsiteY34" fmla="*/ 457203 h 4556159"/>
              <a:gd name="connsiteX35" fmla="*/ 705102 w 12584740"/>
              <a:gd name="connsiteY35" fmla="*/ 380672 h 4556159"/>
              <a:gd name="connsiteX36" fmla="*/ 800404 w 12584740"/>
              <a:gd name="connsiteY36" fmla="*/ 270755 h 4556159"/>
              <a:gd name="connsiteX37" fmla="*/ 842353 w 12584740"/>
              <a:gd name="connsiteY37" fmla="*/ 257559 h 4556159"/>
              <a:gd name="connsiteX38" fmla="*/ 912247 w 12584740"/>
              <a:gd name="connsiteY38" fmla="*/ 235092 h 4556159"/>
              <a:gd name="connsiteX39" fmla="*/ 927247 w 12584740"/>
              <a:gd name="connsiteY39" fmla="*/ 239063 h 4556159"/>
              <a:gd name="connsiteX40" fmla="*/ 933425 w 12584740"/>
              <a:gd name="connsiteY40" fmla="*/ 236995 h 4556159"/>
              <a:gd name="connsiteX41" fmla="*/ 934108 w 12584740"/>
              <a:gd name="connsiteY41" fmla="*/ 237279 h 4556159"/>
              <a:gd name="connsiteX42" fmla="*/ 935368 w 12584740"/>
              <a:gd name="connsiteY42" fmla="*/ 236344 h 4556159"/>
              <a:gd name="connsiteX43" fmla="*/ 949059 w 12584740"/>
              <a:gd name="connsiteY43" fmla="*/ 231759 h 4556159"/>
              <a:gd name="connsiteX44" fmla="*/ 980035 w 12584740"/>
              <a:gd name="connsiteY44" fmla="*/ 232451 h 4556159"/>
              <a:gd name="connsiteX45" fmla="*/ 998443 w 12584740"/>
              <a:gd name="connsiteY45" fmla="*/ 229669 h 4556159"/>
              <a:gd name="connsiteX46" fmla="*/ 1015140 w 12584740"/>
              <a:gd name="connsiteY46" fmla="*/ 211809 h 4556159"/>
              <a:gd name="connsiteX47" fmla="*/ 1027653 w 12584740"/>
              <a:gd name="connsiteY47" fmla="*/ 209075 h 4556159"/>
              <a:gd name="connsiteX48" fmla="*/ 1029989 w 12584740"/>
              <a:gd name="connsiteY48" fmla="*/ 206615 h 4556159"/>
              <a:gd name="connsiteX49" fmla="*/ 1036851 w 12584740"/>
              <a:gd name="connsiteY49" fmla="*/ 201625 h 4556159"/>
              <a:gd name="connsiteX50" fmla="*/ 1029120 w 12584740"/>
              <a:gd name="connsiteY50" fmla="*/ 198042 h 4556159"/>
              <a:gd name="connsiteX51" fmla="*/ 1113256 w 12584740"/>
              <a:gd name="connsiteY51" fmla="*/ 173389 h 4556159"/>
              <a:gd name="connsiteX52" fmla="*/ 1184710 w 12584740"/>
              <a:gd name="connsiteY52" fmla="*/ 152398 h 4556159"/>
              <a:gd name="connsiteX53" fmla="*/ 1310965 w 12584740"/>
              <a:gd name="connsiteY53" fmla="*/ 166725 h 4556159"/>
              <a:gd name="connsiteX54" fmla="*/ 1430934 w 12584740"/>
              <a:gd name="connsiteY54" fmla="*/ 119950 h 4556159"/>
              <a:gd name="connsiteX55" fmla="*/ 1463118 w 12584740"/>
              <a:gd name="connsiteY55" fmla="*/ 119757 h 4556159"/>
              <a:gd name="connsiteX56" fmla="*/ 1493444 w 12584740"/>
              <a:gd name="connsiteY56" fmla="*/ 128262 h 4556159"/>
              <a:gd name="connsiteX57" fmla="*/ 1493168 w 12584740"/>
              <a:gd name="connsiteY57" fmla="*/ 131301 h 4556159"/>
              <a:gd name="connsiteX58" fmla="*/ 1497974 w 12584740"/>
              <a:gd name="connsiteY58" fmla="*/ 132687 h 4556159"/>
              <a:gd name="connsiteX59" fmla="*/ 1502355 w 12584740"/>
              <a:gd name="connsiteY59" fmla="*/ 130762 h 4556159"/>
              <a:gd name="connsiteX60" fmla="*/ 1508100 w 12584740"/>
              <a:gd name="connsiteY60" fmla="*/ 132372 h 4556159"/>
              <a:gd name="connsiteX61" fmla="*/ 1523822 w 12584740"/>
              <a:gd name="connsiteY61" fmla="*/ 135958 h 4556159"/>
              <a:gd name="connsiteX62" fmla="*/ 1528971 w 12584740"/>
              <a:gd name="connsiteY62" fmla="*/ 142145 h 4556159"/>
              <a:gd name="connsiteX63" fmla="*/ 1590631 w 12584740"/>
              <a:gd name="connsiteY63" fmla="*/ 154682 h 4556159"/>
              <a:gd name="connsiteX64" fmla="*/ 1609537 w 12584740"/>
              <a:gd name="connsiteY64" fmla="*/ 150462 h 4556159"/>
              <a:gd name="connsiteX65" fmla="*/ 1631335 w 12584740"/>
              <a:gd name="connsiteY65" fmla="*/ 160532 h 4556159"/>
              <a:gd name="connsiteX66" fmla="*/ 1693983 w 12584740"/>
              <a:gd name="connsiteY66" fmla="*/ 164048 h 4556159"/>
              <a:gd name="connsiteX67" fmla="*/ 1763575 w 12584740"/>
              <a:gd name="connsiteY67" fmla="*/ 175690 h 4556159"/>
              <a:gd name="connsiteX68" fmla="*/ 1812709 w 12584740"/>
              <a:gd name="connsiteY68" fmla="*/ 188883 h 4556159"/>
              <a:gd name="connsiteX69" fmla="*/ 1945879 w 12584740"/>
              <a:gd name="connsiteY69" fmla="*/ 197052 h 4556159"/>
              <a:gd name="connsiteX70" fmla="*/ 4308012 w 12584740"/>
              <a:gd name="connsiteY70" fmla="*/ 21055 h 4556159"/>
              <a:gd name="connsiteX71" fmla="*/ 4452132 w 12584740"/>
              <a:gd name="connsiteY71" fmla="*/ 57702 h 4556159"/>
              <a:gd name="connsiteX72" fmla="*/ 4572656 w 12584740"/>
              <a:gd name="connsiteY72" fmla="*/ 50943 h 4556159"/>
              <a:gd name="connsiteX0" fmla="*/ 4572656 w 12584740"/>
              <a:gd name="connsiteY0" fmla="*/ 50943 h 4556159"/>
              <a:gd name="connsiteX1" fmla="*/ 7593030 w 12584740"/>
              <a:gd name="connsiteY1" fmla="*/ 156143 h 4556159"/>
              <a:gd name="connsiteX2" fmla="*/ 7766279 w 12584740"/>
              <a:gd name="connsiteY2" fmla="*/ 218467 h 4556159"/>
              <a:gd name="connsiteX3" fmla="*/ 8258962 w 12584740"/>
              <a:gd name="connsiteY3" fmla="*/ 227675 h 4556159"/>
              <a:gd name="connsiteX4" fmla="*/ 10704478 w 12584740"/>
              <a:gd name="connsiteY4" fmla="*/ 76437 h 4556159"/>
              <a:gd name="connsiteX5" fmla="*/ 10856419 w 12584740"/>
              <a:gd name="connsiteY5" fmla="*/ 55944 h 4556159"/>
              <a:gd name="connsiteX6" fmla="*/ 10946891 w 12584740"/>
              <a:gd name="connsiteY6" fmla="*/ 22447 h 4556159"/>
              <a:gd name="connsiteX7" fmla="*/ 11071737 w 12584740"/>
              <a:gd name="connsiteY7" fmla="*/ 7907 h 4556159"/>
              <a:gd name="connsiteX8" fmla="*/ 11092700 w 12584740"/>
              <a:gd name="connsiteY8" fmla="*/ 2345 h 4556159"/>
              <a:gd name="connsiteX9" fmla="*/ 11121627 w 12584740"/>
              <a:gd name="connsiteY9" fmla="*/ 4539 h 4556159"/>
              <a:gd name="connsiteX10" fmla="*/ 11237564 w 12584740"/>
              <a:gd name="connsiteY10" fmla="*/ 14319 h 4556159"/>
              <a:gd name="connsiteX11" fmla="*/ 11328738 w 12584740"/>
              <a:gd name="connsiteY11" fmla="*/ 30868 h 4556159"/>
              <a:gd name="connsiteX12" fmla="*/ 11442587 w 12584740"/>
              <a:gd name="connsiteY12" fmla="*/ 14368 h 4556159"/>
              <a:gd name="connsiteX13" fmla="*/ 11511928 w 12584740"/>
              <a:gd name="connsiteY13" fmla="*/ 16713 h 4556159"/>
              <a:gd name="connsiteX14" fmla="*/ 11625388 w 12584740"/>
              <a:gd name="connsiteY14" fmla="*/ 39481 h 4556159"/>
              <a:gd name="connsiteX15" fmla="*/ 11775146 w 12584740"/>
              <a:gd name="connsiteY15" fmla="*/ 27611 h 4556159"/>
              <a:gd name="connsiteX16" fmla="*/ 11806024 w 12584740"/>
              <a:gd name="connsiteY16" fmla="*/ 88 h 4556159"/>
              <a:gd name="connsiteX17" fmla="*/ 11865034 w 12584740"/>
              <a:gd name="connsiteY17" fmla="*/ 19785 h 4556159"/>
              <a:gd name="connsiteX18" fmla="*/ 11994565 w 12584740"/>
              <a:gd name="connsiteY18" fmla="*/ 44174 h 4556159"/>
              <a:gd name="connsiteX19" fmla="*/ 12059283 w 12584740"/>
              <a:gd name="connsiteY19" fmla="*/ 52111 h 4556159"/>
              <a:gd name="connsiteX20" fmla="*/ 12160147 w 12584740"/>
              <a:gd name="connsiteY20" fmla="*/ 55873 h 4556159"/>
              <a:gd name="connsiteX21" fmla="*/ 12190854 w 12584740"/>
              <a:gd name="connsiteY21" fmla="*/ 58535 h 4556159"/>
              <a:gd name="connsiteX22" fmla="*/ 12215705 w 12584740"/>
              <a:gd name="connsiteY22" fmla="*/ 59963 h 4556159"/>
              <a:gd name="connsiteX23" fmla="*/ 12584740 w 12584740"/>
              <a:gd name="connsiteY23" fmla="*/ 3074876 h 4556159"/>
              <a:gd name="connsiteX24" fmla="*/ 483060 w 12584740"/>
              <a:gd name="connsiteY24" fmla="*/ 4556159 h 4556159"/>
              <a:gd name="connsiteX25" fmla="*/ 0 w 12584740"/>
              <a:gd name="connsiteY25" fmla="*/ 609687 h 4556159"/>
              <a:gd name="connsiteX26" fmla="*/ 7836 w 12584740"/>
              <a:gd name="connsiteY26" fmla="*/ 612367 h 4556159"/>
              <a:gd name="connsiteX27" fmla="*/ 59804 w 12584740"/>
              <a:gd name="connsiteY27" fmla="*/ 632641 h 4556159"/>
              <a:gd name="connsiteX28" fmla="*/ 189088 w 12584740"/>
              <a:gd name="connsiteY28" fmla="*/ 635215 h 4556159"/>
              <a:gd name="connsiteX29" fmla="*/ 238402 w 12584740"/>
              <a:gd name="connsiteY29" fmla="*/ 617809 h 4556159"/>
              <a:gd name="connsiteX30" fmla="*/ 332970 w 12584740"/>
              <a:gd name="connsiteY30" fmla="*/ 587858 h 4556159"/>
              <a:gd name="connsiteX31" fmla="*/ 407552 w 12584740"/>
              <a:gd name="connsiteY31" fmla="*/ 528789 h 4556159"/>
              <a:gd name="connsiteX32" fmla="*/ 497934 w 12584740"/>
              <a:gd name="connsiteY32" fmla="*/ 483200 h 4556159"/>
              <a:gd name="connsiteX33" fmla="*/ 510273 w 12584740"/>
              <a:gd name="connsiteY33" fmla="*/ 485018 h 4556159"/>
              <a:gd name="connsiteX34" fmla="*/ 561099 w 12584740"/>
              <a:gd name="connsiteY34" fmla="*/ 457203 h 4556159"/>
              <a:gd name="connsiteX35" fmla="*/ 705102 w 12584740"/>
              <a:gd name="connsiteY35" fmla="*/ 380672 h 4556159"/>
              <a:gd name="connsiteX36" fmla="*/ 800404 w 12584740"/>
              <a:gd name="connsiteY36" fmla="*/ 270755 h 4556159"/>
              <a:gd name="connsiteX37" fmla="*/ 842353 w 12584740"/>
              <a:gd name="connsiteY37" fmla="*/ 257559 h 4556159"/>
              <a:gd name="connsiteX38" fmla="*/ 912247 w 12584740"/>
              <a:gd name="connsiteY38" fmla="*/ 235092 h 4556159"/>
              <a:gd name="connsiteX39" fmla="*/ 927247 w 12584740"/>
              <a:gd name="connsiteY39" fmla="*/ 239063 h 4556159"/>
              <a:gd name="connsiteX40" fmla="*/ 933425 w 12584740"/>
              <a:gd name="connsiteY40" fmla="*/ 236995 h 4556159"/>
              <a:gd name="connsiteX41" fmla="*/ 934108 w 12584740"/>
              <a:gd name="connsiteY41" fmla="*/ 237279 h 4556159"/>
              <a:gd name="connsiteX42" fmla="*/ 935368 w 12584740"/>
              <a:gd name="connsiteY42" fmla="*/ 236344 h 4556159"/>
              <a:gd name="connsiteX43" fmla="*/ 949059 w 12584740"/>
              <a:gd name="connsiteY43" fmla="*/ 231759 h 4556159"/>
              <a:gd name="connsiteX44" fmla="*/ 980035 w 12584740"/>
              <a:gd name="connsiteY44" fmla="*/ 232451 h 4556159"/>
              <a:gd name="connsiteX45" fmla="*/ 998443 w 12584740"/>
              <a:gd name="connsiteY45" fmla="*/ 229669 h 4556159"/>
              <a:gd name="connsiteX46" fmla="*/ 1015140 w 12584740"/>
              <a:gd name="connsiteY46" fmla="*/ 211809 h 4556159"/>
              <a:gd name="connsiteX47" fmla="*/ 1027653 w 12584740"/>
              <a:gd name="connsiteY47" fmla="*/ 209075 h 4556159"/>
              <a:gd name="connsiteX48" fmla="*/ 1029989 w 12584740"/>
              <a:gd name="connsiteY48" fmla="*/ 206615 h 4556159"/>
              <a:gd name="connsiteX49" fmla="*/ 1036851 w 12584740"/>
              <a:gd name="connsiteY49" fmla="*/ 201625 h 4556159"/>
              <a:gd name="connsiteX50" fmla="*/ 1029120 w 12584740"/>
              <a:gd name="connsiteY50" fmla="*/ 198042 h 4556159"/>
              <a:gd name="connsiteX51" fmla="*/ 1113256 w 12584740"/>
              <a:gd name="connsiteY51" fmla="*/ 173389 h 4556159"/>
              <a:gd name="connsiteX52" fmla="*/ 1184710 w 12584740"/>
              <a:gd name="connsiteY52" fmla="*/ 152398 h 4556159"/>
              <a:gd name="connsiteX53" fmla="*/ 1310965 w 12584740"/>
              <a:gd name="connsiteY53" fmla="*/ 166725 h 4556159"/>
              <a:gd name="connsiteX54" fmla="*/ 1430934 w 12584740"/>
              <a:gd name="connsiteY54" fmla="*/ 119950 h 4556159"/>
              <a:gd name="connsiteX55" fmla="*/ 1463118 w 12584740"/>
              <a:gd name="connsiteY55" fmla="*/ 119757 h 4556159"/>
              <a:gd name="connsiteX56" fmla="*/ 1493444 w 12584740"/>
              <a:gd name="connsiteY56" fmla="*/ 128262 h 4556159"/>
              <a:gd name="connsiteX57" fmla="*/ 1493168 w 12584740"/>
              <a:gd name="connsiteY57" fmla="*/ 131301 h 4556159"/>
              <a:gd name="connsiteX58" fmla="*/ 1497974 w 12584740"/>
              <a:gd name="connsiteY58" fmla="*/ 132687 h 4556159"/>
              <a:gd name="connsiteX59" fmla="*/ 1502355 w 12584740"/>
              <a:gd name="connsiteY59" fmla="*/ 130762 h 4556159"/>
              <a:gd name="connsiteX60" fmla="*/ 1508100 w 12584740"/>
              <a:gd name="connsiteY60" fmla="*/ 132372 h 4556159"/>
              <a:gd name="connsiteX61" fmla="*/ 1523822 w 12584740"/>
              <a:gd name="connsiteY61" fmla="*/ 135958 h 4556159"/>
              <a:gd name="connsiteX62" fmla="*/ 1528971 w 12584740"/>
              <a:gd name="connsiteY62" fmla="*/ 142145 h 4556159"/>
              <a:gd name="connsiteX63" fmla="*/ 1590631 w 12584740"/>
              <a:gd name="connsiteY63" fmla="*/ 154682 h 4556159"/>
              <a:gd name="connsiteX64" fmla="*/ 1609537 w 12584740"/>
              <a:gd name="connsiteY64" fmla="*/ 150462 h 4556159"/>
              <a:gd name="connsiteX65" fmla="*/ 1631335 w 12584740"/>
              <a:gd name="connsiteY65" fmla="*/ 160532 h 4556159"/>
              <a:gd name="connsiteX66" fmla="*/ 1693983 w 12584740"/>
              <a:gd name="connsiteY66" fmla="*/ 164048 h 4556159"/>
              <a:gd name="connsiteX67" fmla="*/ 1763575 w 12584740"/>
              <a:gd name="connsiteY67" fmla="*/ 175690 h 4556159"/>
              <a:gd name="connsiteX68" fmla="*/ 1812709 w 12584740"/>
              <a:gd name="connsiteY68" fmla="*/ 188883 h 4556159"/>
              <a:gd name="connsiteX69" fmla="*/ 1945879 w 12584740"/>
              <a:gd name="connsiteY69" fmla="*/ 197052 h 4556159"/>
              <a:gd name="connsiteX70" fmla="*/ 4308012 w 12584740"/>
              <a:gd name="connsiteY70" fmla="*/ 21055 h 4556159"/>
              <a:gd name="connsiteX71" fmla="*/ 4452132 w 12584740"/>
              <a:gd name="connsiteY71" fmla="*/ 57702 h 4556159"/>
              <a:gd name="connsiteX72" fmla="*/ 4572656 w 12584740"/>
              <a:gd name="connsiteY72" fmla="*/ 50943 h 4556159"/>
              <a:gd name="connsiteX0" fmla="*/ 4572656 w 12584740"/>
              <a:gd name="connsiteY0" fmla="*/ 50943 h 4556159"/>
              <a:gd name="connsiteX1" fmla="*/ 7593030 w 12584740"/>
              <a:gd name="connsiteY1" fmla="*/ 156143 h 4556159"/>
              <a:gd name="connsiteX2" fmla="*/ 7766279 w 12584740"/>
              <a:gd name="connsiteY2" fmla="*/ 218467 h 4556159"/>
              <a:gd name="connsiteX3" fmla="*/ 8258962 w 12584740"/>
              <a:gd name="connsiteY3" fmla="*/ 227675 h 4556159"/>
              <a:gd name="connsiteX4" fmla="*/ 10704478 w 12584740"/>
              <a:gd name="connsiteY4" fmla="*/ 76437 h 4556159"/>
              <a:gd name="connsiteX5" fmla="*/ 10856419 w 12584740"/>
              <a:gd name="connsiteY5" fmla="*/ 55944 h 4556159"/>
              <a:gd name="connsiteX6" fmla="*/ 10946891 w 12584740"/>
              <a:gd name="connsiteY6" fmla="*/ 22447 h 4556159"/>
              <a:gd name="connsiteX7" fmla="*/ 11071737 w 12584740"/>
              <a:gd name="connsiteY7" fmla="*/ 7907 h 4556159"/>
              <a:gd name="connsiteX8" fmla="*/ 11092700 w 12584740"/>
              <a:gd name="connsiteY8" fmla="*/ 2345 h 4556159"/>
              <a:gd name="connsiteX9" fmla="*/ 11121627 w 12584740"/>
              <a:gd name="connsiteY9" fmla="*/ 4539 h 4556159"/>
              <a:gd name="connsiteX10" fmla="*/ 11237564 w 12584740"/>
              <a:gd name="connsiteY10" fmla="*/ 14319 h 4556159"/>
              <a:gd name="connsiteX11" fmla="*/ 11328738 w 12584740"/>
              <a:gd name="connsiteY11" fmla="*/ 30868 h 4556159"/>
              <a:gd name="connsiteX12" fmla="*/ 11442587 w 12584740"/>
              <a:gd name="connsiteY12" fmla="*/ 14368 h 4556159"/>
              <a:gd name="connsiteX13" fmla="*/ 11511928 w 12584740"/>
              <a:gd name="connsiteY13" fmla="*/ 16713 h 4556159"/>
              <a:gd name="connsiteX14" fmla="*/ 11625388 w 12584740"/>
              <a:gd name="connsiteY14" fmla="*/ 39481 h 4556159"/>
              <a:gd name="connsiteX15" fmla="*/ 11775146 w 12584740"/>
              <a:gd name="connsiteY15" fmla="*/ 27611 h 4556159"/>
              <a:gd name="connsiteX16" fmla="*/ 11806024 w 12584740"/>
              <a:gd name="connsiteY16" fmla="*/ 88 h 4556159"/>
              <a:gd name="connsiteX17" fmla="*/ 11865034 w 12584740"/>
              <a:gd name="connsiteY17" fmla="*/ 19785 h 4556159"/>
              <a:gd name="connsiteX18" fmla="*/ 11994565 w 12584740"/>
              <a:gd name="connsiteY18" fmla="*/ 44174 h 4556159"/>
              <a:gd name="connsiteX19" fmla="*/ 12059283 w 12584740"/>
              <a:gd name="connsiteY19" fmla="*/ 52111 h 4556159"/>
              <a:gd name="connsiteX20" fmla="*/ 12160147 w 12584740"/>
              <a:gd name="connsiteY20" fmla="*/ 55873 h 4556159"/>
              <a:gd name="connsiteX21" fmla="*/ 12190854 w 12584740"/>
              <a:gd name="connsiteY21" fmla="*/ 58535 h 4556159"/>
              <a:gd name="connsiteX22" fmla="*/ 12215705 w 12584740"/>
              <a:gd name="connsiteY22" fmla="*/ 59963 h 4556159"/>
              <a:gd name="connsiteX23" fmla="*/ 12584740 w 12584740"/>
              <a:gd name="connsiteY23" fmla="*/ 3074876 h 4556159"/>
              <a:gd name="connsiteX24" fmla="*/ 483060 w 12584740"/>
              <a:gd name="connsiteY24" fmla="*/ 4556159 h 4556159"/>
              <a:gd name="connsiteX25" fmla="*/ 0 w 12584740"/>
              <a:gd name="connsiteY25" fmla="*/ 609687 h 4556159"/>
              <a:gd name="connsiteX26" fmla="*/ 7836 w 12584740"/>
              <a:gd name="connsiteY26" fmla="*/ 612367 h 4556159"/>
              <a:gd name="connsiteX27" fmla="*/ 59804 w 12584740"/>
              <a:gd name="connsiteY27" fmla="*/ 632641 h 4556159"/>
              <a:gd name="connsiteX28" fmla="*/ 189088 w 12584740"/>
              <a:gd name="connsiteY28" fmla="*/ 635215 h 4556159"/>
              <a:gd name="connsiteX29" fmla="*/ 238402 w 12584740"/>
              <a:gd name="connsiteY29" fmla="*/ 617809 h 4556159"/>
              <a:gd name="connsiteX30" fmla="*/ 332970 w 12584740"/>
              <a:gd name="connsiteY30" fmla="*/ 587858 h 4556159"/>
              <a:gd name="connsiteX31" fmla="*/ 407552 w 12584740"/>
              <a:gd name="connsiteY31" fmla="*/ 528789 h 4556159"/>
              <a:gd name="connsiteX32" fmla="*/ 497934 w 12584740"/>
              <a:gd name="connsiteY32" fmla="*/ 483200 h 4556159"/>
              <a:gd name="connsiteX33" fmla="*/ 510273 w 12584740"/>
              <a:gd name="connsiteY33" fmla="*/ 485018 h 4556159"/>
              <a:gd name="connsiteX34" fmla="*/ 561099 w 12584740"/>
              <a:gd name="connsiteY34" fmla="*/ 457203 h 4556159"/>
              <a:gd name="connsiteX35" fmla="*/ 705102 w 12584740"/>
              <a:gd name="connsiteY35" fmla="*/ 380672 h 4556159"/>
              <a:gd name="connsiteX36" fmla="*/ 800404 w 12584740"/>
              <a:gd name="connsiteY36" fmla="*/ 270755 h 4556159"/>
              <a:gd name="connsiteX37" fmla="*/ 842353 w 12584740"/>
              <a:gd name="connsiteY37" fmla="*/ 257559 h 4556159"/>
              <a:gd name="connsiteX38" fmla="*/ 912247 w 12584740"/>
              <a:gd name="connsiteY38" fmla="*/ 235092 h 4556159"/>
              <a:gd name="connsiteX39" fmla="*/ 927247 w 12584740"/>
              <a:gd name="connsiteY39" fmla="*/ 239063 h 4556159"/>
              <a:gd name="connsiteX40" fmla="*/ 933425 w 12584740"/>
              <a:gd name="connsiteY40" fmla="*/ 236995 h 4556159"/>
              <a:gd name="connsiteX41" fmla="*/ 934108 w 12584740"/>
              <a:gd name="connsiteY41" fmla="*/ 237279 h 4556159"/>
              <a:gd name="connsiteX42" fmla="*/ 935368 w 12584740"/>
              <a:gd name="connsiteY42" fmla="*/ 236344 h 4556159"/>
              <a:gd name="connsiteX43" fmla="*/ 949059 w 12584740"/>
              <a:gd name="connsiteY43" fmla="*/ 231759 h 4556159"/>
              <a:gd name="connsiteX44" fmla="*/ 980035 w 12584740"/>
              <a:gd name="connsiteY44" fmla="*/ 232451 h 4556159"/>
              <a:gd name="connsiteX45" fmla="*/ 998443 w 12584740"/>
              <a:gd name="connsiteY45" fmla="*/ 229669 h 4556159"/>
              <a:gd name="connsiteX46" fmla="*/ 1015140 w 12584740"/>
              <a:gd name="connsiteY46" fmla="*/ 211809 h 4556159"/>
              <a:gd name="connsiteX47" fmla="*/ 1027653 w 12584740"/>
              <a:gd name="connsiteY47" fmla="*/ 209075 h 4556159"/>
              <a:gd name="connsiteX48" fmla="*/ 1029989 w 12584740"/>
              <a:gd name="connsiteY48" fmla="*/ 206615 h 4556159"/>
              <a:gd name="connsiteX49" fmla="*/ 1036851 w 12584740"/>
              <a:gd name="connsiteY49" fmla="*/ 201625 h 4556159"/>
              <a:gd name="connsiteX50" fmla="*/ 1029120 w 12584740"/>
              <a:gd name="connsiteY50" fmla="*/ 198042 h 4556159"/>
              <a:gd name="connsiteX51" fmla="*/ 1113256 w 12584740"/>
              <a:gd name="connsiteY51" fmla="*/ 173389 h 4556159"/>
              <a:gd name="connsiteX52" fmla="*/ 1184710 w 12584740"/>
              <a:gd name="connsiteY52" fmla="*/ 152398 h 4556159"/>
              <a:gd name="connsiteX53" fmla="*/ 1310965 w 12584740"/>
              <a:gd name="connsiteY53" fmla="*/ 166725 h 4556159"/>
              <a:gd name="connsiteX54" fmla="*/ 1430934 w 12584740"/>
              <a:gd name="connsiteY54" fmla="*/ 119950 h 4556159"/>
              <a:gd name="connsiteX55" fmla="*/ 1463118 w 12584740"/>
              <a:gd name="connsiteY55" fmla="*/ 119757 h 4556159"/>
              <a:gd name="connsiteX56" fmla="*/ 1493444 w 12584740"/>
              <a:gd name="connsiteY56" fmla="*/ 128262 h 4556159"/>
              <a:gd name="connsiteX57" fmla="*/ 1493168 w 12584740"/>
              <a:gd name="connsiteY57" fmla="*/ 131301 h 4556159"/>
              <a:gd name="connsiteX58" fmla="*/ 1497974 w 12584740"/>
              <a:gd name="connsiteY58" fmla="*/ 132687 h 4556159"/>
              <a:gd name="connsiteX59" fmla="*/ 1502355 w 12584740"/>
              <a:gd name="connsiteY59" fmla="*/ 130762 h 4556159"/>
              <a:gd name="connsiteX60" fmla="*/ 1508100 w 12584740"/>
              <a:gd name="connsiteY60" fmla="*/ 132372 h 4556159"/>
              <a:gd name="connsiteX61" fmla="*/ 1523822 w 12584740"/>
              <a:gd name="connsiteY61" fmla="*/ 135958 h 4556159"/>
              <a:gd name="connsiteX62" fmla="*/ 1528971 w 12584740"/>
              <a:gd name="connsiteY62" fmla="*/ 142145 h 4556159"/>
              <a:gd name="connsiteX63" fmla="*/ 1590631 w 12584740"/>
              <a:gd name="connsiteY63" fmla="*/ 154682 h 4556159"/>
              <a:gd name="connsiteX64" fmla="*/ 1609537 w 12584740"/>
              <a:gd name="connsiteY64" fmla="*/ 150462 h 4556159"/>
              <a:gd name="connsiteX65" fmla="*/ 1631335 w 12584740"/>
              <a:gd name="connsiteY65" fmla="*/ 160532 h 4556159"/>
              <a:gd name="connsiteX66" fmla="*/ 1693983 w 12584740"/>
              <a:gd name="connsiteY66" fmla="*/ 164048 h 4556159"/>
              <a:gd name="connsiteX67" fmla="*/ 1763575 w 12584740"/>
              <a:gd name="connsiteY67" fmla="*/ 175690 h 4556159"/>
              <a:gd name="connsiteX68" fmla="*/ 1812709 w 12584740"/>
              <a:gd name="connsiteY68" fmla="*/ 188883 h 4556159"/>
              <a:gd name="connsiteX69" fmla="*/ 1945879 w 12584740"/>
              <a:gd name="connsiteY69" fmla="*/ 197052 h 4556159"/>
              <a:gd name="connsiteX70" fmla="*/ 4308012 w 12584740"/>
              <a:gd name="connsiteY70" fmla="*/ 21055 h 4556159"/>
              <a:gd name="connsiteX71" fmla="*/ 4452132 w 12584740"/>
              <a:gd name="connsiteY71" fmla="*/ 57702 h 4556159"/>
              <a:gd name="connsiteX72" fmla="*/ 4572656 w 12584740"/>
              <a:gd name="connsiteY72" fmla="*/ 50943 h 4556159"/>
              <a:gd name="connsiteX0" fmla="*/ 4572656 w 12584740"/>
              <a:gd name="connsiteY0" fmla="*/ 50943 h 4556159"/>
              <a:gd name="connsiteX1" fmla="*/ 7680942 w 12584740"/>
              <a:gd name="connsiteY1" fmla="*/ 200381 h 4556159"/>
              <a:gd name="connsiteX2" fmla="*/ 7766279 w 12584740"/>
              <a:gd name="connsiteY2" fmla="*/ 218467 h 4556159"/>
              <a:gd name="connsiteX3" fmla="*/ 8258962 w 12584740"/>
              <a:gd name="connsiteY3" fmla="*/ 227675 h 4556159"/>
              <a:gd name="connsiteX4" fmla="*/ 10704478 w 12584740"/>
              <a:gd name="connsiteY4" fmla="*/ 76437 h 4556159"/>
              <a:gd name="connsiteX5" fmla="*/ 10856419 w 12584740"/>
              <a:gd name="connsiteY5" fmla="*/ 55944 h 4556159"/>
              <a:gd name="connsiteX6" fmla="*/ 10946891 w 12584740"/>
              <a:gd name="connsiteY6" fmla="*/ 22447 h 4556159"/>
              <a:gd name="connsiteX7" fmla="*/ 11071737 w 12584740"/>
              <a:gd name="connsiteY7" fmla="*/ 7907 h 4556159"/>
              <a:gd name="connsiteX8" fmla="*/ 11092700 w 12584740"/>
              <a:gd name="connsiteY8" fmla="*/ 2345 h 4556159"/>
              <a:gd name="connsiteX9" fmla="*/ 11121627 w 12584740"/>
              <a:gd name="connsiteY9" fmla="*/ 4539 h 4556159"/>
              <a:gd name="connsiteX10" fmla="*/ 11237564 w 12584740"/>
              <a:gd name="connsiteY10" fmla="*/ 14319 h 4556159"/>
              <a:gd name="connsiteX11" fmla="*/ 11328738 w 12584740"/>
              <a:gd name="connsiteY11" fmla="*/ 30868 h 4556159"/>
              <a:gd name="connsiteX12" fmla="*/ 11442587 w 12584740"/>
              <a:gd name="connsiteY12" fmla="*/ 14368 h 4556159"/>
              <a:gd name="connsiteX13" fmla="*/ 11511928 w 12584740"/>
              <a:gd name="connsiteY13" fmla="*/ 16713 h 4556159"/>
              <a:gd name="connsiteX14" fmla="*/ 11625388 w 12584740"/>
              <a:gd name="connsiteY14" fmla="*/ 39481 h 4556159"/>
              <a:gd name="connsiteX15" fmla="*/ 11775146 w 12584740"/>
              <a:gd name="connsiteY15" fmla="*/ 27611 h 4556159"/>
              <a:gd name="connsiteX16" fmla="*/ 11806024 w 12584740"/>
              <a:gd name="connsiteY16" fmla="*/ 88 h 4556159"/>
              <a:gd name="connsiteX17" fmla="*/ 11865034 w 12584740"/>
              <a:gd name="connsiteY17" fmla="*/ 19785 h 4556159"/>
              <a:gd name="connsiteX18" fmla="*/ 11994565 w 12584740"/>
              <a:gd name="connsiteY18" fmla="*/ 44174 h 4556159"/>
              <a:gd name="connsiteX19" fmla="*/ 12059283 w 12584740"/>
              <a:gd name="connsiteY19" fmla="*/ 52111 h 4556159"/>
              <a:gd name="connsiteX20" fmla="*/ 12160147 w 12584740"/>
              <a:gd name="connsiteY20" fmla="*/ 55873 h 4556159"/>
              <a:gd name="connsiteX21" fmla="*/ 12190854 w 12584740"/>
              <a:gd name="connsiteY21" fmla="*/ 58535 h 4556159"/>
              <a:gd name="connsiteX22" fmla="*/ 12215705 w 12584740"/>
              <a:gd name="connsiteY22" fmla="*/ 59963 h 4556159"/>
              <a:gd name="connsiteX23" fmla="*/ 12584740 w 12584740"/>
              <a:gd name="connsiteY23" fmla="*/ 3074876 h 4556159"/>
              <a:gd name="connsiteX24" fmla="*/ 483060 w 12584740"/>
              <a:gd name="connsiteY24" fmla="*/ 4556159 h 4556159"/>
              <a:gd name="connsiteX25" fmla="*/ 0 w 12584740"/>
              <a:gd name="connsiteY25" fmla="*/ 609687 h 4556159"/>
              <a:gd name="connsiteX26" fmla="*/ 7836 w 12584740"/>
              <a:gd name="connsiteY26" fmla="*/ 612367 h 4556159"/>
              <a:gd name="connsiteX27" fmla="*/ 59804 w 12584740"/>
              <a:gd name="connsiteY27" fmla="*/ 632641 h 4556159"/>
              <a:gd name="connsiteX28" fmla="*/ 189088 w 12584740"/>
              <a:gd name="connsiteY28" fmla="*/ 635215 h 4556159"/>
              <a:gd name="connsiteX29" fmla="*/ 238402 w 12584740"/>
              <a:gd name="connsiteY29" fmla="*/ 617809 h 4556159"/>
              <a:gd name="connsiteX30" fmla="*/ 332970 w 12584740"/>
              <a:gd name="connsiteY30" fmla="*/ 587858 h 4556159"/>
              <a:gd name="connsiteX31" fmla="*/ 407552 w 12584740"/>
              <a:gd name="connsiteY31" fmla="*/ 528789 h 4556159"/>
              <a:gd name="connsiteX32" fmla="*/ 497934 w 12584740"/>
              <a:gd name="connsiteY32" fmla="*/ 483200 h 4556159"/>
              <a:gd name="connsiteX33" fmla="*/ 510273 w 12584740"/>
              <a:gd name="connsiteY33" fmla="*/ 485018 h 4556159"/>
              <a:gd name="connsiteX34" fmla="*/ 561099 w 12584740"/>
              <a:gd name="connsiteY34" fmla="*/ 457203 h 4556159"/>
              <a:gd name="connsiteX35" fmla="*/ 705102 w 12584740"/>
              <a:gd name="connsiteY35" fmla="*/ 380672 h 4556159"/>
              <a:gd name="connsiteX36" fmla="*/ 800404 w 12584740"/>
              <a:gd name="connsiteY36" fmla="*/ 270755 h 4556159"/>
              <a:gd name="connsiteX37" fmla="*/ 842353 w 12584740"/>
              <a:gd name="connsiteY37" fmla="*/ 257559 h 4556159"/>
              <a:gd name="connsiteX38" fmla="*/ 912247 w 12584740"/>
              <a:gd name="connsiteY38" fmla="*/ 235092 h 4556159"/>
              <a:gd name="connsiteX39" fmla="*/ 927247 w 12584740"/>
              <a:gd name="connsiteY39" fmla="*/ 239063 h 4556159"/>
              <a:gd name="connsiteX40" fmla="*/ 933425 w 12584740"/>
              <a:gd name="connsiteY40" fmla="*/ 236995 h 4556159"/>
              <a:gd name="connsiteX41" fmla="*/ 934108 w 12584740"/>
              <a:gd name="connsiteY41" fmla="*/ 237279 h 4556159"/>
              <a:gd name="connsiteX42" fmla="*/ 935368 w 12584740"/>
              <a:gd name="connsiteY42" fmla="*/ 236344 h 4556159"/>
              <a:gd name="connsiteX43" fmla="*/ 949059 w 12584740"/>
              <a:gd name="connsiteY43" fmla="*/ 231759 h 4556159"/>
              <a:gd name="connsiteX44" fmla="*/ 980035 w 12584740"/>
              <a:gd name="connsiteY44" fmla="*/ 232451 h 4556159"/>
              <a:gd name="connsiteX45" fmla="*/ 998443 w 12584740"/>
              <a:gd name="connsiteY45" fmla="*/ 229669 h 4556159"/>
              <a:gd name="connsiteX46" fmla="*/ 1015140 w 12584740"/>
              <a:gd name="connsiteY46" fmla="*/ 211809 h 4556159"/>
              <a:gd name="connsiteX47" fmla="*/ 1027653 w 12584740"/>
              <a:gd name="connsiteY47" fmla="*/ 209075 h 4556159"/>
              <a:gd name="connsiteX48" fmla="*/ 1029989 w 12584740"/>
              <a:gd name="connsiteY48" fmla="*/ 206615 h 4556159"/>
              <a:gd name="connsiteX49" fmla="*/ 1036851 w 12584740"/>
              <a:gd name="connsiteY49" fmla="*/ 201625 h 4556159"/>
              <a:gd name="connsiteX50" fmla="*/ 1029120 w 12584740"/>
              <a:gd name="connsiteY50" fmla="*/ 198042 h 4556159"/>
              <a:gd name="connsiteX51" fmla="*/ 1113256 w 12584740"/>
              <a:gd name="connsiteY51" fmla="*/ 173389 h 4556159"/>
              <a:gd name="connsiteX52" fmla="*/ 1184710 w 12584740"/>
              <a:gd name="connsiteY52" fmla="*/ 152398 h 4556159"/>
              <a:gd name="connsiteX53" fmla="*/ 1310965 w 12584740"/>
              <a:gd name="connsiteY53" fmla="*/ 166725 h 4556159"/>
              <a:gd name="connsiteX54" fmla="*/ 1430934 w 12584740"/>
              <a:gd name="connsiteY54" fmla="*/ 119950 h 4556159"/>
              <a:gd name="connsiteX55" fmla="*/ 1463118 w 12584740"/>
              <a:gd name="connsiteY55" fmla="*/ 119757 h 4556159"/>
              <a:gd name="connsiteX56" fmla="*/ 1493444 w 12584740"/>
              <a:gd name="connsiteY56" fmla="*/ 128262 h 4556159"/>
              <a:gd name="connsiteX57" fmla="*/ 1493168 w 12584740"/>
              <a:gd name="connsiteY57" fmla="*/ 131301 h 4556159"/>
              <a:gd name="connsiteX58" fmla="*/ 1497974 w 12584740"/>
              <a:gd name="connsiteY58" fmla="*/ 132687 h 4556159"/>
              <a:gd name="connsiteX59" fmla="*/ 1502355 w 12584740"/>
              <a:gd name="connsiteY59" fmla="*/ 130762 h 4556159"/>
              <a:gd name="connsiteX60" fmla="*/ 1508100 w 12584740"/>
              <a:gd name="connsiteY60" fmla="*/ 132372 h 4556159"/>
              <a:gd name="connsiteX61" fmla="*/ 1523822 w 12584740"/>
              <a:gd name="connsiteY61" fmla="*/ 135958 h 4556159"/>
              <a:gd name="connsiteX62" fmla="*/ 1528971 w 12584740"/>
              <a:gd name="connsiteY62" fmla="*/ 142145 h 4556159"/>
              <a:gd name="connsiteX63" fmla="*/ 1590631 w 12584740"/>
              <a:gd name="connsiteY63" fmla="*/ 154682 h 4556159"/>
              <a:gd name="connsiteX64" fmla="*/ 1609537 w 12584740"/>
              <a:gd name="connsiteY64" fmla="*/ 150462 h 4556159"/>
              <a:gd name="connsiteX65" fmla="*/ 1631335 w 12584740"/>
              <a:gd name="connsiteY65" fmla="*/ 160532 h 4556159"/>
              <a:gd name="connsiteX66" fmla="*/ 1693983 w 12584740"/>
              <a:gd name="connsiteY66" fmla="*/ 164048 h 4556159"/>
              <a:gd name="connsiteX67" fmla="*/ 1763575 w 12584740"/>
              <a:gd name="connsiteY67" fmla="*/ 175690 h 4556159"/>
              <a:gd name="connsiteX68" fmla="*/ 1812709 w 12584740"/>
              <a:gd name="connsiteY68" fmla="*/ 188883 h 4556159"/>
              <a:gd name="connsiteX69" fmla="*/ 1945879 w 12584740"/>
              <a:gd name="connsiteY69" fmla="*/ 197052 h 4556159"/>
              <a:gd name="connsiteX70" fmla="*/ 4308012 w 12584740"/>
              <a:gd name="connsiteY70" fmla="*/ 21055 h 4556159"/>
              <a:gd name="connsiteX71" fmla="*/ 4452132 w 12584740"/>
              <a:gd name="connsiteY71" fmla="*/ 57702 h 4556159"/>
              <a:gd name="connsiteX72" fmla="*/ 4572656 w 12584740"/>
              <a:gd name="connsiteY72" fmla="*/ 50943 h 4556159"/>
              <a:gd name="connsiteX0" fmla="*/ 4572656 w 12584740"/>
              <a:gd name="connsiteY0" fmla="*/ 50943 h 4556159"/>
              <a:gd name="connsiteX1" fmla="*/ 7680942 w 12584740"/>
              <a:gd name="connsiteY1" fmla="*/ 200381 h 4556159"/>
              <a:gd name="connsiteX2" fmla="*/ 7766279 w 12584740"/>
              <a:gd name="connsiteY2" fmla="*/ 218467 h 4556159"/>
              <a:gd name="connsiteX3" fmla="*/ 8258962 w 12584740"/>
              <a:gd name="connsiteY3" fmla="*/ 227675 h 4556159"/>
              <a:gd name="connsiteX4" fmla="*/ 10704478 w 12584740"/>
              <a:gd name="connsiteY4" fmla="*/ 76437 h 4556159"/>
              <a:gd name="connsiteX5" fmla="*/ 10856419 w 12584740"/>
              <a:gd name="connsiteY5" fmla="*/ 55944 h 4556159"/>
              <a:gd name="connsiteX6" fmla="*/ 10946891 w 12584740"/>
              <a:gd name="connsiteY6" fmla="*/ 22447 h 4556159"/>
              <a:gd name="connsiteX7" fmla="*/ 11071737 w 12584740"/>
              <a:gd name="connsiteY7" fmla="*/ 7907 h 4556159"/>
              <a:gd name="connsiteX8" fmla="*/ 11092700 w 12584740"/>
              <a:gd name="connsiteY8" fmla="*/ 2345 h 4556159"/>
              <a:gd name="connsiteX9" fmla="*/ 11121627 w 12584740"/>
              <a:gd name="connsiteY9" fmla="*/ 4539 h 4556159"/>
              <a:gd name="connsiteX10" fmla="*/ 11237564 w 12584740"/>
              <a:gd name="connsiteY10" fmla="*/ 14319 h 4556159"/>
              <a:gd name="connsiteX11" fmla="*/ 11328738 w 12584740"/>
              <a:gd name="connsiteY11" fmla="*/ 30868 h 4556159"/>
              <a:gd name="connsiteX12" fmla="*/ 11442587 w 12584740"/>
              <a:gd name="connsiteY12" fmla="*/ 14368 h 4556159"/>
              <a:gd name="connsiteX13" fmla="*/ 11511928 w 12584740"/>
              <a:gd name="connsiteY13" fmla="*/ 16713 h 4556159"/>
              <a:gd name="connsiteX14" fmla="*/ 11625388 w 12584740"/>
              <a:gd name="connsiteY14" fmla="*/ 39481 h 4556159"/>
              <a:gd name="connsiteX15" fmla="*/ 11775146 w 12584740"/>
              <a:gd name="connsiteY15" fmla="*/ 27611 h 4556159"/>
              <a:gd name="connsiteX16" fmla="*/ 11806024 w 12584740"/>
              <a:gd name="connsiteY16" fmla="*/ 88 h 4556159"/>
              <a:gd name="connsiteX17" fmla="*/ 11865034 w 12584740"/>
              <a:gd name="connsiteY17" fmla="*/ 19785 h 4556159"/>
              <a:gd name="connsiteX18" fmla="*/ 11994565 w 12584740"/>
              <a:gd name="connsiteY18" fmla="*/ 44174 h 4556159"/>
              <a:gd name="connsiteX19" fmla="*/ 12059283 w 12584740"/>
              <a:gd name="connsiteY19" fmla="*/ 52111 h 4556159"/>
              <a:gd name="connsiteX20" fmla="*/ 12160147 w 12584740"/>
              <a:gd name="connsiteY20" fmla="*/ 55873 h 4556159"/>
              <a:gd name="connsiteX21" fmla="*/ 12190854 w 12584740"/>
              <a:gd name="connsiteY21" fmla="*/ 58535 h 4556159"/>
              <a:gd name="connsiteX22" fmla="*/ 12215705 w 12584740"/>
              <a:gd name="connsiteY22" fmla="*/ 59963 h 4556159"/>
              <a:gd name="connsiteX23" fmla="*/ 12584740 w 12584740"/>
              <a:gd name="connsiteY23" fmla="*/ 3074876 h 4556159"/>
              <a:gd name="connsiteX24" fmla="*/ 483060 w 12584740"/>
              <a:gd name="connsiteY24" fmla="*/ 4556159 h 4556159"/>
              <a:gd name="connsiteX25" fmla="*/ 0 w 12584740"/>
              <a:gd name="connsiteY25" fmla="*/ 609687 h 4556159"/>
              <a:gd name="connsiteX26" fmla="*/ 7836 w 12584740"/>
              <a:gd name="connsiteY26" fmla="*/ 612367 h 4556159"/>
              <a:gd name="connsiteX27" fmla="*/ 59804 w 12584740"/>
              <a:gd name="connsiteY27" fmla="*/ 632641 h 4556159"/>
              <a:gd name="connsiteX28" fmla="*/ 189088 w 12584740"/>
              <a:gd name="connsiteY28" fmla="*/ 635215 h 4556159"/>
              <a:gd name="connsiteX29" fmla="*/ 238402 w 12584740"/>
              <a:gd name="connsiteY29" fmla="*/ 617809 h 4556159"/>
              <a:gd name="connsiteX30" fmla="*/ 332970 w 12584740"/>
              <a:gd name="connsiteY30" fmla="*/ 587858 h 4556159"/>
              <a:gd name="connsiteX31" fmla="*/ 407552 w 12584740"/>
              <a:gd name="connsiteY31" fmla="*/ 528789 h 4556159"/>
              <a:gd name="connsiteX32" fmla="*/ 497934 w 12584740"/>
              <a:gd name="connsiteY32" fmla="*/ 483200 h 4556159"/>
              <a:gd name="connsiteX33" fmla="*/ 510273 w 12584740"/>
              <a:gd name="connsiteY33" fmla="*/ 485018 h 4556159"/>
              <a:gd name="connsiteX34" fmla="*/ 561099 w 12584740"/>
              <a:gd name="connsiteY34" fmla="*/ 457203 h 4556159"/>
              <a:gd name="connsiteX35" fmla="*/ 705102 w 12584740"/>
              <a:gd name="connsiteY35" fmla="*/ 380672 h 4556159"/>
              <a:gd name="connsiteX36" fmla="*/ 800404 w 12584740"/>
              <a:gd name="connsiteY36" fmla="*/ 270755 h 4556159"/>
              <a:gd name="connsiteX37" fmla="*/ 842353 w 12584740"/>
              <a:gd name="connsiteY37" fmla="*/ 257559 h 4556159"/>
              <a:gd name="connsiteX38" fmla="*/ 912247 w 12584740"/>
              <a:gd name="connsiteY38" fmla="*/ 235092 h 4556159"/>
              <a:gd name="connsiteX39" fmla="*/ 927247 w 12584740"/>
              <a:gd name="connsiteY39" fmla="*/ 239063 h 4556159"/>
              <a:gd name="connsiteX40" fmla="*/ 933425 w 12584740"/>
              <a:gd name="connsiteY40" fmla="*/ 236995 h 4556159"/>
              <a:gd name="connsiteX41" fmla="*/ 934108 w 12584740"/>
              <a:gd name="connsiteY41" fmla="*/ 237279 h 4556159"/>
              <a:gd name="connsiteX42" fmla="*/ 935368 w 12584740"/>
              <a:gd name="connsiteY42" fmla="*/ 236344 h 4556159"/>
              <a:gd name="connsiteX43" fmla="*/ 949059 w 12584740"/>
              <a:gd name="connsiteY43" fmla="*/ 231759 h 4556159"/>
              <a:gd name="connsiteX44" fmla="*/ 980035 w 12584740"/>
              <a:gd name="connsiteY44" fmla="*/ 232451 h 4556159"/>
              <a:gd name="connsiteX45" fmla="*/ 998443 w 12584740"/>
              <a:gd name="connsiteY45" fmla="*/ 229669 h 4556159"/>
              <a:gd name="connsiteX46" fmla="*/ 1015140 w 12584740"/>
              <a:gd name="connsiteY46" fmla="*/ 211809 h 4556159"/>
              <a:gd name="connsiteX47" fmla="*/ 1027653 w 12584740"/>
              <a:gd name="connsiteY47" fmla="*/ 209075 h 4556159"/>
              <a:gd name="connsiteX48" fmla="*/ 1029989 w 12584740"/>
              <a:gd name="connsiteY48" fmla="*/ 206615 h 4556159"/>
              <a:gd name="connsiteX49" fmla="*/ 1036851 w 12584740"/>
              <a:gd name="connsiteY49" fmla="*/ 201625 h 4556159"/>
              <a:gd name="connsiteX50" fmla="*/ 1029120 w 12584740"/>
              <a:gd name="connsiteY50" fmla="*/ 198042 h 4556159"/>
              <a:gd name="connsiteX51" fmla="*/ 1113256 w 12584740"/>
              <a:gd name="connsiteY51" fmla="*/ 173389 h 4556159"/>
              <a:gd name="connsiteX52" fmla="*/ 1184710 w 12584740"/>
              <a:gd name="connsiteY52" fmla="*/ 152398 h 4556159"/>
              <a:gd name="connsiteX53" fmla="*/ 1310965 w 12584740"/>
              <a:gd name="connsiteY53" fmla="*/ 166725 h 4556159"/>
              <a:gd name="connsiteX54" fmla="*/ 1430934 w 12584740"/>
              <a:gd name="connsiteY54" fmla="*/ 119950 h 4556159"/>
              <a:gd name="connsiteX55" fmla="*/ 1463118 w 12584740"/>
              <a:gd name="connsiteY55" fmla="*/ 119757 h 4556159"/>
              <a:gd name="connsiteX56" fmla="*/ 1493444 w 12584740"/>
              <a:gd name="connsiteY56" fmla="*/ 128262 h 4556159"/>
              <a:gd name="connsiteX57" fmla="*/ 1493168 w 12584740"/>
              <a:gd name="connsiteY57" fmla="*/ 131301 h 4556159"/>
              <a:gd name="connsiteX58" fmla="*/ 1497974 w 12584740"/>
              <a:gd name="connsiteY58" fmla="*/ 132687 h 4556159"/>
              <a:gd name="connsiteX59" fmla="*/ 1502355 w 12584740"/>
              <a:gd name="connsiteY59" fmla="*/ 130762 h 4556159"/>
              <a:gd name="connsiteX60" fmla="*/ 1508100 w 12584740"/>
              <a:gd name="connsiteY60" fmla="*/ 132372 h 4556159"/>
              <a:gd name="connsiteX61" fmla="*/ 1523822 w 12584740"/>
              <a:gd name="connsiteY61" fmla="*/ 135958 h 4556159"/>
              <a:gd name="connsiteX62" fmla="*/ 1528971 w 12584740"/>
              <a:gd name="connsiteY62" fmla="*/ 142145 h 4556159"/>
              <a:gd name="connsiteX63" fmla="*/ 1590631 w 12584740"/>
              <a:gd name="connsiteY63" fmla="*/ 154682 h 4556159"/>
              <a:gd name="connsiteX64" fmla="*/ 1609537 w 12584740"/>
              <a:gd name="connsiteY64" fmla="*/ 150462 h 4556159"/>
              <a:gd name="connsiteX65" fmla="*/ 1631335 w 12584740"/>
              <a:gd name="connsiteY65" fmla="*/ 160532 h 4556159"/>
              <a:gd name="connsiteX66" fmla="*/ 1693983 w 12584740"/>
              <a:gd name="connsiteY66" fmla="*/ 164048 h 4556159"/>
              <a:gd name="connsiteX67" fmla="*/ 1763575 w 12584740"/>
              <a:gd name="connsiteY67" fmla="*/ 175690 h 4556159"/>
              <a:gd name="connsiteX68" fmla="*/ 1812709 w 12584740"/>
              <a:gd name="connsiteY68" fmla="*/ 188883 h 4556159"/>
              <a:gd name="connsiteX69" fmla="*/ 1945879 w 12584740"/>
              <a:gd name="connsiteY69" fmla="*/ 197052 h 4556159"/>
              <a:gd name="connsiteX70" fmla="*/ 4308012 w 12584740"/>
              <a:gd name="connsiteY70" fmla="*/ 21055 h 4556159"/>
              <a:gd name="connsiteX71" fmla="*/ 4452132 w 12584740"/>
              <a:gd name="connsiteY71" fmla="*/ 57702 h 4556159"/>
              <a:gd name="connsiteX72" fmla="*/ 4572656 w 12584740"/>
              <a:gd name="connsiteY72" fmla="*/ 50943 h 4556159"/>
              <a:gd name="connsiteX0" fmla="*/ 4572656 w 12584740"/>
              <a:gd name="connsiteY0" fmla="*/ 50943 h 4556159"/>
              <a:gd name="connsiteX1" fmla="*/ 7680942 w 12584740"/>
              <a:gd name="connsiteY1" fmla="*/ 200381 h 4556159"/>
              <a:gd name="connsiteX2" fmla="*/ 7766279 w 12584740"/>
              <a:gd name="connsiteY2" fmla="*/ 218467 h 4556159"/>
              <a:gd name="connsiteX3" fmla="*/ 8258962 w 12584740"/>
              <a:gd name="connsiteY3" fmla="*/ 227675 h 4556159"/>
              <a:gd name="connsiteX4" fmla="*/ 10704478 w 12584740"/>
              <a:gd name="connsiteY4" fmla="*/ 76437 h 4556159"/>
              <a:gd name="connsiteX5" fmla="*/ 10856419 w 12584740"/>
              <a:gd name="connsiteY5" fmla="*/ 55944 h 4556159"/>
              <a:gd name="connsiteX6" fmla="*/ 10946891 w 12584740"/>
              <a:gd name="connsiteY6" fmla="*/ 22447 h 4556159"/>
              <a:gd name="connsiteX7" fmla="*/ 11071737 w 12584740"/>
              <a:gd name="connsiteY7" fmla="*/ 7907 h 4556159"/>
              <a:gd name="connsiteX8" fmla="*/ 11092700 w 12584740"/>
              <a:gd name="connsiteY8" fmla="*/ 2345 h 4556159"/>
              <a:gd name="connsiteX9" fmla="*/ 11121627 w 12584740"/>
              <a:gd name="connsiteY9" fmla="*/ 4539 h 4556159"/>
              <a:gd name="connsiteX10" fmla="*/ 11237564 w 12584740"/>
              <a:gd name="connsiteY10" fmla="*/ 14319 h 4556159"/>
              <a:gd name="connsiteX11" fmla="*/ 11328738 w 12584740"/>
              <a:gd name="connsiteY11" fmla="*/ 30868 h 4556159"/>
              <a:gd name="connsiteX12" fmla="*/ 11442587 w 12584740"/>
              <a:gd name="connsiteY12" fmla="*/ 14368 h 4556159"/>
              <a:gd name="connsiteX13" fmla="*/ 11511928 w 12584740"/>
              <a:gd name="connsiteY13" fmla="*/ 16713 h 4556159"/>
              <a:gd name="connsiteX14" fmla="*/ 11625388 w 12584740"/>
              <a:gd name="connsiteY14" fmla="*/ 39481 h 4556159"/>
              <a:gd name="connsiteX15" fmla="*/ 11775146 w 12584740"/>
              <a:gd name="connsiteY15" fmla="*/ 27611 h 4556159"/>
              <a:gd name="connsiteX16" fmla="*/ 11806024 w 12584740"/>
              <a:gd name="connsiteY16" fmla="*/ 88 h 4556159"/>
              <a:gd name="connsiteX17" fmla="*/ 11865034 w 12584740"/>
              <a:gd name="connsiteY17" fmla="*/ 19785 h 4556159"/>
              <a:gd name="connsiteX18" fmla="*/ 11994565 w 12584740"/>
              <a:gd name="connsiteY18" fmla="*/ 44174 h 4556159"/>
              <a:gd name="connsiteX19" fmla="*/ 12059283 w 12584740"/>
              <a:gd name="connsiteY19" fmla="*/ 52111 h 4556159"/>
              <a:gd name="connsiteX20" fmla="*/ 12160147 w 12584740"/>
              <a:gd name="connsiteY20" fmla="*/ 55873 h 4556159"/>
              <a:gd name="connsiteX21" fmla="*/ 12190854 w 12584740"/>
              <a:gd name="connsiteY21" fmla="*/ 58535 h 4556159"/>
              <a:gd name="connsiteX22" fmla="*/ 12215705 w 12584740"/>
              <a:gd name="connsiteY22" fmla="*/ 59963 h 4556159"/>
              <a:gd name="connsiteX23" fmla="*/ 12584740 w 12584740"/>
              <a:gd name="connsiteY23" fmla="*/ 3074876 h 4556159"/>
              <a:gd name="connsiteX24" fmla="*/ 483060 w 12584740"/>
              <a:gd name="connsiteY24" fmla="*/ 4556159 h 4556159"/>
              <a:gd name="connsiteX25" fmla="*/ 0 w 12584740"/>
              <a:gd name="connsiteY25" fmla="*/ 609687 h 4556159"/>
              <a:gd name="connsiteX26" fmla="*/ 7836 w 12584740"/>
              <a:gd name="connsiteY26" fmla="*/ 612367 h 4556159"/>
              <a:gd name="connsiteX27" fmla="*/ 59804 w 12584740"/>
              <a:gd name="connsiteY27" fmla="*/ 632641 h 4556159"/>
              <a:gd name="connsiteX28" fmla="*/ 189088 w 12584740"/>
              <a:gd name="connsiteY28" fmla="*/ 635215 h 4556159"/>
              <a:gd name="connsiteX29" fmla="*/ 238402 w 12584740"/>
              <a:gd name="connsiteY29" fmla="*/ 617809 h 4556159"/>
              <a:gd name="connsiteX30" fmla="*/ 332970 w 12584740"/>
              <a:gd name="connsiteY30" fmla="*/ 587858 h 4556159"/>
              <a:gd name="connsiteX31" fmla="*/ 407552 w 12584740"/>
              <a:gd name="connsiteY31" fmla="*/ 528789 h 4556159"/>
              <a:gd name="connsiteX32" fmla="*/ 497934 w 12584740"/>
              <a:gd name="connsiteY32" fmla="*/ 483200 h 4556159"/>
              <a:gd name="connsiteX33" fmla="*/ 510273 w 12584740"/>
              <a:gd name="connsiteY33" fmla="*/ 485018 h 4556159"/>
              <a:gd name="connsiteX34" fmla="*/ 561099 w 12584740"/>
              <a:gd name="connsiteY34" fmla="*/ 457203 h 4556159"/>
              <a:gd name="connsiteX35" fmla="*/ 705102 w 12584740"/>
              <a:gd name="connsiteY35" fmla="*/ 380672 h 4556159"/>
              <a:gd name="connsiteX36" fmla="*/ 800404 w 12584740"/>
              <a:gd name="connsiteY36" fmla="*/ 270755 h 4556159"/>
              <a:gd name="connsiteX37" fmla="*/ 842353 w 12584740"/>
              <a:gd name="connsiteY37" fmla="*/ 257559 h 4556159"/>
              <a:gd name="connsiteX38" fmla="*/ 912247 w 12584740"/>
              <a:gd name="connsiteY38" fmla="*/ 235092 h 4556159"/>
              <a:gd name="connsiteX39" fmla="*/ 927247 w 12584740"/>
              <a:gd name="connsiteY39" fmla="*/ 239063 h 4556159"/>
              <a:gd name="connsiteX40" fmla="*/ 933425 w 12584740"/>
              <a:gd name="connsiteY40" fmla="*/ 236995 h 4556159"/>
              <a:gd name="connsiteX41" fmla="*/ 934108 w 12584740"/>
              <a:gd name="connsiteY41" fmla="*/ 237279 h 4556159"/>
              <a:gd name="connsiteX42" fmla="*/ 935368 w 12584740"/>
              <a:gd name="connsiteY42" fmla="*/ 236344 h 4556159"/>
              <a:gd name="connsiteX43" fmla="*/ 949059 w 12584740"/>
              <a:gd name="connsiteY43" fmla="*/ 231759 h 4556159"/>
              <a:gd name="connsiteX44" fmla="*/ 980035 w 12584740"/>
              <a:gd name="connsiteY44" fmla="*/ 232451 h 4556159"/>
              <a:gd name="connsiteX45" fmla="*/ 998443 w 12584740"/>
              <a:gd name="connsiteY45" fmla="*/ 229669 h 4556159"/>
              <a:gd name="connsiteX46" fmla="*/ 1015140 w 12584740"/>
              <a:gd name="connsiteY46" fmla="*/ 211809 h 4556159"/>
              <a:gd name="connsiteX47" fmla="*/ 1027653 w 12584740"/>
              <a:gd name="connsiteY47" fmla="*/ 209075 h 4556159"/>
              <a:gd name="connsiteX48" fmla="*/ 1029989 w 12584740"/>
              <a:gd name="connsiteY48" fmla="*/ 206615 h 4556159"/>
              <a:gd name="connsiteX49" fmla="*/ 1036851 w 12584740"/>
              <a:gd name="connsiteY49" fmla="*/ 201625 h 4556159"/>
              <a:gd name="connsiteX50" fmla="*/ 1029120 w 12584740"/>
              <a:gd name="connsiteY50" fmla="*/ 198042 h 4556159"/>
              <a:gd name="connsiteX51" fmla="*/ 1113256 w 12584740"/>
              <a:gd name="connsiteY51" fmla="*/ 173389 h 4556159"/>
              <a:gd name="connsiteX52" fmla="*/ 1184710 w 12584740"/>
              <a:gd name="connsiteY52" fmla="*/ 152398 h 4556159"/>
              <a:gd name="connsiteX53" fmla="*/ 1310965 w 12584740"/>
              <a:gd name="connsiteY53" fmla="*/ 166725 h 4556159"/>
              <a:gd name="connsiteX54" fmla="*/ 1430934 w 12584740"/>
              <a:gd name="connsiteY54" fmla="*/ 119950 h 4556159"/>
              <a:gd name="connsiteX55" fmla="*/ 1463118 w 12584740"/>
              <a:gd name="connsiteY55" fmla="*/ 119757 h 4556159"/>
              <a:gd name="connsiteX56" fmla="*/ 1493444 w 12584740"/>
              <a:gd name="connsiteY56" fmla="*/ 128262 h 4556159"/>
              <a:gd name="connsiteX57" fmla="*/ 1493168 w 12584740"/>
              <a:gd name="connsiteY57" fmla="*/ 131301 h 4556159"/>
              <a:gd name="connsiteX58" fmla="*/ 1497974 w 12584740"/>
              <a:gd name="connsiteY58" fmla="*/ 132687 h 4556159"/>
              <a:gd name="connsiteX59" fmla="*/ 1502355 w 12584740"/>
              <a:gd name="connsiteY59" fmla="*/ 130762 h 4556159"/>
              <a:gd name="connsiteX60" fmla="*/ 1508100 w 12584740"/>
              <a:gd name="connsiteY60" fmla="*/ 132372 h 4556159"/>
              <a:gd name="connsiteX61" fmla="*/ 1523822 w 12584740"/>
              <a:gd name="connsiteY61" fmla="*/ 135958 h 4556159"/>
              <a:gd name="connsiteX62" fmla="*/ 1528971 w 12584740"/>
              <a:gd name="connsiteY62" fmla="*/ 142145 h 4556159"/>
              <a:gd name="connsiteX63" fmla="*/ 1590631 w 12584740"/>
              <a:gd name="connsiteY63" fmla="*/ 154682 h 4556159"/>
              <a:gd name="connsiteX64" fmla="*/ 1609537 w 12584740"/>
              <a:gd name="connsiteY64" fmla="*/ 150462 h 4556159"/>
              <a:gd name="connsiteX65" fmla="*/ 1631335 w 12584740"/>
              <a:gd name="connsiteY65" fmla="*/ 160532 h 4556159"/>
              <a:gd name="connsiteX66" fmla="*/ 1693983 w 12584740"/>
              <a:gd name="connsiteY66" fmla="*/ 164048 h 4556159"/>
              <a:gd name="connsiteX67" fmla="*/ 1763575 w 12584740"/>
              <a:gd name="connsiteY67" fmla="*/ 175690 h 4556159"/>
              <a:gd name="connsiteX68" fmla="*/ 1812709 w 12584740"/>
              <a:gd name="connsiteY68" fmla="*/ 188883 h 4556159"/>
              <a:gd name="connsiteX69" fmla="*/ 1945879 w 12584740"/>
              <a:gd name="connsiteY69" fmla="*/ 197052 h 4556159"/>
              <a:gd name="connsiteX70" fmla="*/ 4308012 w 12584740"/>
              <a:gd name="connsiteY70" fmla="*/ 21055 h 4556159"/>
              <a:gd name="connsiteX71" fmla="*/ 4452132 w 12584740"/>
              <a:gd name="connsiteY71" fmla="*/ 57702 h 4556159"/>
              <a:gd name="connsiteX72" fmla="*/ 4572656 w 12584740"/>
              <a:gd name="connsiteY72" fmla="*/ 50943 h 4556159"/>
              <a:gd name="connsiteX0" fmla="*/ 4572656 w 12584740"/>
              <a:gd name="connsiteY0" fmla="*/ 50943 h 4556159"/>
              <a:gd name="connsiteX1" fmla="*/ 7680942 w 12584740"/>
              <a:gd name="connsiteY1" fmla="*/ 200381 h 4556159"/>
              <a:gd name="connsiteX2" fmla="*/ 7766279 w 12584740"/>
              <a:gd name="connsiteY2" fmla="*/ 218467 h 4556159"/>
              <a:gd name="connsiteX3" fmla="*/ 8258962 w 12584740"/>
              <a:gd name="connsiteY3" fmla="*/ 227675 h 4556159"/>
              <a:gd name="connsiteX4" fmla="*/ 10704478 w 12584740"/>
              <a:gd name="connsiteY4" fmla="*/ 76437 h 4556159"/>
              <a:gd name="connsiteX5" fmla="*/ 10856419 w 12584740"/>
              <a:gd name="connsiteY5" fmla="*/ 55944 h 4556159"/>
              <a:gd name="connsiteX6" fmla="*/ 10946891 w 12584740"/>
              <a:gd name="connsiteY6" fmla="*/ 22447 h 4556159"/>
              <a:gd name="connsiteX7" fmla="*/ 11071737 w 12584740"/>
              <a:gd name="connsiteY7" fmla="*/ 7907 h 4556159"/>
              <a:gd name="connsiteX8" fmla="*/ 11092700 w 12584740"/>
              <a:gd name="connsiteY8" fmla="*/ 2345 h 4556159"/>
              <a:gd name="connsiteX9" fmla="*/ 11121627 w 12584740"/>
              <a:gd name="connsiteY9" fmla="*/ 4539 h 4556159"/>
              <a:gd name="connsiteX10" fmla="*/ 11237564 w 12584740"/>
              <a:gd name="connsiteY10" fmla="*/ 14319 h 4556159"/>
              <a:gd name="connsiteX11" fmla="*/ 11328738 w 12584740"/>
              <a:gd name="connsiteY11" fmla="*/ 30868 h 4556159"/>
              <a:gd name="connsiteX12" fmla="*/ 11442587 w 12584740"/>
              <a:gd name="connsiteY12" fmla="*/ 14368 h 4556159"/>
              <a:gd name="connsiteX13" fmla="*/ 11511928 w 12584740"/>
              <a:gd name="connsiteY13" fmla="*/ 16713 h 4556159"/>
              <a:gd name="connsiteX14" fmla="*/ 11625388 w 12584740"/>
              <a:gd name="connsiteY14" fmla="*/ 39481 h 4556159"/>
              <a:gd name="connsiteX15" fmla="*/ 11775146 w 12584740"/>
              <a:gd name="connsiteY15" fmla="*/ 27611 h 4556159"/>
              <a:gd name="connsiteX16" fmla="*/ 11806024 w 12584740"/>
              <a:gd name="connsiteY16" fmla="*/ 88 h 4556159"/>
              <a:gd name="connsiteX17" fmla="*/ 11865034 w 12584740"/>
              <a:gd name="connsiteY17" fmla="*/ 19785 h 4556159"/>
              <a:gd name="connsiteX18" fmla="*/ 11994565 w 12584740"/>
              <a:gd name="connsiteY18" fmla="*/ 44174 h 4556159"/>
              <a:gd name="connsiteX19" fmla="*/ 12059283 w 12584740"/>
              <a:gd name="connsiteY19" fmla="*/ 52111 h 4556159"/>
              <a:gd name="connsiteX20" fmla="*/ 12160147 w 12584740"/>
              <a:gd name="connsiteY20" fmla="*/ 55873 h 4556159"/>
              <a:gd name="connsiteX21" fmla="*/ 12190854 w 12584740"/>
              <a:gd name="connsiteY21" fmla="*/ 58535 h 4556159"/>
              <a:gd name="connsiteX22" fmla="*/ 12215705 w 12584740"/>
              <a:gd name="connsiteY22" fmla="*/ 59963 h 4556159"/>
              <a:gd name="connsiteX23" fmla="*/ 12584740 w 12584740"/>
              <a:gd name="connsiteY23" fmla="*/ 3074876 h 4556159"/>
              <a:gd name="connsiteX24" fmla="*/ 483060 w 12584740"/>
              <a:gd name="connsiteY24" fmla="*/ 4556159 h 4556159"/>
              <a:gd name="connsiteX25" fmla="*/ 0 w 12584740"/>
              <a:gd name="connsiteY25" fmla="*/ 609687 h 4556159"/>
              <a:gd name="connsiteX26" fmla="*/ 7836 w 12584740"/>
              <a:gd name="connsiteY26" fmla="*/ 612367 h 4556159"/>
              <a:gd name="connsiteX27" fmla="*/ 59804 w 12584740"/>
              <a:gd name="connsiteY27" fmla="*/ 632641 h 4556159"/>
              <a:gd name="connsiteX28" fmla="*/ 189088 w 12584740"/>
              <a:gd name="connsiteY28" fmla="*/ 635215 h 4556159"/>
              <a:gd name="connsiteX29" fmla="*/ 238402 w 12584740"/>
              <a:gd name="connsiteY29" fmla="*/ 617809 h 4556159"/>
              <a:gd name="connsiteX30" fmla="*/ 332970 w 12584740"/>
              <a:gd name="connsiteY30" fmla="*/ 587858 h 4556159"/>
              <a:gd name="connsiteX31" fmla="*/ 407552 w 12584740"/>
              <a:gd name="connsiteY31" fmla="*/ 528789 h 4556159"/>
              <a:gd name="connsiteX32" fmla="*/ 497934 w 12584740"/>
              <a:gd name="connsiteY32" fmla="*/ 483200 h 4556159"/>
              <a:gd name="connsiteX33" fmla="*/ 510273 w 12584740"/>
              <a:gd name="connsiteY33" fmla="*/ 485018 h 4556159"/>
              <a:gd name="connsiteX34" fmla="*/ 561099 w 12584740"/>
              <a:gd name="connsiteY34" fmla="*/ 457203 h 4556159"/>
              <a:gd name="connsiteX35" fmla="*/ 705102 w 12584740"/>
              <a:gd name="connsiteY35" fmla="*/ 380672 h 4556159"/>
              <a:gd name="connsiteX36" fmla="*/ 800404 w 12584740"/>
              <a:gd name="connsiteY36" fmla="*/ 270755 h 4556159"/>
              <a:gd name="connsiteX37" fmla="*/ 842353 w 12584740"/>
              <a:gd name="connsiteY37" fmla="*/ 257559 h 4556159"/>
              <a:gd name="connsiteX38" fmla="*/ 912247 w 12584740"/>
              <a:gd name="connsiteY38" fmla="*/ 235092 h 4556159"/>
              <a:gd name="connsiteX39" fmla="*/ 927247 w 12584740"/>
              <a:gd name="connsiteY39" fmla="*/ 239063 h 4556159"/>
              <a:gd name="connsiteX40" fmla="*/ 933425 w 12584740"/>
              <a:gd name="connsiteY40" fmla="*/ 236995 h 4556159"/>
              <a:gd name="connsiteX41" fmla="*/ 934108 w 12584740"/>
              <a:gd name="connsiteY41" fmla="*/ 237279 h 4556159"/>
              <a:gd name="connsiteX42" fmla="*/ 935368 w 12584740"/>
              <a:gd name="connsiteY42" fmla="*/ 236344 h 4556159"/>
              <a:gd name="connsiteX43" fmla="*/ 949059 w 12584740"/>
              <a:gd name="connsiteY43" fmla="*/ 231759 h 4556159"/>
              <a:gd name="connsiteX44" fmla="*/ 980035 w 12584740"/>
              <a:gd name="connsiteY44" fmla="*/ 232451 h 4556159"/>
              <a:gd name="connsiteX45" fmla="*/ 998443 w 12584740"/>
              <a:gd name="connsiteY45" fmla="*/ 229669 h 4556159"/>
              <a:gd name="connsiteX46" fmla="*/ 1015140 w 12584740"/>
              <a:gd name="connsiteY46" fmla="*/ 211809 h 4556159"/>
              <a:gd name="connsiteX47" fmla="*/ 1027653 w 12584740"/>
              <a:gd name="connsiteY47" fmla="*/ 209075 h 4556159"/>
              <a:gd name="connsiteX48" fmla="*/ 1029989 w 12584740"/>
              <a:gd name="connsiteY48" fmla="*/ 206615 h 4556159"/>
              <a:gd name="connsiteX49" fmla="*/ 1036851 w 12584740"/>
              <a:gd name="connsiteY49" fmla="*/ 201625 h 4556159"/>
              <a:gd name="connsiteX50" fmla="*/ 1029120 w 12584740"/>
              <a:gd name="connsiteY50" fmla="*/ 198042 h 4556159"/>
              <a:gd name="connsiteX51" fmla="*/ 1113256 w 12584740"/>
              <a:gd name="connsiteY51" fmla="*/ 173389 h 4556159"/>
              <a:gd name="connsiteX52" fmla="*/ 1184710 w 12584740"/>
              <a:gd name="connsiteY52" fmla="*/ 152398 h 4556159"/>
              <a:gd name="connsiteX53" fmla="*/ 1310965 w 12584740"/>
              <a:gd name="connsiteY53" fmla="*/ 166725 h 4556159"/>
              <a:gd name="connsiteX54" fmla="*/ 1430934 w 12584740"/>
              <a:gd name="connsiteY54" fmla="*/ 119950 h 4556159"/>
              <a:gd name="connsiteX55" fmla="*/ 1463118 w 12584740"/>
              <a:gd name="connsiteY55" fmla="*/ 119757 h 4556159"/>
              <a:gd name="connsiteX56" fmla="*/ 1493444 w 12584740"/>
              <a:gd name="connsiteY56" fmla="*/ 128262 h 4556159"/>
              <a:gd name="connsiteX57" fmla="*/ 1493168 w 12584740"/>
              <a:gd name="connsiteY57" fmla="*/ 131301 h 4556159"/>
              <a:gd name="connsiteX58" fmla="*/ 1497974 w 12584740"/>
              <a:gd name="connsiteY58" fmla="*/ 132687 h 4556159"/>
              <a:gd name="connsiteX59" fmla="*/ 1502355 w 12584740"/>
              <a:gd name="connsiteY59" fmla="*/ 130762 h 4556159"/>
              <a:gd name="connsiteX60" fmla="*/ 1508100 w 12584740"/>
              <a:gd name="connsiteY60" fmla="*/ 132372 h 4556159"/>
              <a:gd name="connsiteX61" fmla="*/ 1523822 w 12584740"/>
              <a:gd name="connsiteY61" fmla="*/ 135958 h 4556159"/>
              <a:gd name="connsiteX62" fmla="*/ 1528971 w 12584740"/>
              <a:gd name="connsiteY62" fmla="*/ 142145 h 4556159"/>
              <a:gd name="connsiteX63" fmla="*/ 1590631 w 12584740"/>
              <a:gd name="connsiteY63" fmla="*/ 154682 h 4556159"/>
              <a:gd name="connsiteX64" fmla="*/ 1609537 w 12584740"/>
              <a:gd name="connsiteY64" fmla="*/ 150462 h 4556159"/>
              <a:gd name="connsiteX65" fmla="*/ 1631335 w 12584740"/>
              <a:gd name="connsiteY65" fmla="*/ 160532 h 4556159"/>
              <a:gd name="connsiteX66" fmla="*/ 1693983 w 12584740"/>
              <a:gd name="connsiteY66" fmla="*/ 164048 h 4556159"/>
              <a:gd name="connsiteX67" fmla="*/ 1763575 w 12584740"/>
              <a:gd name="connsiteY67" fmla="*/ 175690 h 4556159"/>
              <a:gd name="connsiteX68" fmla="*/ 1812709 w 12584740"/>
              <a:gd name="connsiteY68" fmla="*/ 188883 h 4556159"/>
              <a:gd name="connsiteX69" fmla="*/ 1945879 w 12584740"/>
              <a:gd name="connsiteY69" fmla="*/ 197052 h 4556159"/>
              <a:gd name="connsiteX70" fmla="*/ 4308012 w 12584740"/>
              <a:gd name="connsiteY70" fmla="*/ 21055 h 4556159"/>
              <a:gd name="connsiteX71" fmla="*/ 4404925 w 12584740"/>
              <a:gd name="connsiteY71" fmla="*/ 37890 h 4556159"/>
              <a:gd name="connsiteX72" fmla="*/ 4572656 w 12584740"/>
              <a:gd name="connsiteY72" fmla="*/ 50943 h 4556159"/>
              <a:gd name="connsiteX0" fmla="*/ 4493163 w 12584740"/>
              <a:gd name="connsiteY0" fmla="*/ 28686 h 4556159"/>
              <a:gd name="connsiteX1" fmla="*/ 7680942 w 12584740"/>
              <a:gd name="connsiteY1" fmla="*/ 200381 h 4556159"/>
              <a:gd name="connsiteX2" fmla="*/ 7766279 w 12584740"/>
              <a:gd name="connsiteY2" fmla="*/ 218467 h 4556159"/>
              <a:gd name="connsiteX3" fmla="*/ 8258962 w 12584740"/>
              <a:gd name="connsiteY3" fmla="*/ 227675 h 4556159"/>
              <a:gd name="connsiteX4" fmla="*/ 10704478 w 12584740"/>
              <a:gd name="connsiteY4" fmla="*/ 76437 h 4556159"/>
              <a:gd name="connsiteX5" fmla="*/ 10856419 w 12584740"/>
              <a:gd name="connsiteY5" fmla="*/ 55944 h 4556159"/>
              <a:gd name="connsiteX6" fmla="*/ 10946891 w 12584740"/>
              <a:gd name="connsiteY6" fmla="*/ 22447 h 4556159"/>
              <a:gd name="connsiteX7" fmla="*/ 11071737 w 12584740"/>
              <a:gd name="connsiteY7" fmla="*/ 7907 h 4556159"/>
              <a:gd name="connsiteX8" fmla="*/ 11092700 w 12584740"/>
              <a:gd name="connsiteY8" fmla="*/ 2345 h 4556159"/>
              <a:gd name="connsiteX9" fmla="*/ 11121627 w 12584740"/>
              <a:gd name="connsiteY9" fmla="*/ 4539 h 4556159"/>
              <a:gd name="connsiteX10" fmla="*/ 11237564 w 12584740"/>
              <a:gd name="connsiteY10" fmla="*/ 14319 h 4556159"/>
              <a:gd name="connsiteX11" fmla="*/ 11328738 w 12584740"/>
              <a:gd name="connsiteY11" fmla="*/ 30868 h 4556159"/>
              <a:gd name="connsiteX12" fmla="*/ 11442587 w 12584740"/>
              <a:gd name="connsiteY12" fmla="*/ 14368 h 4556159"/>
              <a:gd name="connsiteX13" fmla="*/ 11511928 w 12584740"/>
              <a:gd name="connsiteY13" fmla="*/ 16713 h 4556159"/>
              <a:gd name="connsiteX14" fmla="*/ 11625388 w 12584740"/>
              <a:gd name="connsiteY14" fmla="*/ 39481 h 4556159"/>
              <a:gd name="connsiteX15" fmla="*/ 11775146 w 12584740"/>
              <a:gd name="connsiteY15" fmla="*/ 27611 h 4556159"/>
              <a:gd name="connsiteX16" fmla="*/ 11806024 w 12584740"/>
              <a:gd name="connsiteY16" fmla="*/ 88 h 4556159"/>
              <a:gd name="connsiteX17" fmla="*/ 11865034 w 12584740"/>
              <a:gd name="connsiteY17" fmla="*/ 19785 h 4556159"/>
              <a:gd name="connsiteX18" fmla="*/ 11994565 w 12584740"/>
              <a:gd name="connsiteY18" fmla="*/ 44174 h 4556159"/>
              <a:gd name="connsiteX19" fmla="*/ 12059283 w 12584740"/>
              <a:gd name="connsiteY19" fmla="*/ 52111 h 4556159"/>
              <a:gd name="connsiteX20" fmla="*/ 12160147 w 12584740"/>
              <a:gd name="connsiteY20" fmla="*/ 55873 h 4556159"/>
              <a:gd name="connsiteX21" fmla="*/ 12190854 w 12584740"/>
              <a:gd name="connsiteY21" fmla="*/ 58535 h 4556159"/>
              <a:gd name="connsiteX22" fmla="*/ 12215705 w 12584740"/>
              <a:gd name="connsiteY22" fmla="*/ 59963 h 4556159"/>
              <a:gd name="connsiteX23" fmla="*/ 12584740 w 12584740"/>
              <a:gd name="connsiteY23" fmla="*/ 3074876 h 4556159"/>
              <a:gd name="connsiteX24" fmla="*/ 483060 w 12584740"/>
              <a:gd name="connsiteY24" fmla="*/ 4556159 h 4556159"/>
              <a:gd name="connsiteX25" fmla="*/ 0 w 12584740"/>
              <a:gd name="connsiteY25" fmla="*/ 609687 h 4556159"/>
              <a:gd name="connsiteX26" fmla="*/ 7836 w 12584740"/>
              <a:gd name="connsiteY26" fmla="*/ 612367 h 4556159"/>
              <a:gd name="connsiteX27" fmla="*/ 59804 w 12584740"/>
              <a:gd name="connsiteY27" fmla="*/ 632641 h 4556159"/>
              <a:gd name="connsiteX28" fmla="*/ 189088 w 12584740"/>
              <a:gd name="connsiteY28" fmla="*/ 635215 h 4556159"/>
              <a:gd name="connsiteX29" fmla="*/ 238402 w 12584740"/>
              <a:gd name="connsiteY29" fmla="*/ 617809 h 4556159"/>
              <a:gd name="connsiteX30" fmla="*/ 332970 w 12584740"/>
              <a:gd name="connsiteY30" fmla="*/ 587858 h 4556159"/>
              <a:gd name="connsiteX31" fmla="*/ 407552 w 12584740"/>
              <a:gd name="connsiteY31" fmla="*/ 528789 h 4556159"/>
              <a:gd name="connsiteX32" fmla="*/ 497934 w 12584740"/>
              <a:gd name="connsiteY32" fmla="*/ 483200 h 4556159"/>
              <a:gd name="connsiteX33" fmla="*/ 510273 w 12584740"/>
              <a:gd name="connsiteY33" fmla="*/ 485018 h 4556159"/>
              <a:gd name="connsiteX34" fmla="*/ 561099 w 12584740"/>
              <a:gd name="connsiteY34" fmla="*/ 457203 h 4556159"/>
              <a:gd name="connsiteX35" fmla="*/ 705102 w 12584740"/>
              <a:gd name="connsiteY35" fmla="*/ 380672 h 4556159"/>
              <a:gd name="connsiteX36" fmla="*/ 800404 w 12584740"/>
              <a:gd name="connsiteY36" fmla="*/ 270755 h 4556159"/>
              <a:gd name="connsiteX37" fmla="*/ 842353 w 12584740"/>
              <a:gd name="connsiteY37" fmla="*/ 257559 h 4556159"/>
              <a:gd name="connsiteX38" fmla="*/ 912247 w 12584740"/>
              <a:gd name="connsiteY38" fmla="*/ 235092 h 4556159"/>
              <a:gd name="connsiteX39" fmla="*/ 927247 w 12584740"/>
              <a:gd name="connsiteY39" fmla="*/ 239063 h 4556159"/>
              <a:gd name="connsiteX40" fmla="*/ 933425 w 12584740"/>
              <a:gd name="connsiteY40" fmla="*/ 236995 h 4556159"/>
              <a:gd name="connsiteX41" fmla="*/ 934108 w 12584740"/>
              <a:gd name="connsiteY41" fmla="*/ 237279 h 4556159"/>
              <a:gd name="connsiteX42" fmla="*/ 935368 w 12584740"/>
              <a:gd name="connsiteY42" fmla="*/ 236344 h 4556159"/>
              <a:gd name="connsiteX43" fmla="*/ 949059 w 12584740"/>
              <a:gd name="connsiteY43" fmla="*/ 231759 h 4556159"/>
              <a:gd name="connsiteX44" fmla="*/ 980035 w 12584740"/>
              <a:gd name="connsiteY44" fmla="*/ 232451 h 4556159"/>
              <a:gd name="connsiteX45" fmla="*/ 998443 w 12584740"/>
              <a:gd name="connsiteY45" fmla="*/ 229669 h 4556159"/>
              <a:gd name="connsiteX46" fmla="*/ 1015140 w 12584740"/>
              <a:gd name="connsiteY46" fmla="*/ 211809 h 4556159"/>
              <a:gd name="connsiteX47" fmla="*/ 1027653 w 12584740"/>
              <a:gd name="connsiteY47" fmla="*/ 209075 h 4556159"/>
              <a:gd name="connsiteX48" fmla="*/ 1029989 w 12584740"/>
              <a:gd name="connsiteY48" fmla="*/ 206615 h 4556159"/>
              <a:gd name="connsiteX49" fmla="*/ 1036851 w 12584740"/>
              <a:gd name="connsiteY49" fmla="*/ 201625 h 4556159"/>
              <a:gd name="connsiteX50" fmla="*/ 1029120 w 12584740"/>
              <a:gd name="connsiteY50" fmla="*/ 198042 h 4556159"/>
              <a:gd name="connsiteX51" fmla="*/ 1113256 w 12584740"/>
              <a:gd name="connsiteY51" fmla="*/ 173389 h 4556159"/>
              <a:gd name="connsiteX52" fmla="*/ 1184710 w 12584740"/>
              <a:gd name="connsiteY52" fmla="*/ 152398 h 4556159"/>
              <a:gd name="connsiteX53" fmla="*/ 1310965 w 12584740"/>
              <a:gd name="connsiteY53" fmla="*/ 166725 h 4556159"/>
              <a:gd name="connsiteX54" fmla="*/ 1430934 w 12584740"/>
              <a:gd name="connsiteY54" fmla="*/ 119950 h 4556159"/>
              <a:gd name="connsiteX55" fmla="*/ 1463118 w 12584740"/>
              <a:gd name="connsiteY55" fmla="*/ 119757 h 4556159"/>
              <a:gd name="connsiteX56" fmla="*/ 1493444 w 12584740"/>
              <a:gd name="connsiteY56" fmla="*/ 128262 h 4556159"/>
              <a:gd name="connsiteX57" fmla="*/ 1493168 w 12584740"/>
              <a:gd name="connsiteY57" fmla="*/ 131301 h 4556159"/>
              <a:gd name="connsiteX58" fmla="*/ 1497974 w 12584740"/>
              <a:gd name="connsiteY58" fmla="*/ 132687 h 4556159"/>
              <a:gd name="connsiteX59" fmla="*/ 1502355 w 12584740"/>
              <a:gd name="connsiteY59" fmla="*/ 130762 h 4556159"/>
              <a:gd name="connsiteX60" fmla="*/ 1508100 w 12584740"/>
              <a:gd name="connsiteY60" fmla="*/ 132372 h 4556159"/>
              <a:gd name="connsiteX61" fmla="*/ 1523822 w 12584740"/>
              <a:gd name="connsiteY61" fmla="*/ 135958 h 4556159"/>
              <a:gd name="connsiteX62" fmla="*/ 1528971 w 12584740"/>
              <a:gd name="connsiteY62" fmla="*/ 142145 h 4556159"/>
              <a:gd name="connsiteX63" fmla="*/ 1590631 w 12584740"/>
              <a:gd name="connsiteY63" fmla="*/ 154682 h 4556159"/>
              <a:gd name="connsiteX64" fmla="*/ 1609537 w 12584740"/>
              <a:gd name="connsiteY64" fmla="*/ 150462 h 4556159"/>
              <a:gd name="connsiteX65" fmla="*/ 1631335 w 12584740"/>
              <a:gd name="connsiteY65" fmla="*/ 160532 h 4556159"/>
              <a:gd name="connsiteX66" fmla="*/ 1693983 w 12584740"/>
              <a:gd name="connsiteY66" fmla="*/ 164048 h 4556159"/>
              <a:gd name="connsiteX67" fmla="*/ 1763575 w 12584740"/>
              <a:gd name="connsiteY67" fmla="*/ 175690 h 4556159"/>
              <a:gd name="connsiteX68" fmla="*/ 1812709 w 12584740"/>
              <a:gd name="connsiteY68" fmla="*/ 188883 h 4556159"/>
              <a:gd name="connsiteX69" fmla="*/ 1945879 w 12584740"/>
              <a:gd name="connsiteY69" fmla="*/ 197052 h 4556159"/>
              <a:gd name="connsiteX70" fmla="*/ 4308012 w 12584740"/>
              <a:gd name="connsiteY70" fmla="*/ 21055 h 4556159"/>
              <a:gd name="connsiteX71" fmla="*/ 4404925 w 12584740"/>
              <a:gd name="connsiteY71" fmla="*/ 37890 h 4556159"/>
              <a:gd name="connsiteX72" fmla="*/ 4493163 w 12584740"/>
              <a:gd name="connsiteY72" fmla="*/ 28686 h 4556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12584740" h="4556159">
                <a:moveTo>
                  <a:pt x="4493163" y="28686"/>
                </a:moveTo>
                <a:cubicBezTo>
                  <a:pt x="5529258" y="78499"/>
                  <a:pt x="7511045" y="223670"/>
                  <a:pt x="7680942" y="200381"/>
                </a:cubicBezTo>
                <a:cubicBezTo>
                  <a:pt x="7680942" y="230479"/>
                  <a:pt x="7766279" y="188369"/>
                  <a:pt x="7766279" y="218467"/>
                </a:cubicBezTo>
                <a:cubicBezTo>
                  <a:pt x="7853821" y="321023"/>
                  <a:pt x="7727668" y="118436"/>
                  <a:pt x="8258962" y="227675"/>
                </a:cubicBezTo>
                <a:cubicBezTo>
                  <a:pt x="8308606" y="229594"/>
                  <a:pt x="10648374" y="81962"/>
                  <a:pt x="10704478" y="76437"/>
                </a:cubicBezTo>
                <a:cubicBezTo>
                  <a:pt x="10764532" y="85901"/>
                  <a:pt x="10796465" y="61749"/>
                  <a:pt x="10856419" y="55944"/>
                </a:cubicBezTo>
                <a:cubicBezTo>
                  <a:pt x="10914661" y="77716"/>
                  <a:pt x="10896627" y="22130"/>
                  <a:pt x="10946891" y="22447"/>
                </a:cubicBezTo>
                <a:cubicBezTo>
                  <a:pt x="11028004" y="41524"/>
                  <a:pt x="10945561" y="3905"/>
                  <a:pt x="11071737" y="7907"/>
                </a:cubicBezTo>
                <a:cubicBezTo>
                  <a:pt x="11078763" y="11268"/>
                  <a:pt x="11094187" y="7177"/>
                  <a:pt x="11092700" y="2345"/>
                </a:cubicBezTo>
                <a:cubicBezTo>
                  <a:pt x="11100672" y="3621"/>
                  <a:pt x="11119582" y="12415"/>
                  <a:pt x="11121627" y="4539"/>
                </a:cubicBezTo>
                <a:cubicBezTo>
                  <a:pt x="11161872" y="2410"/>
                  <a:pt x="11201801" y="5778"/>
                  <a:pt x="11237564" y="14319"/>
                </a:cubicBezTo>
                <a:cubicBezTo>
                  <a:pt x="11315265" y="-1427"/>
                  <a:pt x="11272628" y="36301"/>
                  <a:pt x="11328738" y="30868"/>
                </a:cubicBezTo>
                <a:cubicBezTo>
                  <a:pt x="11373885" y="14123"/>
                  <a:pt x="11390505" y="26175"/>
                  <a:pt x="11442587" y="14368"/>
                </a:cubicBezTo>
                <a:cubicBezTo>
                  <a:pt x="11460405" y="39138"/>
                  <a:pt x="11491560" y="10212"/>
                  <a:pt x="11511928" y="16713"/>
                </a:cubicBezTo>
                <a:cubicBezTo>
                  <a:pt x="11544050" y="-13836"/>
                  <a:pt x="11591566" y="41138"/>
                  <a:pt x="11625388" y="39481"/>
                </a:cubicBezTo>
                <a:cubicBezTo>
                  <a:pt x="11682275" y="32159"/>
                  <a:pt x="11743456" y="-367"/>
                  <a:pt x="11775146" y="27611"/>
                </a:cubicBezTo>
                <a:cubicBezTo>
                  <a:pt x="11779070" y="15386"/>
                  <a:pt x="11773473" y="-818"/>
                  <a:pt x="11806024" y="88"/>
                </a:cubicBezTo>
                <a:cubicBezTo>
                  <a:pt x="11821005" y="-1216"/>
                  <a:pt x="11833611" y="12437"/>
                  <a:pt x="11865034" y="19785"/>
                </a:cubicBezTo>
                <a:cubicBezTo>
                  <a:pt x="11905979" y="29998"/>
                  <a:pt x="11998366" y="9552"/>
                  <a:pt x="11994565" y="44174"/>
                </a:cubicBezTo>
                <a:cubicBezTo>
                  <a:pt x="12007200" y="63922"/>
                  <a:pt x="12058131" y="30230"/>
                  <a:pt x="12059283" y="52111"/>
                </a:cubicBezTo>
                <a:cubicBezTo>
                  <a:pt x="12081498" y="36953"/>
                  <a:pt x="12122851" y="58256"/>
                  <a:pt x="12160147" y="55873"/>
                </a:cubicBezTo>
                <a:cubicBezTo>
                  <a:pt x="12167674" y="65410"/>
                  <a:pt x="12176238" y="64529"/>
                  <a:pt x="12190854" y="58535"/>
                </a:cubicBezTo>
                <a:lnTo>
                  <a:pt x="12215705" y="59963"/>
                </a:lnTo>
                <a:lnTo>
                  <a:pt x="12584740" y="3074876"/>
                </a:lnTo>
                <a:lnTo>
                  <a:pt x="483060" y="4556159"/>
                </a:lnTo>
                <a:lnTo>
                  <a:pt x="0" y="609687"/>
                </a:lnTo>
                <a:lnTo>
                  <a:pt x="7836" y="612367"/>
                </a:lnTo>
                <a:cubicBezTo>
                  <a:pt x="25349" y="620104"/>
                  <a:pt x="41483" y="627786"/>
                  <a:pt x="59804" y="632641"/>
                </a:cubicBezTo>
                <a:cubicBezTo>
                  <a:pt x="75146" y="654421"/>
                  <a:pt x="167365" y="632597"/>
                  <a:pt x="189088" y="635215"/>
                </a:cubicBezTo>
                <a:cubicBezTo>
                  <a:pt x="217440" y="623749"/>
                  <a:pt x="208344" y="626448"/>
                  <a:pt x="238402" y="617809"/>
                </a:cubicBezTo>
                <a:cubicBezTo>
                  <a:pt x="247394" y="590135"/>
                  <a:pt x="303125" y="595692"/>
                  <a:pt x="332970" y="587858"/>
                </a:cubicBezTo>
                <a:cubicBezTo>
                  <a:pt x="336621" y="563687"/>
                  <a:pt x="356128" y="555392"/>
                  <a:pt x="407552" y="528789"/>
                </a:cubicBezTo>
                <a:cubicBezTo>
                  <a:pt x="410625" y="501558"/>
                  <a:pt x="481949" y="526749"/>
                  <a:pt x="497934" y="483200"/>
                </a:cubicBezTo>
                <a:cubicBezTo>
                  <a:pt x="501858" y="484200"/>
                  <a:pt x="506013" y="484811"/>
                  <a:pt x="510273" y="485018"/>
                </a:cubicBezTo>
                <a:cubicBezTo>
                  <a:pt x="535011" y="486222"/>
                  <a:pt x="557770" y="473768"/>
                  <a:pt x="561099" y="457203"/>
                </a:cubicBezTo>
                <a:cubicBezTo>
                  <a:pt x="592709" y="393031"/>
                  <a:pt x="657171" y="417531"/>
                  <a:pt x="705102" y="380672"/>
                </a:cubicBezTo>
                <a:cubicBezTo>
                  <a:pt x="762904" y="342107"/>
                  <a:pt x="753762" y="341220"/>
                  <a:pt x="800404" y="270755"/>
                </a:cubicBezTo>
                <a:cubicBezTo>
                  <a:pt x="821510" y="277286"/>
                  <a:pt x="831930" y="272279"/>
                  <a:pt x="842353" y="257559"/>
                </a:cubicBezTo>
                <a:cubicBezTo>
                  <a:pt x="871396" y="239661"/>
                  <a:pt x="901151" y="269258"/>
                  <a:pt x="912247" y="235092"/>
                </a:cubicBezTo>
                <a:cubicBezTo>
                  <a:pt x="915193" y="239660"/>
                  <a:pt x="920652" y="240302"/>
                  <a:pt x="927247" y="239063"/>
                </a:cubicBezTo>
                <a:lnTo>
                  <a:pt x="933425" y="236995"/>
                </a:lnTo>
                <a:lnTo>
                  <a:pt x="934108" y="237279"/>
                </a:lnTo>
                <a:lnTo>
                  <a:pt x="935368" y="236344"/>
                </a:lnTo>
                <a:lnTo>
                  <a:pt x="949059" y="231759"/>
                </a:lnTo>
                <a:cubicBezTo>
                  <a:pt x="964033" y="225857"/>
                  <a:pt x="978036" y="220629"/>
                  <a:pt x="980035" y="232451"/>
                </a:cubicBezTo>
                <a:cubicBezTo>
                  <a:pt x="988861" y="233151"/>
                  <a:pt x="994474" y="231910"/>
                  <a:pt x="998443" y="229669"/>
                </a:cubicBezTo>
                <a:cubicBezTo>
                  <a:pt x="1006381" y="225191"/>
                  <a:pt x="1007750" y="216720"/>
                  <a:pt x="1015140" y="211809"/>
                </a:cubicBezTo>
                <a:lnTo>
                  <a:pt x="1027653" y="209075"/>
                </a:lnTo>
                <a:lnTo>
                  <a:pt x="1029989" y="206615"/>
                </a:lnTo>
                <a:lnTo>
                  <a:pt x="1036851" y="201625"/>
                </a:lnTo>
                <a:lnTo>
                  <a:pt x="1029120" y="198042"/>
                </a:lnTo>
                <a:cubicBezTo>
                  <a:pt x="1021104" y="195096"/>
                  <a:pt x="1101729" y="180798"/>
                  <a:pt x="1113256" y="173389"/>
                </a:cubicBezTo>
                <a:lnTo>
                  <a:pt x="1184710" y="152398"/>
                </a:lnTo>
                <a:lnTo>
                  <a:pt x="1310965" y="166725"/>
                </a:lnTo>
                <a:cubicBezTo>
                  <a:pt x="1336372" y="131696"/>
                  <a:pt x="1403197" y="140119"/>
                  <a:pt x="1430934" y="119950"/>
                </a:cubicBezTo>
                <a:lnTo>
                  <a:pt x="1463118" y="119757"/>
                </a:lnTo>
                <a:lnTo>
                  <a:pt x="1493444" y="128262"/>
                </a:lnTo>
                <a:lnTo>
                  <a:pt x="1493168" y="131301"/>
                </a:lnTo>
                <a:cubicBezTo>
                  <a:pt x="1493827" y="133297"/>
                  <a:pt x="1495475" y="133471"/>
                  <a:pt x="1497974" y="132687"/>
                </a:cubicBezTo>
                <a:lnTo>
                  <a:pt x="1502355" y="130762"/>
                </a:lnTo>
                <a:lnTo>
                  <a:pt x="1508100" y="132372"/>
                </a:lnTo>
                <a:lnTo>
                  <a:pt x="1523822" y="135958"/>
                </a:lnTo>
                <a:lnTo>
                  <a:pt x="1528971" y="142145"/>
                </a:lnTo>
                <a:cubicBezTo>
                  <a:pt x="1544182" y="151821"/>
                  <a:pt x="1579536" y="139768"/>
                  <a:pt x="1590631" y="154682"/>
                </a:cubicBezTo>
                <a:lnTo>
                  <a:pt x="1609537" y="150462"/>
                </a:lnTo>
                <a:lnTo>
                  <a:pt x="1631335" y="160532"/>
                </a:lnTo>
                <a:cubicBezTo>
                  <a:pt x="1651445" y="168813"/>
                  <a:pt x="1672155" y="173541"/>
                  <a:pt x="1693983" y="164048"/>
                </a:cubicBezTo>
                <a:cubicBezTo>
                  <a:pt x="1686705" y="185321"/>
                  <a:pt x="1748101" y="157604"/>
                  <a:pt x="1763575" y="175690"/>
                </a:cubicBezTo>
                <a:cubicBezTo>
                  <a:pt x="1773286" y="190711"/>
                  <a:pt x="1794179" y="185800"/>
                  <a:pt x="1812709" y="188883"/>
                </a:cubicBezTo>
                <a:cubicBezTo>
                  <a:pt x="1830479" y="202932"/>
                  <a:pt x="1918180" y="204037"/>
                  <a:pt x="1945879" y="197052"/>
                </a:cubicBezTo>
                <a:cubicBezTo>
                  <a:pt x="1955185" y="193416"/>
                  <a:pt x="4298321" y="22415"/>
                  <a:pt x="4308012" y="21055"/>
                </a:cubicBezTo>
                <a:cubicBezTo>
                  <a:pt x="4356052" y="33271"/>
                  <a:pt x="4311862" y="75967"/>
                  <a:pt x="4404925" y="37890"/>
                </a:cubicBezTo>
                <a:cubicBezTo>
                  <a:pt x="4404925" y="-22447"/>
                  <a:pt x="4440825" y="139297"/>
                  <a:pt x="4493163" y="2868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8CE6BAF9-0FC6-4E01-B4D9-CD84641BA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1507" y="791029"/>
            <a:ext cx="3044184" cy="3609521"/>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5" descr="A picture containing indoor&#10;&#10;Description automatically generated">
            <a:extLst>
              <a:ext uri="{FF2B5EF4-FFF2-40B4-BE49-F238E27FC236}">
                <a16:creationId xmlns:a16="http://schemas.microsoft.com/office/drawing/2014/main" id="{816B7B5D-1437-8138-1600-2AD874270372}"/>
              </a:ext>
            </a:extLst>
          </p:cNvPr>
          <p:cNvPicPr>
            <a:picLocks noChangeAspect="1"/>
          </p:cNvPicPr>
          <p:nvPr/>
        </p:nvPicPr>
        <p:blipFill>
          <a:blip r:embed="rId5"/>
          <a:stretch>
            <a:fillRect/>
          </a:stretch>
        </p:blipFill>
        <p:spPr>
          <a:xfrm>
            <a:off x="1440202" y="1611724"/>
            <a:ext cx="2726795" cy="1968130"/>
          </a:xfrm>
          <a:prstGeom prst="rect">
            <a:avLst/>
          </a:prstGeom>
        </p:spPr>
      </p:pic>
      <p:sp>
        <p:nvSpPr>
          <p:cNvPr id="21" name="Freeform: Shape 20">
            <a:extLst>
              <a:ext uri="{FF2B5EF4-FFF2-40B4-BE49-F238E27FC236}">
                <a16:creationId xmlns:a16="http://schemas.microsoft.com/office/drawing/2014/main" id="{BC7FAAD3-2049-48BE-B962-E4CED4D961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8964" y="791029"/>
            <a:ext cx="3044184" cy="3609521"/>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a:extLst>
              <a:ext uri="{FF2B5EF4-FFF2-40B4-BE49-F238E27FC236}">
                <a16:creationId xmlns:a16="http://schemas.microsoft.com/office/drawing/2014/main" id="{20A62A35-B530-5DDD-941B-F4DDE707B6B7}"/>
              </a:ext>
            </a:extLst>
          </p:cNvPr>
          <p:cNvPicPr>
            <a:picLocks noGrp="1" noChangeAspect="1"/>
          </p:cNvPicPr>
          <p:nvPr>
            <p:ph idx="1"/>
          </p:nvPr>
        </p:nvPicPr>
        <p:blipFill>
          <a:blip r:embed="rId6"/>
          <a:stretch>
            <a:fillRect/>
          </a:stretch>
        </p:blipFill>
        <p:spPr>
          <a:xfrm>
            <a:off x="4735767" y="1224994"/>
            <a:ext cx="2730579" cy="2741589"/>
          </a:xfrm>
          <a:prstGeom prst="rect">
            <a:avLst/>
          </a:prstGeom>
        </p:spPr>
      </p:pic>
      <p:sp>
        <p:nvSpPr>
          <p:cNvPr id="23" name="Freeform: Shape 22">
            <a:extLst>
              <a:ext uri="{FF2B5EF4-FFF2-40B4-BE49-F238E27FC236}">
                <a16:creationId xmlns:a16="http://schemas.microsoft.com/office/drawing/2014/main" id="{B808E4DD-8F04-4C26-91D7-D7977A1EFB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79345" y="791029"/>
            <a:ext cx="3044184" cy="3609521"/>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6" descr="A picture containing toy, dark&#10;&#10;Description automatically generated">
            <a:extLst>
              <a:ext uri="{FF2B5EF4-FFF2-40B4-BE49-F238E27FC236}">
                <a16:creationId xmlns:a16="http://schemas.microsoft.com/office/drawing/2014/main" id="{CA8A9960-2F32-D605-E8C9-CAAF7769DCA3}"/>
              </a:ext>
            </a:extLst>
          </p:cNvPr>
          <p:cNvPicPr>
            <a:picLocks noChangeAspect="1"/>
          </p:cNvPicPr>
          <p:nvPr/>
        </p:nvPicPr>
        <p:blipFill>
          <a:blip r:embed="rId7"/>
          <a:stretch>
            <a:fillRect/>
          </a:stretch>
        </p:blipFill>
        <p:spPr>
          <a:xfrm>
            <a:off x="8036148" y="1230499"/>
            <a:ext cx="2730579" cy="2730579"/>
          </a:xfrm>
          <a:prstGeom prst="rect">
            <a:avLst/>
          </a:prstGeom>
        </p:spPr>
      </p:pic>
    </p:spTree>
    <p:extLst>
      <p:ext uri="{BB962C8B-B14F-4D97-AF65-F5344CB8AC3E}">
        <p14:creationId xmlns:p14="http://schemas.microsoft.com/office/powerpoint/2010/main" val="1911170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31648" cy="1978172"/>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562669-A56B-5443-E526-697405967575}"/>
              </a:ext>
            </a:extLst>
          </p:cNvPr>
          <p:cNvSpPr>
            <a:spLocks noGrp="1"/>
          </p:cNvSpPr>
          <p:nvPr>
            <p:ph type="title"/>
          </p:nvPr>
        </p:nvSpPr>
        <p:spPr>
          <a:xfrm>
            <a:off x="1050879" y="609601"/>
            <a:ext cx="9810604" cy="1216024"/>
          </a:xfrm>
        </p:spPr>
        <p:txBody>
          <a:bodyPr>
            <a:normAutofit/>
          </a:bodyPr>
          <a:lstStyle/>
          <a:p>
            <a:r>
              <a:rPr lang="es-ES" dirty="0">
                <a:ea typeface="+mj-lt"/>
                <a:cs typeface="+mj-lt"/>
              </a:rPr>
              <a:t>Objetivo general</a:t>
            </a:r>
            <a:endParaRPr lang="en-US" dirty="0">
              <a:ea typeface="+mj-lt"/>
              <a:cs typeface="+mj-lt"/>
            </a:endParaRPr>
          </a:p>
        </p:txBody>
      </p:sp>
      <p:sp>
        <p:nvSpPr>
          <p:cNvPr id="3" name="Content Placeholder 2">
            <a:extLst>
              <a:ext uri="{FF2B5EF4-FFF2-40B4-BE49-F238E27FC236}">
                <a16:creationId xmlns:a16="http://schemas.microsoft.com/office/drawing/2014/main" id="{6293F6AC-24B1-E46F-FEBA-4090A0178A39}"/>
              </a:ext>
            </a:extLst>
          </p:cNvPr>
          <p:cNvSpPr>
            <a:spLocks noGrp="1"/>
          </p:cNvSpPr>
          <p:nvPr>
            <p:ph idx="1"/>
          </p:nvPr>
        </p:nvSpPr>
        <p:spPr>
          <a:xfrm>
            <a:off x="1050879" y="2296161"/>
            <a:ext cx="4788505" cy="3846012"/>
          </a:xfrm>
        </p:spPr>
        <p:txBody>
          <a:bodyPr vert="horz" lIns="91440" tIns="45720" rIns="91440" bIns="45720" rtlCol="0">
            <a:normAutofit/>
          </a:bodyPr>
          <a:lstStyle/>
          <a:p>
            <a:r>
              <a:rPr lang="es-ES" dirty="0">
                <a:ea typeface="+mn-lt"/>
                <a:cs typeface="+mn-lt"/>
              </a:rPr>
              <a:t>Crear un </a:t>
            </a:r>
            <a:r>
              <a:rPr lang="es-ES" dirty="0" err="1">
                <a:ea typeface="+mn-lt"/>
                <a:cs typeface="+mn-lt"/>
              </a:rPr>
              <a:t>tower</a:t>
            </a:r>
            <a:r>
              <a:rPr lang="es-ES" dirty="0">
                <a:ea typeface="+mn-lt"/>
                <a:cs typeface="+mn-lt"/>
              </a:rPr>
              <a:t> defense de alta dificultad con mecánicas únicas y otras utilizadas en el juego que sirve como inspiración.</a:t>
            </a:r>
            <a:endParaRPr lang="en-US" dirty="0">
              <a:ea typeface="+mn-lt"/>
              <a:cs typeface="+mn-lt"/>
            </a:endParaRPr>
          </a:p>
        </p:txBody>
      </p:sp>
      <p:pic>
        <p:nvPicPr>
          <p:cNvPr id="7" name="Graphic 6" descr="Chess Pieces">
            <a:extLst>
              <a:ext uri="{FF2B5EF4-FFF2-40B4-BE49-F238E27FC236}">
                <a16:creationId xmlns:a16="http://schemas.microsoft.com/office/drawing/2014/main" id="{935A37CD-C282-F528-66D3-748DC37A40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21673" y="1978172"/>
            <a:ext cx="3846011" cy="3846011"/>
          </a:xfrm>
          <a:prstGeom prst="rect">
            <a:avLst/>
          </a:prstGeom>
        </p:spPr>
      </p:pic>
      <p:sp>
        <p:nvSpPr>
          <p:cNvPr id="14" name="Freeform: Shape 13">
            <a:extLst>
              <a:ext uri="{FF2B5EF4-FFF2-40B4-BE49-F238E27FC236}">
                <a16:creationId xmlns:a16="http://schemas.microsoft.com/office/drawing/2014/main" id="{C64E267B-3F5A-4357-9E7F-C5FBE5D3B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0426" y="5902730"/>
            <a:ext cx="5741575" cy="955271"/>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268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0F584D22-CD28-4363-A679-ACA953A2A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0">
            <a:extLst>
              <a:ext uri="{FF2B5EF4-FFF2-40B4-BE49-F238E27FC236}">
                <a16:creationId xmlns:a16="http://schemas.microsoft.com/office/drawing/2014/main" id="{5B0E491B-5098-4794-9326-BC6DB4755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2992"/>
            <a:ext cx="12193149" cy="2344739"/>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2344739">
                <a:moveTo>
                  <a:pt x="1148" y="0"/>
                </a:moveTo>
                <a:lnTo>
                  <a:pt x="12193148" y="0"/>
                </a:lnTo>
                <a:cubicBezTo>
                  <a:pt x="12193148" y="193246"/>
                  <a:pt x="12193149" y="386493"/>
                  <a:pt x="12193149" y="579739"/>
                </a:cubicBezTo>
                <a:lnTo>
                  <a:pt x="12185986" y="584189"/>
                </a:lnTo>
                <a:cubicBezTo>
                  <a:pt x="12156393" y="577430"/>
                  <a:pt x="12176978" y="588328"/>
                  <a:pt x="12156363" y="597366"/>
                </a:cubicBezTo>
                <a:cubicBezTo>
                  <a:pt x="12172308" y="611308"/>
                  <a:pt x="12127905" y="602876"/>
                  <a:pt x="12139215" y="623179"/>
                </a:cubicBezTo>
                <a:cubicBezTo>
                  <a:pt x="12135103" y="624180"/>
                  <a:pt x="12130766" y="624512"/>
                  <a:pt x="12126327" y="624690"/>
                </a:cubicBezTo>
                <a:lnTo>
                  <a:pt x="12124007" y="624794"/>
                </a:lnTo>
                <a:lnTo>
                  <a:pt x="12116854" y="628608"/>
                </a:lnTo>
                <a:lnTo>
                  <a:pt x="12099497" y="628139"/>
                </a:lnTo>
                <a:cubicBezTo>
                  <a:pt x="12095162" y="629804"/>
                  <a:pt x="12090978" y="632365"/>
                  <a:pt x="12087073" y="636341"/>
                </a:cubicBezTo>
                <a:cubicBezTo>
                  <a:pt x="12078890" y="656743"/>
                  <a:pt x="12040481" y="653846"/>
                  <a:pt x="12031073" y="680009"/>
                </a:cubicBezTo>
                <a:cubicBezTo>
                  <a:pt x="12026399" y="688254"/>
                  <a:pt x="12004497" y="705355"/>
                  <a:pt x="11995833" y="703458"/>
                </a:cubicBezTo>
                <a:cubicBezTo>
                  <a:pt x="11990333" y="705967"/>
                  <a:pt x="11986699" y="712045"/>
                  <a:pt x="11979717" y="708161"/>
                </a:cubicBezTo>
                <a:cubicBezTo>
                  <a:pt x="11970382" y="704240"/>
                  <a:pt x="11963763" y="727262"/>
                  <a:pt x="11959046" y="717558"/>
                </a:cubicBezTo>
                <a:lnTo>
                  <a:pt x="11920454" y="730883"/>
                </a:lnTo>
                <a:cubicBezTo>
                  <a:pt x="11919152" y="737943"/>
                  <a:pt x="11912619" y="740145"/>
                  <a:pt x="11903656" y="742426"/>
                </a:cubicBezTo>
                <a:lnTo>
                  <a:pt x="11895048" y="744791"/>
                </a:lnTo>
                <a:lnTo>
                  <a:pt x="11891968" y="755729"/>
                </a:lnTo>
                <a:cubicBezTo>
                  <a:pt x="11881074" y="746401"/>
                  <a:pt x="11884523" y="777742"/>
                  <a:pt x="11870776" y="777816"/>
                </a:cubicBezTo>
                <a:lnTo>
                  <a:pt x="11813376" y="797659"/>
                </a:lnTo>
                <a:lnTo>
                  <a:pt x="11590693" y="963777"/>
                </a:lnTo>
                <a:cubicBezTo>
                  <a:pt x="11550201" y="990714"/>
                  <a:pt x="11542649" y="940770"/>
                  <a:pt x="11506817" y="1033623"/>
                </a:cubicBezTo>
                <a:cubicBezTo>
                  <a:pt x="11450023" y="1089460"/>
                  <a:pt x="11337127" y="1190174"/>
                  <a:pt x="11280332" y="1223571"/>
                </a:cubicBezTo>
                <a:cubicBezTo>
                  <a:pt x="11267547" y="1231171"/>
                  <a:pt x="11229147" y="1296589"/>
                  <a:pt x="11228309" y="1276236"/>
                </a:cubicBezTo>
                <a:cubicBezTo>
                  <a:pt x="11223950" y="1278203"/>
                  <a:pt x="11220761" y="1277680"/>
                  <a:pt x="11218087" y="1275961"/>
                </a:cubicBezTo>
                <a:lnTo>
                  <a:pt x="11217184" y="1275018"/>
                </a:lnTo>
                <a:lnTo>
                  <a:pt x="11188885" y="1292383"/>
                </a:lnTo>
                <a:lnTo>
                  <a:pt x="11184501" y="1292525"/>
                </a:lnTo>
                <a:lnTo>
                  <a:pt x="11166854" y="1306612"/>
                </a:lnTo>
                <a:lnTo>
                  <a:pt x="11157311" y="1312414"/>
                </a:lnTo>
                <a:lnTo>
                  <a:pt x="11155496" y="1317097"/>
                </a:lnTo>
                <a:cubicBezTo>
                  <a:pt x="11153045" y="1320465"/>
                  <a:pt x="11148902" y="1323112"/>
                  <a:pt x="11140961" y="1324115"/>
                </a:cubicBezTo>
                <a:lnTo>
                  <a:pt x="11138961" y="1323772"/>
                </a:lnTo>
                <a:lnTo>
                  <a:pt x="11128208" y="1333832"/>
                </a:lnTo>
                <a:cubicBezTo>
                  <a:pt x="11124962" y="1337814"/>
                  <a:pt x="11122359" y="1342287"/>
                  <a:pt x="11120691" y="1347424"/>
                </a:cubicBezTo>
                <a:cubicBezTo>
                  <a:pt x="11081770" y="1370685"/>
                  <a:pt x="10952581" y="1444106"/>
                  <a:pt x="10894683" y="1473399"/>
                </a:cubicBezTo>
                <a:cubicBezTo>
                  <a:pt x="10861781" y="1488434"/>
                  <a:pt x="10817803" y="1508886"/>
                  <a:pt x="10773300" y="1523191"/>
                </a:cubicBezTo>
                <a:cubicBezTo>
                  <a:pt x="10733414" y="1567419"/>
                  <a:pt x="10677791" y="1526735"/>
                  <a:pt x="10627668" y="1559229"/>
                </a:cubicBezTo>
                <a:cubicBezTo>
                  <a:pt x="10590276" y="1542103"/>
                  <a:pt x="10613693" y="1562282"/>
                  <a:pt x="10581895" y="1568689"/>
                </a:cubicBezTo>
                <a:cubicBezTo>
                  <a:pt x="10597733" y="1591656"/>
                  <a:pt x="10540912" y="1568241"/>
                  <a:pt x="10547790" y="1598423"/>
                </a:cubicBezTo>
                <a:cubicBezTo>
                  <a:pt x="10541784" y="1598632"/>
                  <a:pt x="10535750" y="1597886"/>
                  <a:pt x="10529643" y="1596907"/>
                </a:cubicBezTo>
                <a:lnTo>
                  <a:pt x="10526446" y="1596411"/>
                </a:lnTo>
                <a:lnTo>
                  <a:pt x="10515129" y="1599537"/>
                </a:lnTo>
                <a:lnTo>
                  <a:pt x="10491735" y="1594156"/>
                </a:lnTo>
                <a:cubicBezTo>
                  <a:pt x="10485147" y="1595190"/>
                  <a:pt x="10478389" y="1597459"/>
                  <a:pt x="10471418" y="1601693"/>
                </a:cubicBezTo>
                <a:cubicBezTo>
                  <a:pt x="10451763" y="1626665"/>
                  <a:pt x="10400774" y="1612276"/>
                  <a:pt x="10377042" y="1644598"/>
                </a:cubicBezTo>
                <a:cubicBezTo>
                  <a:pt x="10367240" y="1654315"/>
                  <a:pt x="10330319" y="1671126"/>
                  <a:pt x="10319338" y="1666221"/>
                </a:cubicBezTo>
                <a:cubicBezTo>
                  <a:pt x="10310813" y="1668060"/>
                  <a:pt x="10303331" y="1675173"/>
                  <a:pt x="10295467" y="1668079"/>
                </a:cubicBezTo>
                <a:cubicBezTo>
                  <a:pt x="10284420" y="1660290"/>
                  <a:pt x="10265794" y="1689186"/>
                  <a:pt x="10263443" y="1674948"/>
                </a:cubicBezTo>
                <a:lnTo>
                  <a:pt x="10205418" y="1682149"/>
                </a:lnTo>
                <a:cubicBezTo>
                  <a:pt x="10200696" y="1691209"/>
                  <a:pt x="10190895" y="1692356"/>
                  <a:pt x="10177759" y="1692943"/>
                </a:cubicBezTo>
                <a:lnTo>
                  <a:pt x="10165070" y="1693739"/>
                </a:lnTo>
                <a:lnTo>
                  <a:pt x="10156308" y="1707487"/>
                </a:lnTo>
                <a:cubicBezTo>
                  <a:pt x="10145406" y="1692057"/>
                  <a:pt x="10136981" y="1734810"/>
                  <a:pt x="10118267" y="1731142"/>
                </a:cubicBezTo>
                <a:lnTo>
                  <a:pt x="10083317" y="1743296"/>
                </a:lnTo>
                <a:cubicBezTo>
                  <a:pt x="10075718" y="1741227"/>
                  <a:pt x="10048011" y="1742555"/>
                  <a:pt x="10040388" y="1741632"/>
                </a:cubicBezTo>
                <a:cubicBezTo>
                  <a:pt x="9999609" y="1751733"/>
                  <a:pt x="9985545" y="1752223"/>
                  <a:pt x="9961167" y="1757147"/>
                </a:cubicBezTo>
                <a:cubicBezTo>
                  <a:pt x="9920131" y="1757289"/>
                  <a:pt x="9889892" y="1754090"/>
                  <a:pt x="9848940" y="1763915"/>
                </a:cubicBezTo>
                <a:lnTo>
                  <a:pt x="9729457" y="1784122"/>
                </a:lnTo>
                <a:cubicBezTo>
                  <a:pt x="9676207" y="1774536"/>
                  <a:pt x="9631235" y="1799759"/>
                  <a:pt x="9613704" y="1812371"/>
                </a:cubicBezTo>
                <a:cubicBezTo>
                  <a:pt x="9548152" y="1826647"/>
                  <a:pt x="9410970" y="1863993"/>
                  <a:pt x="9338590" y="1869293"/>
                </a:cubicBezTo>
                <a:lnTo>
                  <a:pt x="9232518" y="1893149"/>
                </a:lnTo>
                <a:lnTo>
                  <a:pt x="9156690" y="1903228"/>
                </a:lnTo>
                <a:lnTo>
                  <a:pt x="9054601" y="1910755"/>
                </a:lnTo>
                <a:lnTo>
                  <a:pt x="9006634" y="1914040"/>
                </a:lnTo>
                <a:lnTo>
                  <a:pt x="9006349" y="1913800"/>
                </a:lnTo>
                <a:cubicBezTo>
                  <a:pt x="9004294" y="1913580"/>
                  <a:pt x="9001475" y="1913908"/>
                  <a:pt x="8997380" y="1915011"/>
                </a:cubicBezTo>
                <a:lnTo>
                  <a:pt x="8991542" y="1917072"/>
                </a:lnTo>
                <a:lnTo>
                  <a:pt x="8975485" y="1920298"/>
                </a:lnTo>
                <a:lnTo>
                  <a:pt x="8969159" y="1919598"/>
                </a:lnTo>
                <a:lnTo>
                  <a:pt x="8964196" y="1917373"/>
                </a:lnTo>
                <a:cubicBezTo>
                  <a:pt x="8955841" y="1925324"/>
                  <a:pt x="8956668" y="1934272"/>
                  <a:pt x="8930136" y="1914185"/>
                </a:cubicBezTo>
                <a:cubicBezTo>
                  <a:pt x="8899182" y="1915205"/>
                  <a:pt x="8790451" y="1929860"/>
                  <a:pt x="8753592" y="1933417"/>
                </a:cubicBezTo>
                <a:cubicBezTo>
                  <a:pt x="8720970" y="1944137"/>
                  <a:pt x="8749345" y="1930476"/>
                  <a:pt x="8708995" y="1935518"/>
                </a:cubicBezTo>
                <a:cubicBezTo>
                  <a:pt x="8672757" y="1955053"/>
                  <a:pt x="8640293" y="1938613"/>
                  <a:pt x="8597219" y="1944090"/>
                </a:cubicBezTo>
                <a:lnTo>
                  <a:pt x="8526378" y="1929248"/>
                </a:lnTo>
                <a:lnTo>
                  <a:pt x="8512131" y="1935163"/>
                </a:lnTo>
                <a:lnTo>
                  <a:pt x="8507315" y="1938164"/>
                </a:lnTo>
                <a:cubicBezTo>
                  <a:pt x="8503797" y="1939941"/>
                  <a:pt x="8501196" y="1940752"/>
                  <a:pt x="8499116" y="1940902"/>
                </a:cubicBezTo>
                <a:lnTo>
                  <a:pt x="8498742" y="1940723"/>
                </a:lnTo>
                <a:lnTo>
                  <a:pt x="8491397" y="1943773"/>
                </a:lnTo>
                <a:lnTo>
                  <a:pt x="8368330" y="1957815"/>
                </a:lnTo>
                <a:cubicBezTo>
                  <a:pt x="8363173" y="1959840"/>
                  <a:pt x="8358881" y="1959492"/>
                  <a:pt x="8354947" y="1958009"/>
                </a:cubicBezTo>
                <a:lnTo>
                  <a:pt x="8321252" y="1974587"/>
                </a:lnTo>
                <a:lnTo>
                  <a:pt x="8315581" y="1974913"/>
                </a:lnTo>
                <a:lnTo>
                  <a:pt x="8296322" y="1988808"/>
                </a:lnTo>
                <a:lnTo>
                  <a:pt x="8285424" y="1994631"/>
                </a:lnTo>
                <a:lnTo>
                  <a:pt x="8284298" y="1999074"/>
                </a:lnTo>
                <a:cubicBezTo>
                  <a:pt x="8281994" y="2002319"/>
                  <a:pt x="8277300" y="2004967"/>
                  <a:pt x="8267224" y="2006249"/>
                </a:cubicBezTo>
                <a:lnTo>
                  <a:pt x="8264525" y="2006019"/>
                </a:lnTo>
                <a:lnTo>
                  <a:pt x="8253181" y="2015862"/>
                </a:lnTo>
                <a:cubicBezTo>
                  <a:pt x="8250007" y="2019712"/>
                  <a:pt x="8247795" y="2023994"/>
                  <a:pt x="8246982" y="2028854"/>
                </a:cubicBezTo>
                <a:cubicBezTo>
                  <a:pt x="8182975" y="2025947"/>
                  <a:pt x="8148279" y="2060069"/>
                  <a:pt x="8091420" y="2075015"/>
                </a:cubicBezTo>
                <a:cubicBezTo>
                  <a:pt x="8026616" y="2098157"/>
                  <a:pt x="7968218" y="2119393"/>
                  <a:pt x="7906555" y="2116988"/>
                </a:cubicBezTo>
                <a:cubicBezTo>
                  <a:pt x="7836267" y="2131900"/>
                  <a:pt x="7782114" y="2134131"/>
                  <a:pt x="7719893" y="2142703"/>
                </a:cubicBezTo>
                <a:lnTo>
                  <a:pt x="7615495" y="2139232"/>
                </a:lnTo>
                <a:lnTo>
                  <a:pt x="7528691" y="2145060"/>
                </a:lnTo>
                <a:lnTo>
                  <a:pt x="7520719" y="2147613"/>
                </a:lnTo>
                <a:cubicBezTo>
                  <a:pt x="7515141" y="2148952"/>
                  <a:pt x="7511320" y="2149302"/>
                  <a:pt x="7508559" y="2148948"/>
                </a:cubicBezTo>
                <a:lnTo>
                  <a:pt x="7508188" y="2148621"/>
                </a:lnTo>
                <a:lnTo>
                  <a:pt x="7496943" y="2150573"/>
                </a:lnTo>
                <a:lnTo>
                  <a:pt x="7219707" y="2156680"/>
                </a:lnTo>
                <a:lnTo>
                  <a:pt x="7202249" y="2161230"/>
                </a:lnTo>
                <a:lnTo>
                  <a:pt x="7198152" y="2166588"/>
                </a:lnTo>
                <a:cubicBezTo>
                  <a:pt x="7193259" y="2170111"/>
                  <a:pt x="7185654" y="2172250"/>
                  <a:pt x="7171956" y="2171236"/>
                </a:cubicBezTo>
                <a:lnTo>
                  <a:pt x="7098136" y="2183464"/>
                </a:lnTo>
                <a:cubicBezTo>
                  <a:pt x="7062296" y="2184442"/>
                  <a:pt x="7051336" y="2185419"/>
                  <a:pt x="7019644" y="2183090"/>
                </a:cubicBezTo>
                <a:cubicBezTo>
                  <a:pt x="6938675" y="2194028"/>
                  <a:pt x="6944793" y="2218194"/>
                  <a:pt x="6905294" y="2212596"/>
                </a:cubicBezTo>
                <a:cubicBezTo>
                  <a:pt x="6873070" y="2207388"/>
                  <a:pt x="6789137" y="2226462"/>
                  <a:pt x="6709370" y="2240551"/>
                </a:cubicBezTo>
                <a:cubicBezTo>
                  <a:pt x="6650254" y="2250006"/>
                  <a:pt x="6629253" y="2264107"/>
                  <a:pt x="6550602" y="2269327"/>
                </a:cubicBezTo>
                <a:cubicBezTo>
                  <a:pt x="6473302" y="2313417"/>
                  <a:pt x="6410843" y="2289694"/>
                  <a:pt x="6318708" y="2316127"/>
                </a:cubicBezTo>
                <a:cubicBezTo>
                  <a:pt x="6298698" y="2331649"/>
                  <a:pt x="6210439" y="2314456"/>
                  <a:pt x="6169822" y="2318214"/>
                </a:cubicBezTo>
                <a:cubicBezTo>
                  <a:pt x="6129203" y="2321972"/>
                  <a:pt x="6091688" y="2335520"/>
                  <a:pt x="6074996" y="2338676"/>
                </a:cubicBezTo>
                <a:lnTo>
                  <a:pt x="6069677" y="2337139"/>
                </a:lnTo>
                <a:lnTo>
                  <a:pt x="6049786" y="2337822"/>
                </a:lnTo>
                <a:lnTo>
                  <a:pt x="6042433" y="2329473"/>
                </a:lnTo>
                <a:lnTo>
                  <a:pt x="6011238" y="2324380"/>
                </a:lnTo>
                <a:cubicBezTo>
                  <a:pt x="5999830" y="2323793"/>
                  <a:pt x="5971276" y="2324706"/>
                  <a:pt x="5958523" y="2328024"/>
                </a:cubicBezTo>
                <a:lnTo>
                  <a:pt x="5760067" y="2343716"/>
                </a:lnTo>
                <a:lnTo>
                  <a:pt x="5628108" y="2344739"/>
                </a:lnTo>
                <a:lnTo>
                  <a:pt x="5472054" y="2330719"/>
                </a:lnTo>
                <a:cubicBezTo>
                  <a:pt x="5479284" y="2317691"/>
                  <a:pt x="5440157" y="2331757"/>
                  <a:pt x="5433909" y="2319466"/>
                </a:cubicBezTo>
                <a:cubicBezTo>
                  <a:pt x="5430517" y="2309434"/>
                  <a:pt x="5392976" y="2304750"/>
                  <a:pt x="5382817" y="2301764"/>
                </a:cubicBezTo>
                <a:lnTo>
                  <a:pt x="5262912" y="2281347"/>
                </a:lnTo>
                <a:cubicBezTo>
                  <a:pt x="5252746" y="2281163"/>
                  <a:pt x="5231699" y="2272853"/>
                  <a:pt x="5224109" y="2270223"/>
                </a:cubicBezTo>
                <a:lnTo>
                  <a:pt x="5175808" y="2267233"/>
                </a:lnTo>
                <a:lnTo>
                  <a:pt x="5157702" y="2260010"/>
                </a:lnTo>
                <a:lnTo>
                  <a:pt x="5143747" y="2256610"/>
                </a:lnTo>
                <a:lnTo>
                  <a:pt x="5140744" y="2254509"/>
                </a:lnTo>
                <a:cubicBezTo>
                  <a:pt x="5135026" y="2250469"/>
                  <a:pt x="5129229" y="2246658"/>
                  <a:pt x="5122807" y="2243656"/>
                </a:cubicBezTo>
                <a:cubicBezTo>
                  <a:pt x="5109467" y="2272275"/>
                  <a:pt x="5066004" y="2222839"/>
                  <a:pt x="5066938" y="2250227"/>
                </a:cubicBezTo>
                <a:cubicBezTo>
                  <a:pt x="5029345" y="2238711"/>
                  <a:pt x="5040096" y="2267800"/>
                  <a:pt x="5012662" y="2233846"/>
                </a:cubicBezTo>
                <a:cubicBezTo>
                  <a:pt x="4938174" y="2234229"/>
                  <a:pt x="4917504" y="2247236"/>
                  <a:pt x="4841589" y="2209829"/>
                </a:cubicBezTo>
                <a:cubicBezTo>
                  <a:pt x="4807890" y="2193187"/>
                  <a:pt x="4785258" y="2182041"/>
                  <a:pt x="4763595" y="2182061"/>
                </a:cubicBezTo>
                <a:cubicBezTo>
                  <a:pt x="4742475" y="2177561"/>
                  <a:pt x="4730631" y="2174738"/>
                  <a:pt x="4724334" y="2173047"/>
                </a:cubicBezTo>
                <a:lnTo>
                  <a:pt x="4722324" y="2172298"/>
                </a:lnTo>
                <a:lnTo>
                  <a:pt x="4723259" y="2172087"/>
                </a:lnTo>
                <a:cubicBezTo>
                  <a:pt x="4722296" y="2171445"/>
                  <a:pt x="4719415" y="2170839"/>
                  <a:pt x="4718350" y="2170817"/>
                </a:cubicBezTo>
                <a:lnTo>
                  <a:pt x="4722324" y="2172298"/>
                </a:lnTo>
                <a:lnTo>
                  <a:pt x="4716674" y="2173573"/>
                </a:lnTo>
                <a:cubicBezTo>
                  <a:pt x="4681300" y="2166617"/>
                  <a:pt x="4525895" y="2165809"/>
                  <a:pt x="4516962" y="2163671"/>
                </a:cubicBezTo>
                <a:cubicBezTo>
                  <a:pt x="4458971" y="2150559"/>
                  <a:pt x="4463810" y="2149818"/>
                  <a:pt x="4429691" y="2153020"/>
                </a:cubicBezTo>
                <a:cubicBezTo>
                  <a:pt x="4424455" y="2156391"/>
                  <a:pt x="4370126" y="2150097"/>
                  <a:pt x="4364023" y="2151674"/>
                </a:cubicBezTo>
                <a:lnTo>
                  <a:pt x="4318114" y="2158289"/>
                </a:lnTo>
                <a:lnTo>
                  <a:pt x="4316258" y="2156948"/>
                </a:lnTo>
                <a:cubicBezTo>
                  <a:pt x="4307275" y="2153577"/>
                  <a:pt x="4301145" y="2153578"/>
                  <a:pt x="4296292" y="2155069"/>
                </a:cubicBezTo>
                <a:lnTo>
                  <a:pt x="4291212" y="2157986"/>
                </a:lnTo>
                <a:lnTo>
                  <a:pt x="4277290" y="2157740"/>
                </a:lnTo>
                <a:lnTo>
                  <a:pt x="4249265" y="2160064"/>
                </a:lnTo>
                <a:lnTo>
                  <a:pt x="4203199" y="2157269"/>
                </a:lnTo>
                <a:cubicBezTo>
                  <a:pt x="4203096" y="2156849"/>
                  <a:pt x="4202995" y="2156430"/>
                  <a:pt x="4202893" y="2156010"/>
                </a:cubicBezTo>
                <a:cubicBezTo>
                  <a:pt x="4201267" y="2153173"/>
                  <a:pt x="4198292" y="2151054"/>
                  <a:pt x="4192396" y="2150376"/>
                </a:cubicBezTo>
                <a:cubicBezTo>
                  <a:pt x="4205365" y="2133087"/>
                  <a:pt x="4162425" y="2134982"/>
                  <a:pt x="4143893" y="2134511"/>
                </a:cubicBezTo>
                <a:cubicBezTo>
                  <a:pt x="4125868" y="2127445"/>
                  <a:pt x="4100250" y="2113865"/>
                  <a:pt x="4084245" y="2107978"/>
                </a:cubicBezTo>
                <a:lnTo>
                  <a:pt x="4075694" y="2107143"/>
                </a:lnTo>
                <a:cubicBezTo>
                  <a:pt x="4075655" y="2107042"/>
                  <a:pt x="4075614" y="2106943"/>
                  <a:pt x="4075575" y="2106844"/>
                </a:cubicBezTo>
                <a:cubicBezTo>
                  <a:pt x="4073829" y="2106060"/>
                  <a:pt x="4071057" y="2105559"/>
                  <a:pt x="4066658" y="2105400"/>
                </a:cubicBezTo>
                <a:lnTo>
                  <a:pt x="4060102" y="2105618"/>
                </a:lnTo>
                <a:lnTo>
                  <a:pt x="4043512" y="2103997"/>
                </a:lnTo>
                <a:lnTo>
                  <a:pt x="4038145" y="2101563"/>
                </a:lnTo>
                <a:lnTo>
                  <a:pt x="4036511" y="2097896"/>
                </a:lnTo>
                <a:lnTo>
                  <a:pt x="4034926" y="2098131"/>
                </a:lnTo>
                <a:cubicBezTo>
                  <a:pt x="4022576" y="2102995"/>
                  <a:pt x="4018025" y="2111371"/>
                  <a:pt x="4005686" y="2085563"/>
                </a:cubicBezTo>
                <a:lnTo>
                  <a:pt x="3937994" y="2068106"/>
                </a:lnTo>
                <a:cubicBezTo>
                  <a:pt x="3921658" y="2075830"/>
                  <a:pt x="3909686" y="2071141"/>
                  <a:pt x="3898423" y="2062451"/>
                </a:cubicBezTo>
                <a:cubicBezTo>
                  <a:pt x="3862243" y="2062947"/>
                  <a:pt x="3830779" y="2049077"/>
                  <a:pt x="3790908" y="2042213"/>
                </a:cubicBezTo>
                <a:cubicBezTo>
                  <a:pt x="3742158" y="2027507"/>
                  <a:pt x="3726280" y="2025530"/>
                  <a:pt x="3683661" y="2018290"/>
                </a:cubicBezTo>
                <a:lnTo>
                  <a:pt x="3611183" y="1986019"/>
                </a:lnTo>
                <a:lnTo>
                  <a:pt x="3605003" y="1987381"/>
                </a:lnTo>
                <a:cubicBezTo>
                  <a:pt x="3600731" y="1988000"/>
                  <a:pt x="3597877" y="1988000"/>
                  <a:pt x="3595884" y="1987545"/>
                </a:cubicBezTo>
                <a:lnTo>
                  <a:pt x="3595649" y="1987276"/>
                </a:lnTo>
                <a:lnTo>
                  <a:pt x="3587126" y="1987966"/>
                </a:lnTo>
                <a:cubicBezTo>
                  <a:pt x="3572774" y="1989757"/>
                  <a:pt x="3550540" y="1975558"/>
                  <a:pt x="3537283" y="1978267"/>
                </a:cubicBezTo>
                <a:cubicBezTo>
                  <a:pt x="3515092" y="1973971"/>
                  <a:pt x="3489773" y="1980236"/>
                  <a:pt x="3474371" y="1974606"/>
                </a:cubicBezTo>
                <a:lnTo>
                  <a:pt x="3401876" y="1962558"/>
                </a:lnTo>
                <a:lnTo>
                  <a:pt x="3365036" y="1979510"/>
                </a:lnTo>
                <a:cubicBezTo>
                  <a:pt x="3361007" y="1981808"/>
                  <a:pt x="3355145" y="1982886"/>
                  <a:pt x="3345174" y="1981192"/>
                </a:cubicBezTo>
                <a:lnTo>
                  <a:pt x="3342846" y="1980217"/>
                </a:lnTo>
                <a:cubicBezTo>
                  <a:pt x="3337528" y="1982688"/>
                  <a:pt x="3296694" y="1983818"/>
                  <a:pt x="3263504" y="1986094"/>
                </a:cubicBezTo>
                <a:cubicBezTo>
                  <a:pt x="3210873" y="1988435"/>
                  <a:pt x="3204538" y="1996407"/>
                  <a:pt x="3143704" y="1993869"/>
                </a:cubicBezTo>
                <a:cubicBezTo>
                  <a:pt x="3083839" y="1995098"/>
                  <a:pt x="3073438" y="2001104"/>
                  <a:pt x="3031439" y="1996512"/>
                </a:cubicBezTo>
                <a:lnTo>
                  <a:pt x="2782717" y="2018333"/>
                </a:lnTo>
                <a:cubicBezTo>
                  <a:pt x="2720447" y="2045988"/>
                  <a:pt x="2718750" y="2015419"/>
                  <a:pt x="2647675" y="2028869"/>
                </a:cubicBezTo>
                <a:cubicBezTo>
                  <a:pt x="2583664" y="1968934"/>
                  <a:pt x="2609849" y="2007202"/>
                  <a:pt x="2569176" y="2002628"/>
                </a:cubicBezTo>
                <a:lnTo>
                  <a:pt x="2444403" y="2016529"/>
                </a:lnTo>
                <a:cubicBezTo>
                  <a:pt x="2412730" y="2033089"/>
                  <a:pt x="2355175" y="2003000"/>
                  <a:pt x="2316260" y="2024996"/>
                </a:cubicBezTo>
                <a:cubicBezTo>
                  <a:pt x="2277148" y="2025534"/>
                  <a:pt x="2234330" y="2021339"/>
                  <a:pt x="2209726" y="2019763"/>
                </a:cubicBezTo>
                <a:cubicBezTo>
                  <a:pt x="2172984" y="2016106"/>
                  <a:pt x="2131016" y="2007174"/>
                  <a:pt x="2095813" y="2003052"/>
                </a:cubicBezTo>
                <a:cubicBezTo>
                  <a:pt x="2078687" y="2016661"/>
                  <a:pt x="2046700" y="1994357"/>
                  <a:pt x="1998504" y="1995032"/>
                </a:cubicBezTo>
                <a:cubicBezTo>
                  <a:pt x="1979851" y="2010679"/>
                  <a:pt x="1965997" y="1995296"/>
                  <a:pt x="1929320" y="2016977"/>
                </a:cubicBezTo>
                <a:cubicBezTo>
                  <a:pt x="1927506" y="2015185"/>
                  <a:pt x="1925308" y="2013558"/>
                  <a:pt x="1922798" y="2012146"/>
                </a:cubicBezTo>
                <a:cubicBezTo>
                  <a:pt x="1908224" y="2003952"/>
                  <a:pt x="1886476" y="2004665"/>
                  <a:pt x="1874228" y="2013741"/>
                </a:cubicBezTo>
                <a:cubicBezTo>
                  <a:pt x="1844711" y="2028500"/>
                  <a:pt x="1815838" y="2036277"/>
                  <a:pt x="1787803" y="2041363"/>
                </a:cubicBezTo>
                <a:lnTo>
                  <a:pt x="1739352" y="2036312"/>
                </a:lnTo>
                <a:cubicBezTo>
                  <a:pt x="1720756" y="2032746"/>
                  <a:pt x="1697809" y="2023837"/>
                  <a:pt x="1676219" y="2019963"/>
                </a:cubicBezTo>
                <a:cubicBezTo>
                  <a:pt x="1653856" y="2018758"/>
                  <a:pt x="1629782" y="2025363"/>
                  <a:pt x="1609817" y="2013066"/>
                </a:cubicBezTo>
                <a:cubicBezTo>
                  <a:pt x="1570834" y="2001390"/>
                  <a:pt x="1525521" y="2021545"/>
                  <a:pt x="1497258" y="1987476"/>
                </a:cubicBezTo>
                <a:cubicBezTo>
                  <a:pt x="1419429" y="1972767"/>
                  <a:pt x="1265224" y="1952754"/>
                  <a:pt x="1151127" y="1938041"/>
                </a:cubicBezTo>
                <a:cubicBezTo>
                  <a:pt x="1044820" y="1928230"/>
                  <a:pt x="911490" y="1929978"/>
                  <a:pt x="859417" y="1928608"/>
                </a:cubicBezTo>
                <a:lnTo>
                  <a:pt x="838688" y="1929821"/>
                </a:lnTo>
                <a:cubicBezTo>
                  <a:pt x="829380" y="1926412"/>
                  <a:pt x="823010" y="1926387"/>
                  <a:pt x="817957" y="1927857"/>
                </a:cubicBezTo>
                <a:lnTo>
                  <a:pt x="812654" y="1930751"/>
                </a:lnTo>
                <a:lnTo>
                  <a:pt x="721195" y="1929661"/>
                </a:lnTo>
                <a:cubicBezTo>
                  <a:pt x="721095" y="1929241"/>
                  <a:pt x="720991" y="1928820"/>
                  <a:pt x="720890" y="1928399"/>
                </a:cubicBezTo>
                <a:cubicBezTo>
                  <a:pt x="719222" y="1925556"/>
                  <a:pt x="716144" y="1923424"/>
                  <a:pt x="710023" y="1922722"/>
                </a:cubicBezTo>
                <a:cubicBezTo>
                  <a:pt x="689532" y="1914633"/>
                  <a:pt x="619665" y="1887450"/>
                  <a:pt x="597940" y="1879864"/>
                </a:cubicBezTo>
                <a:cubicBezTo>
                  <a:pt x="587430" y="1879265"/>
                  <a:pt x="583862" y="1877622"/>
                  <a:pt x="579683" y="1877212"/>
                </a:cubicBezTo>
                <a:lnTo>
                  <a:pt x="572865" y="1877401"/>
                </a:lnTo>
                <a:cubicBezTo>
                  <a:pt x="550627" y="1871095"/>
                  <a:pt x="474197" y="1846680"/>
                  <a:pt x="446247" y="1839371"/>
                </a:cubicBezTo>
                <a:cubicBezTo>
                  <a:pt x="429213" y="1847023"/>
                  <a:pt x="416808" y="1842285"/>
                  <a:pt x="405163" y="1833548"/>
                </a:cubicBezTo>
                <a:cubicBezTo>
                  <a:pt x="367566" y="1833890"/>
                  <a:pt x="334968" y="1819885"/>
                  <a:pt x="293583" y="1812852"/>
                </a:cubicBezTo>
                <a:lnTo>
                  <a:pt x="119529" y="1761047"/>
                </a:lnTo>
                <a:cubicBezTo>
                  <a:pt x="73377" y="1751937"/>
                  <a:pt x="36403" y="1759579"/>
                  <a:pt x="16674" y="1758191"/>
                </a:cubicBezTo>
                <a:lnTo>
                  <a:pt x="1150" y="1752722"/>
                </a:lnTo>
                <a:cubicBezTo>
                  <a:pt x="-1438" y="1496726"/>
                  <a:pt x="1148" y="514333"/>
                  <a:pt x="1148" y="222213"/>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B9D5F28-B7F5-DABA-8F79-81A247EB2980}"/>
              </a:ext>
            </a:extLst>
          </p:cNvPr>
          <p:cNvSpPr>
            <a:spLocks noGrp="1"/>
          </p:cNvSpPr>
          <p:nvPr>
            <p:ph type="title"/>
          </p:nvPr>
        </p:nvSpPr>
        <p:spPr>
          <a:xfrm>
            <a:off x="1050879" y="609601"/>
            <a:ext cx="9810604" cy="1216024"/>
          </a:xfrm>
        </p:spPr>
        <p:txBody>
          <a:bodyPr>
            <a:normAutofit/>
          </a:bodyPr>
          <a:lstStyle/>
          <a:p>
            <a:r>
              <a:rPr lang="en-US" dirty="0" err="1">
                <a:ea typeface="+mj-lt"/>
                <a:cs typeface="+mj-lt"/>
              </a:rPr>
              <a:t>Objetivos</a:t>
            </a:r>
            <a:r>
              <a:rPr lang="en-US" dirty="0">
                <a:ea typeface="+mj-lt"/>
                <a:cs typeface="+mj-lt"/>
              </a:rPr>
              <a:t> </a:t>
            </a:r>
            <a:r>
              <a:rPr lang="en-US" dirty="0" err="1">
                <a:ea typeface="+mj-lt"/>
                <a:cs typeface="+mj-lt"/>
              </a:rPr>
              <a:t>específicos</a:t>
            </a:r>
            <a:endParaRPr lang="en-US" dirty="0" err="1"/>
          </a:p>
        </p:txBody>
      </p:sp>
      <p:graphicFrame>
        <p:nvGraphicFramePr>
          <p:cNvPr id="20" name="Content Placeholder 2">
            <a:extLst>
              <a:ext uri="{FF2B5EF4-FFF2-40B4-BE49-F238E27FC236}">
                <a16:creationId xmlns:a16="http://schemas.microsoft.com/office/drawing/2014/main" id="{4159BC97-A187-6E0E-C658-FE0B57D677FC}"/>
              </a:ext>
            </a:extLst>
          </p:cNvPr>
          <p:cNvGraphicFramePr>
            <a:graphicFrameLocks noGrp="1"/>
          </p:cNvGraphicFramePr>
          <p:nvPr>
            <p:ph idx="1"/>
            <p:extLst>
              <p:ext uri="{D42A27DB-BD31-4B8C-83A1-F6EECF244321}">
                <p14:modId xmlns:p14="http://schemas.microsoft.com/office/powerpoint/2010/main" val="2181841118"/>
              </p:ext>
            </p:extLst>
          </p:nvPr>
        </p:nvGraphicFramePr>
        <p:xfrm>
          <a:off x="1050925" y="2586251"/>
          <a:ext cx="10064998" cy="36621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245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819EC06-95FA-4182-A069-1FA626C7A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8EB1A4A-D79A-42CF-8F0E-83C097672B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2992"/>
            <a:ext cx="12193149" cy="2344739"/>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2344739">
                <a:moveTo>
                  <a:pt x="1148" y="0"/>
                </a:moveTo>
                <a:lnTo>
                  <a:pt x="12193148" y="0"/>
                </a:lnTo>
                <a:cubicBezTo>
                  <a:pt x="12193148" y="193246"/>
                  <a:pt x="12193149" y="386493"/>
                  <a:pt x="12193149" y="579739"/>
                </a:cubicBezTo>
                <a:lnTo>
                  <a:pt x="12185986" y="584189"/>
                </a:lnTo>
                <a:cubicBezTo>
                  <a:pt x="12156393" y="577430"/>
                  <a:pt x="12176978" y="588328"/>
                  <a:pt x="12156363" y="597366"/>
                </a:cubicBezTo>
                <a:cubicBezTo>
                  <a:pt x="12172308" y="611308"/>
                  <a:pt x="12127905" y="602876"/>
                  <a:pt x="12139215" y="623179"/>
                </a:cubicBezTo>
                <a:cubicBezTo>
                  <a:pt x="12135103" y="624180"/>
                  <a:pt x="12130766" y="624512"/>
                  <a:pt x="12126327" y="624690"/>
                </a:cubicBezTo>
                <a:lnTo>
                  <a:pt x="12124007" y="624794"/>
                </a:lnTo>
                <a:lnTo>
                  <a:pt x="12116854" y="628608"/>
                </a:lnTo>
                <a:lnTo>
                  <a:pt x="12099497" y="628139"/>
                </a:lnTo>
                <a:cubicBezTo>
                  <a:pt x="12095162" y="629804"/>
                  <a:pt x="12090978" y="632365"/>
                  <a:pt x="12087073" y="636341"/>
                </a:cubicBezTo>
                <a:cubicBezTo>
                  <a:pt x="12078890" y="656743"/>
                  <a:pt x="12040481" y="653846"/>
                  <a:pt x="12031073" y="680009"/>
                </a:cubicBezTo>
                <a:cubicBezTo>
                  <a:pt x="12026399" y="688254"/>
                  <a:pt x="12004497" y="705355"/>
                  <a:pt x="11995833" y="703458"/>
                </a:cubicBezTo>
                <a:cubicBezTo>
                  <a:pt x="11990333" y="705967"/>
                  <a:pt x="11986699" y="712045"/>
                  <a:pt x="11979717" y="708161"/>
                </a:cubicBezTo>
                <a:cubicBezTo>
                  <a:pt x="11970382" y="704240"/>
                  <a:pt x="11963763" y="727262"/>
                  <a:pt x="11959046" y="717558"/>
                </a:cubicBezTo>
                <a:lnTo>
                  <a:pt x="11920454" y="730883"/>
                </a:lnTo>
                <a:cubicBezTo>
                  <a:pt x="11919152" y="737943"/>
                  <a:pt x="11912619" y="740145"/>
                  <a:pt x="11903656" y="742426"/>
                </a:cubicBezTo>
                <a:lnTo>
                  <a:pt x="11895048" y="744791"/>
                </a:lnTo>
                <a:lnTo>
                  <a:pt x="11891968" y="755729"/>
                </a:lnTo>
                <a:cubicBezTo>
                  <a:pt x="11881074" y="746401"/>
                  <a:pt x="11884523" y="777742"/>
                  <a:pt x="11870776" y="777816"/>
                </a:cubicBezTo>
                <a:lnTo>
                  <a:pt x="11813376" y="797659"/>
                </a:lnTo>
                <a:lnTo>
                  <a:pt x="11590693" y="963777"/>
                </a:lnTo>
                <a:cubicBezTo>
                  <a:pt x="11550201" y="990714"/>
                  <a:pt x="11542649" y="940770"/>
                  <a:pt x="11506817" y="1033623"/>
                </a:cubicBezTo>
                <a:cubicBezTo>
                  <a:pt x="11450023" y="1089460"/>
                  <a:pt x="11337127" y="1190174"/>
                  <a:pt x="11280332" y="1223571"/>
                </a:cubicBezTo>
                <a:cubicBezTo>
                  <a:pt x="11267547" y="1231171"/>
                  <a:pt x="11229147" y="1296589"/>
                  <a:pt x="11228309" y="1276236"/>
                </a:cubicBezTo>
                <a:cubicBezTo>
                  <a:pt x="11223950" y="1278203"/>
                  <a:pt x="11220761" y="1277680"/>
                  <a:pt x="11218087" y="1275961"/>
                </a:cubicBezTo>
                <a:lnTo>
                  <a:pt x="11217184" y="1275018"/>
                </a:lnTo>
                <a:lnTo>
                  <a:pt x="11188885" y="1292383"/>
                </a:lnTo>
                <a:lnTo>
                  <a:pt x="11184501" y="1292525"/>
                </a:lnTo>
                <a:lnTo>
                  <a:pt x="11166854" y="1306612"/>
                </a:lnTo>
                <a:lnTo>
                  <a:pt x="11157311" y="1312414"/>
                </a:lnTo>
                <a:lnTo>
                  <a:pt x="11155496" y="1317097"/>
                </a:lnTo>
                <a:cubicBezTo>
                  <a:pt x="11153045" y="1320465"/>
                  <a:pt x="11148902" y="1323112"/>
                  <a:pt x="11140961" y="1324115"/>
                </a:cubicBezTo>
                <a:lnTo>
                  <a:pt x="11138961" y="1323772"/>
                </a:lnTo>
                <a:lnTo>
                  <a:pt x="11128208" y="1333832"/>
                </a:lnTo>
                <a:cubicBezTo>
                  <a:pt x="11124962" y="1337814"/>
                  <a:pt x="11122359" y="1342287"/>
                  <a:pt x="11120691" y="1347424"/>
                </a:cubicBezTo>
                <a:cubicBezTo>
                  <a:pt x="11081770" y="1370685"/>
                  <a:pt x="10952581" y="1444106"/>
                  <a:pt x="10894683" y="1473399"/>
                </a:cubicBezTo>
                <a:cubicBezTo>
                  <a:pt x="10861781" y="1488434"/>
                  <a:pt x="10817803" y="1508886"/>
                  <a:pt x="10773300" y="1523191"/>
                </a:cubicBezTo>
                <a:cubicBezTo>
                  <a:pt x="10733414" y="1567419"/>
                  <a:pt x="10677791" y="1526735"/>
                  <a:pt x="10627668" y="1559229"/>
                </a:cubicBezTo>
                <a:cubicBezTo>
                  <a:pt x="10590276" y="1542103"/>
                  <a:pt x="10613693" y="1562282"/>
                  <a:pt x="10581895" y="1568689"/>
                </a:cubicBezTo>
                <a:cubicBezTo>
                  <a:pt x="10597733" y="1591656"/>
                  <a:pt x="10540912" y="1568241"/>
                  <a:pt x="10547790" y="1598423"/>
                </a:cubicBezTo>
                <a:cubicBezTo>
                  <a:pt x="10541784" y="1598632"/>
                  <a:pt x="10535750" y="1597886"/>
                  <a:pt x="10529643" y="1596907"/>
                </a:cubicBezTo>
                <a:lnTo>
                  <a:pt x="10526446" y="1596411"/>
                </a:lnTo>
                <a:lnTo>
                  <a:pt x="10515129" y="1599537"/>
                </a:lnTo>
                <a:lnTo>
                  <a:pt x="10491735" y="1594156"/>
                </a:lnTo>
                <a:cubicBezTo>
                  <a:pt x="10485147" y="1595190"/>
                  <a:pt x="10478389" y="1597459"/>
                  <a:pt x="10471418" y="1601693"/>
                </a:cubicBezTo>
                <a:cubicBezTo>
                  <a:pt x="10451763" y="1626665"/>
                  <a:pt x="10400774" y="1612276"/>
                  <a:pt x="10377042" y="1644598"/>
                </a:cubicBezTo>
                <a:cubicBezTo>
                  <a:pt x="10367240" y="1654315"/>
                  <a:pt x="10330319" y="1671126"/>
                  <a:pt x="10319338" y="1666221"/>
                </a:cubicBezTo>
                <a:cubicBezTo>
                  <a:pt x="10310813" y="1668060"/>
                  <a:pt x="10303331" y="1675173"/>
                  <a:pt x="10295467" y="1668079"/>
                </a:cubicBezTo>
                <a:cubicBezTo>
                  <a:pt x="10284420" y="1660290"/>
                  <a:pt x="10265794" y="1689186"/>
                  <a:pt x="10263443" y="1674948"/>
                </a:cubicBezTo>
                <a:lnTo>
                  <a:pt x="10205418" y="1682149"/>
                </a:lnTo>
                <a:cubicBezTo>
                  <a:pt x="10200696" y="1691209"/>
                  <a:pt x="10190895" y="1692356"/>
                  <a:pt x="10177759" y="1692943"/>
                </a:cubicBezTo>
                <a:lnTo>
                  <a:pt x="10165070" y="1693739"/>
                </a:lnTo>
                <a:lnTo>
                  <a:pt x="10156308" y="1707487"/>
                </a:lnTo>
                <a:cubicBezTo>
                  <a:pt x="10145406" y="1692057"/>
                  <a:pt x="10136981" y="1734810"/>
                  <a:pt x="10118267" y="1731142"/>
                </a:cubicBezTo>
                <a:lnTo>
                  <a:pt x="10083317" y="1743296"/>
                </a:lnTo>
                <a:cubicBezTo>
                  <a:pt x="10075718" y="1741227"/>
                  <a:pt x="10048011" y="1742555"/>
                  <a:pt x="10040388" y="1741632"/>
                </a:cubicBezTo>
                <a:cubicBezTo>
                  <a:pt x="9999609" y="1751733"/>
                  <a:pt x="9985545" y="1752223"/>
                  <a:pt x="9961167" y="1757147"/>
                </a:cubicBezTo>
                <a:cubicBezTo>
                  <a:pt x="9920131" y="1757289"/>
                  <a:pt x="9889892" y="1754090"/>
                  <a:pt x="9848940" y="1763915"/>
                </a:cubicBezTo>
                <a:lnTo>
                  <a:pt x="9729457" y="1784122"/>
                </a:lnTo>
                <a:cubicBezTo>
                  <a:pt x="9676207" y="1774536"/>
                  <a:pt x="9631235" y="1799759"/>
                  <a:pt x="9613704" y="1812371"/>
                </a:cubicBezTo>
                <a:cubicBezTo>
                  <a:pt x="9548152" y="1826647"/>
                  <a:pt x="9410970" y="1863993"/>
                  <a:pt x="9338590" y="1869293"/>
                </a:cubicBezTo>
                <a:lnTo>
                  <a:pt x="9232518" y="1893149"/>
                </a:lnTo>
                <a:lnTo>
                  <a:pt x="9156690" y="1903228"/>
                </a:lnTo>
                <a:lnTo>
                  <a:pt x="9054601" y="1910755"/>
                </a:lnTo>
                <a:lnTo>
                  <a:pt x="9006634" y="1914040"/>
                </a:lnTo>
                <a:lnTo>
                  <a:pt x="9006349" y="1913800"/>
                </a:lnTo>
                <a:cubicBezTo>
                  <a:pt x="9004294" y="1913580"/>
                  <a:pt x="9001475" y="1913908"/>
                  <a:pt x="8997380" y="1915011"/>
                </a:cubicBezTo>
                <a:lnTo>
                  <a:pt x="8991542" y="1917072"/>
                </a:lnTo>
                <a:lnTo>
                  <a:pt x="8975485" y="1920298"/>
                </a:lnTo>
                <a:lnTo>
                  <a:pt x="8969159" y="1919598"/>
                </a:lnTo>
                <a:lnTo>
                  <a:pt x="8964196" y="1917373"/>
                </a:lnTo>
                <a:cubicBezTo>
                  <a:pt x="8955841" y="1925324"/>
                  <a:pt x="8956668" y="1934272"/>
                  <a:pt x="8930136" y="1914185"/>
                </a:cubicBezTo>
                <a:cubicBezTo>
                  <a:pt x="8899182" y="1915205"/>
                  <a:pt x="8790451" y="1929860"/>
                  <a:pt x="8753592" y="1933417"/>
                </a:cubicBezTo>
                <a:cubicBezTo>
                  <a:pt x="8720970" y="1944137"/>
                  <a:pt x="8749345" y="1930476"/>
                  <a:pt x="8708995" y="1935518"/>
                </a:cubicBezTo>
                <a:cubicBezTo>
                  <a:pt x="8672757" y="1955053"/>
                  <a:pt x="8640293" y="1938613"/>
                  <a:pt x="8597219" y="1944090"/>
                </a:cubicBezTo>
                <a:lnTo>
                  <a:pt x="8526378" y="1929248"/>
                </a:lnTo>
                <a:lnTo>
                  <a:pt x="8512131" y="1935163"/>
                </a:lnTo>
                <a:lnTo>
                  <a:pt x="8507315" y="1938164"/>
                </a:lnTo>
                <a:cubicBezTo>
                  <a:pt x="8503797" y="1939941"/>
                  <a:pt x="8501196" y="1940752"/>
                  <a:pt x="8499116" y="1940902"/>
                </a:cubicBezTo>
                <a:lnTo>
                  <a:pt x="8498742" y="1940723"/>
                </a:lnTo>
                <a:lnTo>
                  <a:pt x="8491397" y="1943773"/>
                </a:lnTo>
                <a:lnTo>
                  <a:pt x="8368330" y="1957815"/>
                </a:lnTo>
                <a:cubicBezTo>
                  <a:pt x="8363173" y="1959840"/>
                  <a:pt x="8358881" y="1959492"/>
                  <a:pt x="8354947" y="1958009"/>
                </a:cubicBezTo>
                <a:lnTo>
                  <a:pt x="8321252" y="1974587"/>
                </a:lnTo>
                <a:lnTo>
                  <a:pt x="8315581" y="1974913"/>
                </a:lnTo>
                <a:lnTo>
                  <a:pt x="8296322" y="1988808"/>
                </a:lnTo>
                <a:lnTo>
                  <a:pt x="8285424" y="1994631"/>
                </a:lnTo>
                <a:lnTo>
                  <a:pt x="8284298" y="1999074"/>
                </a:lnTo>
                <a:cubicBezTo>
                  <a:pt x="8281994" y="2002319"/>
                  <a:pt x="8277300" y="2004967"/>
                  <a:pt x="8267224" y="2006249"/>
                </a:cubicBezTo>
                <a:lnTo>
                  <a:pt x="8264525" y="2006019"/>
                </a:lnTo>
                <a:lnTo>
                  <a:pt x="8253181" y="2015862"/>
                </a:lnTo>
                <a:cubicBezTo>
                  <a:pt x="8250007" y="2019712"/>
                  <a:pt x="8247795" y="2023994"/>
                  <a:pt x="8246982" y="2028854"/>
                </a:cubicBezTo>
                <a:cubicBezTo>
                  <a:pt x="8182975" y="2025947"/>
                  <a:pt x="8148279" y="2060069"/>
                  <a:pt x="8091420" y="2075015"/>
                </a:cubicBezTo>
                <a:cubicBezTo>
                  <a:pt x="8026616" y="2098157"/>
                  <a:pt x="7968218" y="2119393"/>
                  <a:pt x="7906555" y="2116988"/>
                </a:cubicBezTo>
                <a:cubicBezTo>
                  <a:pt x="7836267" y="2131900"/>
                  <a:pt x="7782114" y="2134131"/>
                  <a:pt x="7719893" y="2142703"/>
                </a:cubicBezTo>
                <a:lnTo>
                  <a:pt x="7615495" y="2139232"/>
                </a:lnTo>
                <a:lnTo>
                  <a:pt x="7528691" y="2145060"/>
                </a:lnTo>
                <a:lnTo>
                  <a:pt x="7520719" y="2147613"/>
                </a:lnTo>
                <a:cubicBezTo>
                  <a:pt x="7515141" y="2148952"/>
                  <a:pt x="7511320" y="2149302"/>
                  <a:pt x="7508559" y="2148948"/>
                </a:cubicBezTo>
                <a:lnTo>
                  <a:pt x="7508188" y="2148621"/>
                </a:lnTo>
                <a:lnTo>
                  <a:pt x="7496943" y="2150573"/>
                </a:lnTo>
                <a:lnTo>
                  <a:pt x="7219707" y="2156680"/>
                </a:lnTo>
                <a:lnTo>
                  <a:pt x="7202249" y="2161230"/>
                </a:lnTo>
                <a:lnTo>
                  <a:pt x="7198152" y="2166588"/>
                </a:lnTo>
                <a:cubicBezTo>
                  <a:pt x="7193259" y="2170111"/>
                  <a:pt x="7185654" y="2172250"/>
                  <a:pt x="7171956" y="2171236"/>
                </a:cubicBezTo>
                <a:lnTo>
                  <a:pt x="7098136" y="2183464"/>
                </a:lnTo>
                <a:cubicBezTo>
                  <a:pt x="7062296" y="2184442"/>
                  <a:pt x="7051336" y="2185419"/>
                  <a:pt x="7019644" y="2183090"/>
                </a:cubicBezTo>
                <a:cubicBezTo>
                  <a:pt x="6938675" y="2194028"/>
                  <a:pt x="6944793" y="2218194"/>
                  <a:pt x="6905294" y="2212596"/>
                </a:cubicBezTo>
                <a:cubicBezTo>
                  <a:pt x="6873070" y="2207388"/>
                  <a:pt x="6789137" y="2226462"/>
                  <a:pt x="6709370" y="2240551"/>
                </a:cubicBezTo>
                <a:cubicBezTo>
                  <a:pt x="6650254" y="2250006"/>
                  <a:pt x="6629253" y="2264107"/>
                  <a:pt x="6550602" y="2269327"/>
                </a:cubicBezTo>
                <a:cubicBezTo>
                  <a:pt x="6473302" y="2313417"/>
                  <a:pt x="6410843" y="2289694"/>
                  <a:pt x="6318708" y="2316127"/>
                </a:cubicBezTo>
                <a:cubicBezTo>
                  <a:pt x="6298698" y="2331649"/>
                  <a:pt x="6210439" y="2314456"/>
                  <a:pt x="6169822" y="2318214"/>
                </a:cubicBezTo>
                <a:cubicBezTo>
                  <a:pt x="6129203" y="2321972"/>
                  <a:pt x="6091688" y="2335520"/>
                  <a:pt x="6074996" y="2338676"/>
                </a:cubicBezTo>
                <a:lnTo>
                  <a:pt x="6069677" y="2337139"/>
                </a:lnTo>
                <a:lnTo>
                  <a:pt x="6049786" y="2337822"/>
                </a:lnTo>
                <a:lnTo>
                  <a:pt x="6042433" y="2329473"/>
                </a:lnTo>
                <a:lnTo>
                  <a:pt x="6011238" y="2324380"/>
                </a:lnTo>
                <a:cubicBezTo>
                  <a:pt x="5999830" y="2323793"/>
                  <a:pt x="5971276" y="2324706"/>
                  <a:pt x="5958523" y="2328024"/>
                </a:cubicBezTo>
                <a:lnTo>
                  <a:pt x="5760067" y="2343716"/>
                </a:lnTo>
                <a:lnTo>
                  <a:pt x="5628108" y="2344739"/>
                </a:lnTo>
                <a:lnTo>
                  <a:pt x="5472054" y="2330719"/>
                </a:lnTo>
                <a:cubicBezTo>
                  <a:pt x="5479284" y="2317691"/>
                  <a:pt x="5440157" y="2331757"/>
                  <a:pt x="5433909" y="2319466"/>
                </a:cubicBezTo>
                <a:cubicBezTo>
                  <a:pt x="5430517" y="2309434"/>
                  <a:pt x="5392976" y="2304750"/>
                  <a:pt x="5382817" y="2301764"/>
                </a:cubicBezTo>
                <a:lnTo>
                  <a:pt x="5262912" y="2281347"/>
                </a:lnTo>
                <a:cubicBezTo>
                  <a:pt x="5252746" y="2281163"/>
                  <a:pt x="5231699" y="2272853"/>
                  <a:pt x="5224109" y="2270223"/>
                </a:cubicBezTo>
                <a:lnTo>
                  <a:pt x="5175808" y="2267233"/>
                </a:lnTo>
                <a:lnTo>
                  <a:pt x="5157702" y="2260010"/>
                </a:lnTo>
                <a:lnTo>
                  <a:pt x="5143747" y="2256610"/>
                </a:lnTo>
                <a:lnTo>
                  <a:pt x="5140744" y="2254509"/>
                </a:lnTo>
                <a:cubicBezTo>
                  <a:pt x="5135026" y="2250469"/>
                  <a:pt x="5129229" y="2246658"/>
                  <a:pt x="5122807" y="2243656"/>
                </a:cubicBezTo>
                <a:cubicBezTo>
                  <a:pt x="5109467" y="2272275"/>
                  <a:pt x="5066004" y="2222839"/>
                  <a:pt x="5066938" y="2250227"/>
                </a:cubicBezTo>
                <a:cubicBezTo>
                  <a:pt x="5029345" y="2238711"/>
                  <a:pt x="5040096" y="2267800"/>
                  <a:pt x="5012662" y="2233846"/>
                </a:cubicBezTo>
                <a:cubicBezTo>
                  <a:pt x="4938174" y="2234229"/>
                  <a:pt x="4917504" y="2247236"/>
                  <a:pt x="4841589" y="2209829"/>
                </a:cubicBezTo>
                <a:cubicBezTo>
                  <a:pt x="4807890" y="2193187"/>
                  <a:pt x="4785258" y="2182041"/>
                  <a:pt x="4763595" y="2182061"/>
                </a:cubicBezTo>
                <a:cubicBezTo>
                  <a:pt x="4742475" y="2177561"/>
                  <a:pt x="4730631" y="2174738"/>
                  <a:pt x="4724334" y="2173047"/>
                </a:cubicBezTo>
                <a:lnTo>
                  <a:pt x="4722324" y="2172298"/>
                </a:lnTo>
                <a:lnTo>
                  <a:pt x="4723259" y="2172087"/>
                </a:lnTo>
                <a:cubicBezTo>
                  <a:pt x="4722296" y="2171445"/>
                  <a:pt x="4719415" y="2170839"/>
                  <a:pt x="4718350" y="2170817"/>
                </a:cubicBezTo>
                <a:lnTo>
                  <a:pt x="4722324" y="2172298"/>
                </a:lnTo>
                <a:lnTo>
                  <a:pt x="4716674" y="2173573"/>
                </a:lnTo>
                <a:cubicBezTo>
                  <a:pt x="4681300" y="2166617"/>
                  <a:pt x="4525895" y="2165809"/>
                  <a:pt x="4516962" y="2163671"/>
                </a:cubicBezTo>
                <a:cubicBezTo>
                  <a:pt x="4458971" y="2150559"/>
                  <a:pt x="4463810" y="2149818"/>
                  <a:pt x="4429691" y="2153020"/>
                </a:cubicBezTo>
                <a:cubicBezTo>
                  <a:pt x="4424455" y="2156391"/>
                  <a:pt x="4370126" y="2150097"/>
                  <a:pt x="4364023" y="2151674"/>
                </a:cubicBezTo>
                <a:lnTo>
                  <a:pt x="4318114" y="2158289"/>
                </a:lnTo>
                <a:lnTo>
                  <a:pt x="4316258" y="2156948"/>
                </a:lnTo>
                <a:cubicBezTo>
                  <a:pt x="4307275" y="2153577"/>
                  <a:pt x="4301145" y="2153578"/>
                  <a:pt x="4296292" y="2155069"/>
                </a:cubicBezTo>
                <a:lnTo>
                  <a:pt x="4291212" y="2157986"/>
                </a:lnTo>
                <a:lnTo>
                  <a:pt x="4277290" y="2157740"/>
                </a:lnTo>
                <a:lnTo>
                  <a:pt x="4249265" y="2160064"/>
                </a:lnTo>
                <a:lnTo>
                  <a:pt x="4203199" y="2157269"/>
                </a:lnTo>
                <a:cubicBezTo>
                  <a:pt x="4203096" y="2156849"/>
                  <a:pt x="4202995" y="2156430"/>
                  <a:pt x="4202893" y="2156010"/>
                </a:cubicBezTo>
                <a:cubicBezTo>
                  <a:pt x="4201267" y="2153173"/>
                  <a:pt x="4198292" y="2151054"/>
                  <a:pt x="4192396" y="2150376"/>
                </a:cubicBezTo>
                <a:cubicBezTo>
                  <a:pt x="4205365" y="2133087"/>
                  <a:pt x="4162425" y="2134982"/>
                  <a:pt x="4143893" y="2134511"/>
                </a:cubicBezTo>
                <a:cubicBezTo>
                  <a:pt x="4125868" y="2127445"/>
                  <a:pt x="4100250" y="2113865"/>
                  <a:pt x="4084245" y="2107978"/>
                </a:cubicBezTo>
                <a:lnTo>
                  <a:pt x="4075694" y="2107143"/>
                </a:lnTo>
                <a:cubicBezTo>
                  <a:pt x="4075655" y="2107042"/>
                  <a:pt x="4075614" y="2106943"/>
                  <a:pt x="4075575" y="2106844"/>
                </a:cubicBezTo>
                <a:cubicBezTo>
                  <a:pt x="4073829" y="2106060"/>
                  <a:pt x="4071057" y="2105559"/>
                  <a:pt x="4066658" y="2105400"/>
                </a:cubicBezTo>
                <a:lnTo>
                  <a:pt x="4060102" y="2105618"/>
                </a:lnTo>
                <a:lnTo>
                  <a:pt x="4043512" y="2103997"/>
                </a:lnTo>
                <a:lnTo>
                  <a:pt x="4038145" y="2101563"/>
                </a:lnTo>
                <a:lnTo>
                  <a:pt x="4036511" y="2097896"/>
                </a:lnTo>
                <a:lnTo>
                  <a:pt x="4034926" y="2098131"/>
                </a:lnTo>
                <a:cubicBezTo>
                  <a:pt x="4022576" y="2102995"/>
                  <a:pt x="4018025" y="2111371"/>
                  <a:pt x="4005686" y="2085563"/>
                </a:cubicBezTo>
                <a:lnTo>
                  <a:pt x="3937994" y="2068106"/>
                </a:lnTo>
                <a:cubicBezTo>
                  <a:pt x="3921658" y="2075830"/>
                  <a:pt x="3909686" y="2071141"/>
                  <a:pt x="3898423" y="2062451"/>
                </a:cubicBezTo>
                <a:cubicBezTo>
                  <a:pt x="3862243" y="2062947"/>
                  <a:pt x="3830779" y="2049077"/>
                  <a:pt x="3790908" y="2042213"/>
                </a:cubicBezTo>
                <a:cubicBezTo>
                  <a:pt x="3742158" y="2027507"/>
                  <a:pt x="3726280" y="2025530"/>
                  <a:pt x="3683661" y="2018290"/>
                </a:cubicBezTo>
                <a:lnTo>
                  <a:pt x="3611183" y="1986019"/>
                </a:lnTo>
                <a:lnTo>
                  <a:pt x="3605003" y="1987381"/>
                </a:lnTo>
                <a:cubicBezTo>
                  <a:pt x="3600731" y="1988000"/>
                  <a:pt x="3597877" y="1988000"/>
                  <a:pt x="3595884" y="1987545"/>
                </a:cubicBezTo>
                <a:lnTo>
                  <a:pt x="3595649" y="1987276"/>
                </a:lnTo>
                <a:lnTo>
                  <a:pt x="3587126" y="1987966"/>
                </a:lnTo>
                <a:cubicBezTo>
                  <a:pt x="3572774" y="1989757"/>
                  <a:pt x="3550540" y="1975558"/>
                  <a:pt x="3537283" y="1978267"/>
                </a:cubicBezTo>
                <a:cubicBezTo>
                  <a:pt x="3515092" y="1973971"/>
                  <a:pt x="3489773" y="1980236"/>
                  <a:pt x="3474371" y="1974606"/>
                </a:cubicBezTo>
                <a:lnTo>
                  <a:pt x="3401876" y="1962558"/>
                </a:lnTo>
                <a:lnTo>
                  <a:pt x="3365036" y="1979510"/>
                </a:lnTo>
                <a:cubicBezTo>
                  <a:pt x="3361007" y="1981808"/>
                  <a:pt x="3355145" y="1982886"/>
                  <a:pt x="3345174" y="1981192"/>
                </a:cubicBezTo>
                <a:lnTo>
                  <a:pt x="3342846" y="1980217"/>
                </a:lnTo>
                <a:cubicBezTo>
                  <a:pt x="3337528" y="1982688"/>
                  <a:pt x="3296694" y="1983818"/>
                  <a:pt x="3263504" y="1986094"/>
                </a:cubicBezTo>
                <a:cubicBezTo>
                  <a:pt x="3210873" y="1988435"/>
                  <a:pt x="3204538" y="1996407"/>
                  <a:pt x="3143704" y="1993869"/>
                </a:cubicBezTo>
                <a:cubicBezTo>
                  <a:pt x="3083839" y="1995098"/>
                  <a:pt x="3073438" y="2001104"/>
                  <a:pt x="3031439" y="1996512"/>
                </a:cubicBezTo>
                <a:lnTo>
                  <a:pt x="2782717" y="2018333"/>
                </a:lnTo>
                <a:cubicBezTo>
                  <a:pt x="2720447" y="2045988"/>
                  <a:pt x="2718750" y="2015419"/>
                  <a:pt x="2647675" y="2028869"/>
                </a:cubicBezTo>
                <a:cubicBezTo>
                  <a:pt x="2583664" y="1968934"/>
                  <a:pt x="2609849" y="2007202"/>
                  <a:pt x="2569176" y="2002628"/>
                </a:cubicBezTo>
                <a:lnTo>
                  <a:pt x="2444403" y="2016529"/>
                </a:lnTo>
                <a:cubicBezTo>
                  <a:pt x="2412730" y="2033089"/>
                  <a:pt x="2355175" y="2003000"/>
                  <a:pt x="2316260" y="2024996"/>
                </a:cubicBezTo>
                <a:cubicBezTo>
                  <a:pt x="2277148" y="2025534"/>
                  <a:pt x="2234330" y="2021339"/>
                  <a:pt x="2209726" y="2019763"/>
                </a:cubicBezTo>
                <a:cubicBezTo>
                  <a:pt x="2172984" y="2016106"/>
                  <a:pt x="2131016" y="2007174"/>
                  <a:pt x="2095813" y="2003052"/>
                </a:cubicBezTo>
                <a:cubicBezTo>
                  <a:pt x="2078687" y="2016661"/>
                  <a:pt x="2046700" y="1994357"/>
                  <a:pt x="1998504" y="1995032"/>
                </a:cubicBezTo>
                <a:cubicBezTo>
                  <a:pt x="1979851" y="2010679"/>
                  <a:pt x="1965997" y="1995296"/>
                  <a:pt x="1929320" y="2016977"/>
                </a:cubicBezTo>
                <a:cubicBezTo>
                  <a:pt x="1927506" y="2015185"/>
                  <a:pt x="1925308" y="2013558"/>
                  <a:pt x="1922798" y="2012146"/>
                </a:cubicBezTo>
                <a:cubicBezTo>
                  <a:pt x="1908224" y="2003952"/>
                  <a:pt x="1886476" y="2004665"/>
                  <a:pt x="1874228" y="2013741"/>
                </a:cubicBezTo>
                <a:cubicBezTo>
                  <a:pt x="1844711" y="2028500"/>
                  <a:pt x="1815838" y="2036277"/>
                  <a:pt x="1787803" y="2041363"/>
                </a:cubicBezTo>
                <a:lnTo>
                  <a:pt x="1739352" y="2036312"/>
                </a:lnTo>
                <a:cubicBezTo>
                  <a:pt x="1720756" y="2032746"/>
                  <a:pt x="1697809" y="2023837"/>
                  <a:pt x="1676219" y="2019963"/>
                </a:cubicBezTo>
                <a:cubicBezTo>
                  <a:pt x="1653856" y="2018758"/>
                  <a:pt x="1629782" y="2025363"/>
                  <a:pt x="1609817" y="2013066"/>
                </a:cubicBezTo>
                <a:cubicBezTo>
                  <a:pt x="1570834" y="2001390"/>
                  <a:pt x="1525521" y="2021545"/>
                  <a:pt x="1497258" y="1987476"/>
                </a:cubicBezTo>
                <a:cubicBezTo>
                  <a:pt x="1419429" y="1972767"/>
                  <a:pt x="1265224" y="1952754"/>
                  <a:pt x="1151127" y="1938041"/>
                </a:cubicBezTo>
                <a:cubicBezTo>
                  <a:pt x="1044820" y="1928230"/>
                  <a:pt x="911490" y="1929978"/>
                  <a:pt x="859417" y="1928608"/>
                </a:cubicBezTo>
                <a:lnTo>
                  <a:pt x="838688" y="1929821"/>
                </a:lnTo>
                <a:cubicBezTo>
                  <a:pt x="829380" y="1926412"/>
                  <a:pt x="823010" y="1926387"/>
                  <a:pt x="817957" y="1927857"/>
                </a:cubicBezTo>
                <a:lnTo>
                  <a:pt x="812654" y="1930751"/>
                </a:lnTo>
                <a:lnTo>
                  <a:pt x="721195" y="1929661"/>
                </a:lnTo>
                <a:cubicBezTo>
                  <a:pt x="721095" y="1929241"/>
                  <a:pt x="720991" y="1928820"/>
                  <a:pt x="720890" y="1928399"/>
                </a:cubicBezTo>
                <a:cubicBezTo>
                  <a:pt x="719222" y="1925556"/>
                  <a:pt x="716144" y="1923424"/>
                  <a:pt x="710023" y="1922722"/>
                </a:cubicBezTo>
                <a:cubicBezTo>
                  <a:pt x="689532" y="1914633"/>
                  <a:pt x="619665" y="1887450"/>
                  <a:pt x="597940" y="1879864"/>
                </a:cubicBezTo>
                <a:cubicBezTo>
                  <a:pt x="587430" y="1879265"/>
                  <a:pt x="583862" y="1877622"/>
                  <a:pt x="579683" y="1877212"/>
                </a:cubicBezTo>
                <a:lnTo>
                  <a:pt x="572865" y="1877401"/>
                </a:lnTo>
                <a:cubicBezTo>
                  <a:pt x="550627" y="1871095"/>
                  <a:pt x="474197" y="1846680"/>
                  <a:pt x="446247" y="1839371"/>
                </a:cubicBezTo>
                <a:cubicBezTo>
                  <a:pt x="429213" y="1847023"/>
                  <a:pt x="416808" y="1842285"/>
                  <a:pt x="405163" y="1833548"/>
                </a:cubicBezTo>
                <a:cubicBezTo>
                  <a:pt x="367566" y="1833890"/>
                  <a:pt x="334968" y="1819885"/>
                  <a:pt x="293583" y="1812852"/>
                </a:cubicBezTo>
                <a:lnTo>
                  <a:pt x="119529" y="1761047"/>
                </a:lnTo>
                <a:cubicBezTo>
                  <a:pt x="73377" y="1751937"/>
                  <a:pt x="36403" y="1759579"/>
                  <a:pt x="16674" y="1758191"/>
                </a:cubicBezTo>
                <a:lnTo>
                  <a:pt x="1150" y="1752722"/>
                </a:lnTo>
                <a:cubicBezTo>
                  <a:pt x="-1438" y="1496726"/>
                  <a:pt x="1148" y="514333"/>
                  <a:pt x="1148" y="222213"/>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A2535E9-0172-9330-8E54-94958ABFAC93}"/>
              </a:ext>
            </a:extLst>
          </p:cNvPr>
          <p:cNvSpPr>
            <a:spLocks noGrp="1"/>
          </p:cNvSpPr>
          <p:nvPr>
            <p:ph type="title"/>
          </p:nvPr>
        </p:nvSpPr>
        <p:spPr>
          <a:xfrm>
            <a:off x="1050878" y="609601"/>
            <a:ext cx="10017455" cy="1216024"/>
          </a:xfrm>
        </p:spPr>
        <p:txBody>
          <a:bodyPr>
            <a:normAutofit/>
          </a:bodyPr>
          <a:lstStyle/>
          <a:p>
            <a:r>
              <a:rPr lang="es-ES" dirty="0">
                <a:ea typeface="+mj-lt"/>
                <a:cs typeface="+mj-lt"/>
              </a:rPr>
              <a:t>Escenario</a:t>
            </a:r>
            <a:endParaRPr lang="en-US" dirty="0"/>
          </a:p>
        </p:txBody>
      </p:sp>
      <p:sp>
        <p:nvSpPr>
          <p:cNvPr id="3" name="Content Placeholder 2">
            <a:extLst>
              <a:ext uri="{FF2B5EF4-FFF2-40B4-BE49-F238E27FC236}">
                <a16:creationId xmlns:a16="http://schemas.microsoft.com/office/drawing/2014/main" id="{E4D7322A-69F8-A5AD-0DC6-B957B6B25BB8}"/>
              </a:ext>
            </a:extLst>
          </p:cNvPr>
          <p:cNvSpPr>
            <a:spLocks noGrp="1"/>
          </p:cNvSpPr>
          <p:nvPr>
            <p:ph idx="1"/>
          </p:nvPr>
        </p:nvSpPr>
        <p:spPr>
          <a:xfrm>
            <a:off x="1050878" y="2435226"/>
            <a:ext cx="9880979" cy="3819151"/>
          </a:xfrm>
        </p:spPr>
        <p:txBody>
          <a:bodyPr vert="horz" lIns="91440" tIns="45720" rIns="91440" bIns="45720" rtlCol="0" anchor="ctr">
            <a:normAutofit/>
          </a:bodyPr>
          <a:lstStyle/>
          <a:p>
            <a:pPr>
              <a:buNone/>
            </a:pPr>
            <a:r>
              <a:rPr lang="es-ES" dirty="0">
                <a:ea typeface="+mn-lt"/>
                <a:cs typeface="+mn-lt"/>
              </a:rPr>
              <a:t>El juego constara de 4 tipos de escenas distintas, la escena del menú principal donde se muestran las opciones de “QUIT” para salir del juego “JUGAR” para entrar al menú de nivel juego, y “UPGRADES” para realizar ciertas mejoras al CORE y desbloquear estructuras (Actualmente en desarrollo).</a:t>
            </a:r>
            <a:endParaRPr lang="en-US" dirty="0">
              <a:ea typeface="+mn-lt"/>
              <a:cs typeface="+mn-lt"/>
            </a:endParaRPr>
          </a:p>
          <a:p>
            <a:pPr>
              <a:buNone/>
            </a:pPr>
            <a:r>
              <a:rPr lang="es-ES" dirty="0">
                <a:ea typeface="+mn-lt"/>
                <a:cs typeface="+mn-lt"/>
              </a:rPr>
              <a:t>El escenario de niveles será un cuadrado con varias alturas y recursos dispersos en el mapa, siendo esto distinto para cada nivel, aunque esta parte aún sigue en desarrollo por lo que no se tiene visual de esta todavía.</a:t>
            </a:r>
            <a:endParaRPr lang="en-US" dirty="0">
              <a:ea typeface="+mn-lt"/>
              <a:cs typeface="+mn-lt"/>
            </a:endParaRPr>
          </a:p>
          <a:p>
            <a:pPr>
              <a:buNone/>
            </a:pPr>
            <a:r>
              <a:rPr lang="es-ES" dirty="0">
                <a:ea typeface="+mn-lt"/>
                <a:cs typeface="+mn-lt"/>
              </a:rPr>
              <a:t>Solo se tiene visual de 2 de estas escenas actualmente + una visual de la base utilizada en el escenario de niveles.</a:t>
            </a:r>
            <a:endParaRPr lang="en-US">
              <a:ea typeface="+mn-lt"/>
              <a:cs typeface="+mn-lt"/>
            </a:endParaRPr>
          </a:p>
          <a:p>
            <a:pPr marL="0" indent="0">
              <a:buNone/>
            </a:pPr>
            <a:endParaRPr lang="en-US" dirty="0"/>
          </a:p>
        </p:txBody>
      </p:sp>
    </p:spTree>
    <p:extLst>
      <p:ext uri="{BB962C8B-B14F-4D97-AF65-F5344CB8AC3E}">
        <p14:creationId xmlns:p14="http://schemas.microsoft.com/office/powerpoint/2010/main" val="3598796519"/>
      </p:ext>
    </p:extLst>
  </p:cSld>
  <p:clrMapOvr>
    <a:masterClrMapping/>
  </p:clrMapOvr>
</p:sld>
</file>

<file path=ppt/theme/theme1.xml><?xml version="1.0" encoding="utf-8"?>
<a:theme xmlns:a="http://schemas.openxmlformats.org/drawingml/2006/main" name="ArchiveVTI">
  <a:themeElements>
    <a:clrScheme name="AnalogousFromRegularSeedRightStep">
      <a:dk1>
        <a:srgbClr val="000000"/>
      </a:dk1>
      <a:lt1>
        <a:srgbClr val="FFFFFF"/>
      </a:lt1>
      <a:dk2>
        <a:srgbClr val="33311D"/>
      </a:dk2>
      <a:lt2>
        <a:srgbClr val="E2E5E8"/>
      </a:lt2>
      <a:accent1>
        <a:srgbClr val="E78B29"/>
      </a:accent1>
      <a:accent2>
        <a:srgbClr val="AEA313"/>
      </a:accent2>
      <a:accent3>
        <a:srgbClr val="7EB01F"/>
      </a:accent3>
      <a:accent4>
        <a:srgbClr val="3BBA14"/>
      </a:accent4>
      <a:accent5>
        <a:srgbClr val="21BB3D"/>
      </a:accent5>
      <a:accent6>
        <a:srgbClr val="14B977"/>
      </a:accent6>
      <a:hlink>
        <a:srgbClr val="3F7DBF"/>
      </a:hlink>
      <a:folHlink>
        <a:srgbClr val="7F7F7F"/>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ArchiveVTI</vt:lpstr>
      <vt:lpstr>CAPITULO I</vt:lpstr>
      <vt:lpstr>DESCRIPCION</vt:lpstr>
      <vt:lpstr>mOTIVACION</vt:lpstr>
      <vt:lpstr>Originalidad de la Idea</vt:lpstr>
      <vt:lpstr>Estado del Arte</vt:lpstr>
      <vt:lpstr>PowerPoint Presentation</vt:lpstr>
      <vt:lpstr>Objetivo general</vt:lpstr>
      <vt:lpstr>Objetivos específicos</vt:lpstr>
      <vt:lpstr>Escenario</vt:lpstr>
      <vt:lpstr>Menu principal</vt:lpstr>
      <vt:lpstr>Selector de niveles</vt:lpstr>
      <vt:lpstr>Plantilla de escenario de niveles</vt:lpstr>
      <vt:lpstr>Contenidos</vt:lpstr>
      <vt:lpstr>Ambiente</vt:lpstr>
      <vt:lpstr>TORRES</vt:lpstr>
      <vt:lpstr>Torres defensivas</vt:lpstr>
      <vt:lpstr>Torres estratégicas.</vt:lpstr>
      <vt:lpstr>Enemigos</vt:lpstr>
      <vt:lpstr>Metodologia</vt:lpstr>
      <vt:lpstr>Incremento I: Plantillas para el desarrollo</vt:lpstr>
      <vt:lpstr>Incremento II: Torretas, enemigos, componentes interactivos y mejora de las mecánicas bases</vt:lpstr>
      <vt:lpstr>Incremento III: Diseño de niveles y mecánica “Upgrades”</vt:lpstr>
      <vt:lpstr>Arquitectura de la aplicacion</vt:lpstr>
      <vt:lpstr>Herramientas de desarrollo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198</cp:revision>
  <dcterms:created xsi:type="dcterms:W3CDTF">2022-04-01T14:33:41Z</dcterms:created>
  <dcterms:modified xsi:type="dcterms:W3CDTF">2022-04-01T19:52:00Z</dcterms:modified>
</cp:coreProperties>
</file>