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1EA9A-36D3-6B61-8A67-F39425607E5F}" v="597" dt="2022-04-28T01:57:02.968"/>
    <p1510:client id="{FB278257-9FC9-4E59-A24C-AC1BA47DF611}" v="207" dt="2022-04-27T16:15:09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BAD2D-ACC2-46CD-92D8-F384C3DB83B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3A2538C-74A8-4046-8B9E-D8432B2A2DC8}">
      <dgm:prSet/>
      <dgm:spPr/>
      <dgm:t>
        <a:bodyPr/>
        <a:lstStyle/>
        <a:p>
          <a:pPr>
            <a:defRPr cap="all"/>
          </a:pPr>
          <a:r>
            <a:rPr lang="en-US"/>
            <a:t>Crear un juego multiplataforma.</a:t>
          </a:r>
        </a:p>
      </dgm:t>
    </dgm:pt>
    <dgm:pt modelId="{9CA180D3-F70C-45D1-B958-37194246CB61}" type="parTrans" cxnId="{A8EFC929-872F-41BA-9353-B3BD1854BAF4}">
      <dgm:prSet/>
      <dgm:spPr/>
      <dgm:t>
        <a:bodyPr/>
        <a:lstStyle/>
        <a:p>
          <a:endParaRPr lang="en-US"/>
        </a:p>
      </dgm:t>
    </dgm:pt>
    <dgm:pt modelId="{E69A857E-C2C8-4EA3-AE21-5848235C95D1}" type="sibTrans" cxnId="{A8EFC929-872F-41BA-9353-B3BD1854BAF4}">
      <dgm:prSet/>
      <dgm:spPr/>
      <dgm:t>
        <a:bodyPr/>
        <a:lstStyle/>
        <a:p>
          <a:endParaRPr lang="en-US"/>
        </a:p>
      </dgm:t>
    </dgm:pt>
    <dgm:pt modelId="{A23723F6-BE97-4B12-8A91-C58906196C9B}">
      <dgm:prSet/>
      <dgm:spPr/>
      <dgm:t>
        <a:bodyPr/>
        <a:lstStyle/>
        <a:p>
          <a:pPr>
            <a:defRPr cap="all"/>
          </a:pPr>
          <a:r>
            <a:rPr lang="en-US"/>
            <a:t>Crear un tower defense entretenido.</a:t>
          </a:r>
        </a:p>
      </dgm:t>
    </dgm:pt>
    <dgm:pt modelId="{A99D8841-5F40-443C-958A-E8E12679962A}" type="parTrans" cxnId="{0A0AF5AA-72CB-4C3C-8C16-76374B7F0E48}">
      <dgm:prSet/>
      <dgm:spPr/>
      <dgm:t>
        <a:bodyPr/>
        <a:lstStyle/>
        <a:p>
          <a:endParaRPr lang="en-US"/>
        </a:p>
      </dgm:t>
    </dgm:pt>
    <dgm:pt modelId="{019B2E11-F5EB-47C2-9527-F629B9740578}" type="sibTrans" cxnId="{0A0AF5AA-72CB-4C3C-8C16-76374B7F0E48}">
      <dgm:prSet/>
      <dgm:spPr/>
      <dgm:t>
        <a:bodyPr/>
        <a:lstStyle/>
        <a:p>
          <a:endParaRPr lang="en-US"/>
        </a:p>
      </dgm:t>
    </dgm:pt>
    <dgm:pt modelId="{4D929059-4788-461A-94BC-BCFE94C7C4FF}">
      <dgm:prSet/>
      <dgm:spPr/>
      <dgm:t>
        <a:bodyPr/>
        <a:lstStyle/>
        <a:p>
          <a:pPr>
            <a:defRPr cap="all"/>
          </a:pPr>
          <a:r>
            <a:rPr lang="en-US"/>
            <a:t>Crear mecánicas desafiantes que obliguen a pensar al jugador.</a:t>
          </a:r>
        </a:p>
      </dgm:t>
    </dgm:pt>
    <dgm:pt modelId="{A068A3BC-3D79-4173-A5B0-9674C5A3D96B}" type="parTrans" cxnId="{54D8966D-9968-4C80-8738-9D9A79C10EDB}">
      <dgm:prSet/>
      <dgm:spPr/>
      <dgm:t>
        <a:bodyPr/>
        <a:lstStyle/>
        <a:p>
          <a:endParaRPr lang="en-US"/>
        </a:p>
      </dgm:t>
    </dgm:pt>
    <dgm:pt modelId="{14E25373-AE2C-4885-A223-BB4100523F94}" type="sibTrans" cxnId="{54D8966D-9968-4C80-8738-9D9A79C10EDB}">
      <dgm:prSet/>
      <dgm:spPr/>
      <dgm:t>
        <a:bodyPr/>
        <a:lstStyle/>
        <a:p>
          <a:endParaRPr lang="en-US"/>
        </a:p>
      </dgm:t>
    </dgm:pt>
    <dgm:pt modelId="{93A29385-DCBD-454C-8183-31CF6C11E802}">
      <dgm:prSet/>
      <dgm:spPr/>
      <dgm:t>
        <a:bodyPr/>
        <a:lstStyle/>
        <a:p>
          <a:pPr>
            <a:defRPr cap="all"/>
          </a:pPr>
          <a:r>
            <a:rPr lang="en-US"/>
            <a:t>Diseñar un juego de estilo Sci-Fi futurista. </a:t>
          </a:r>
        </a:p>
      </dgm:t>
    </dgm:pt>
    <dgm:pt modelId="{7EAF03F7-D614-498E-94ED-D9AACB0DF525}" type="parTrans" cxnId="{91F813E2-BD5E-41CC-BD39-2006BB26CB9C}">
      <dgm:prSet/>
      <dgm:spPr/>
      <dgm:t>
        <a:bodyPr/>
        <a:lstStyle/>
        <a:p>
          <a:endParaRPr lang="en-US"/>
        </a:p>
      </dgm:t>
    </dgm:pt>
    <dgm:pt modelId="{865D33BD-2897-40B5-9F27-9F1FD1E50A1D}" type="sibTrans" cxnId="{91F813E2-BD5E-41CC-BD39-2006BB26CB9C}">
      <dgm:prSet/>
      <dgm:spPr/>
      <dgm:t>
        <a:bodyPr/>
        <a:lstStyle/>
        <a:p>
          <a:endParaRPr lang="en-US"/>
        </a:p>
      </dgm:t>
    </dgm:pt>
    <dgm:pt modelId="{703BE0AE-C2C9-45AF-BC99-E9B44AD364AD}" type="pres">
      <dgm:prSet presAssocID="{7DBBAD2D-ACC2-46CD-92D8-F384C3DB83B5}" presName="root" presStyleCnt="0">
        <dgm:presLayoutVars>
          <dgm:dir/>
          <dgm:resizeHandles val="exact"/>
        </dgm:presLayoutVars>
      </dgm:prSet>
      <dgm:spPr/>
    </dgm:pt>
    <dgm:pt modelId="{94FA183D-FB05-4D7E-A818-EE979CD3DB77}" type="pres">
      <dgm:prSet presAssocID="{53A2538C-74A8-4046-8B9E-D8432B2A2DC8}" presName="compNode" presStyleCnt="0"/>
      <dgm:spPr/>
    </dgm:pt>
    <dgm:pt modelId="{2D5F865B-7C8D-4402-A396-8C0B47235DEE}" type="pres">
      <dgm:prSet presAssocID="{53A2538C-74A8-4046-8B9E-D8432B2A2DC8}" presName="iconBgRect" presStyleLbl="bgShp" presStyleIdx="0" presStyleCnt="4"/>
      <dgm:spPr/>
    </dgm:pt>
    <dgm:pt modelId="{29BC4078-21C1-4F26-AA7F-D565AE22E6DA}" type="pres">
      <dgm:prSet presAssocID="{53A2538C-74A8-4046-8B9E-D8432B2A2D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5E2E0CDD-8193-4473-946C-F8D795DF2D1C}" type="pres">
      <dgm:prSet presAssocID="{53A2538C-74A8-4046-8B9E-D8432B2A2DC8}" presName="spaceRect" presStyleCnt="0"/>
      <dgm:spPr/>
    </dgm:pt>
    <dgm:pt modelId="{169C7075-878C-43D4-8D04-45941A569388}" type="pres">
      <dgm:prSet presAssocID="{53A2538C-74A8-4046-8B9E-D8432B2A2DC8}" presName="textRect" presStyleLbl="revTx" presStyleIdx="0" presStyleCnt="4">
        <dgm:presLayoutVars>
          <dgm:chMax val="1"/>
          <dgm:chPref val="1"/>
        </dgm:presLayoutVars>
      </dgm:prSet>
      <dgm:spPr/>
    </dgm:pt>
    <dgm:pt modelId="{D594F3F8-32C7-4CA2-853D-1E31C097DB32}" type="pres">
      <dgm:prSet presAssocID="{E69A857E-C2C8-4EA3-AE21-5848235C95D1}" presName="sibTrans" presStyleCnt="0"/>
      <dgm:spPr/>
    </dgm:pt>
    <dgm:pt modelId="{58A25F74-1EB4-4792-B371-6BF509B18FF3}" type="pres">
      <dgm:prSet presAssocID="{A23723F6-BE97-4B12-8A91-C58906196C9B}" presName="compNode" presStyleCnt="0"/>
      <dgm:spPr/>
    </dgm:pt>
    <dgm:pt modelId="{0B4BC3AB-653A-4C74-84A4-F8E698F7B50E}" type="pres">
      <dgm:prSet presAssocID="{A23723F6-BE97-4B12-8A91-C58906196C9B}" presName="iconBgRect" presStyleLbl="bgShp" presStyleIdx="1" presStyleCnt="4"/>
      <dgm:spPr/>
    </dgm:pt>
    <dgm:pt modelId="{3F432C14-5F90-4125-9B21-808482E8E5E7}" type="pres">
      <dgm:prSet presAssocID="{A23723F6-BE97-4B12-8A91-C58906196C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9F441294-8AC3-4B15-8691-D8048F42EDAB}" type="pres">
      <dgm:prSet presAssocID="{A23723F6-BE97-4B12-8A91-C58906196C9B}" presName="spaceRect" presStyleCnt="0"/>
      <dgm:spPr/>
    </dgm:pt>
    <dgm:pt modelId="{660BFE72-4EB0-4FDB-996F-3E69F24B293A}" type="pres">
      <dgm:prSet presAssocID="{A23723F6-BE97-4B12-8A91-C58906196C9B}" presName="textRect" presStyleLbl="revTx" presStyleIdx="1" presStyleCnt="4">
        <dgm:presLayoutVars>
          <dgm:chMax val="1"/>
          <dgm:chPref val="1"/>
        </dgm:presLayoutVars>
      </dgm:prSet>
      <dgm:spPr/>
    </dgm:pt>
    <dgm:pt modelId="{4D9A8D49-7223-4D11-BBE2-B68B7E290DCF}" type="pres">
      <dgm:prSet presAssocID="{019B2E11-F5EB-47C2-9527-F629B9740578}" presName="sibTrans" presStyleCnt="0"/>
      <dgm:spPr/>
    </dgm:pt>
    <dgm:pt modelId="{7B41E082-CB7F-4AD5-B16D-50E9D7B66232}" type="pres">
      <dgm:prSet presAssocID="{4D929059-4788-461A-94BC-BCFE94C7C4FF}" presName="compNode" presStyleCnt="0"/>
      <dgm:spPr/>
    </dgm:pt>
    <dgm:pt modelId="{2C22A07E-1EF8-4E13-A80A-730319F829D3}" type="pres">
      <dgm:prSet presAssocID="{4D929059-4788-461A-94BC-BCFE94C7C4FF}" presName="iconBgRect" presStyleLbl="bgShp" presStyleIdx="2" presStyleCnt="4"/>
      <dgm:spPr/>
    </dgm:pt>
    <dgm:pt modelId="{ED321403-DE71-4416-8FA4-38AD4A5C1428}" type="pres">
      <dgm:prSet presAssocID="{4D929059-4788-461A-94BC-BCFE94C7C4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57B9E16-E2EC-4607-BFE3-1DF410ECBEA6}" type="pres">
      <dgm:prSet presAssocID="{4D929059-4788-461A-94BC-BCFE94C7C4FF}" presName="spaceRect" presStyleCnt="0"/>
      <dgm:spPr/>
    </dgm:pt>
    <dgm:pt modelId="{1B50FD09-B78F-4466-88B2-ACB43AB4F901}" type="pres">
      <dgm:prSet presAssocID="{4D929059-4788-461A-94BC-BCFE94C7C4FF}" presName="textRect" presStyleLbl="revTx" presStyleIdx="2" presStyleCnt="4">
        <dgm:presLayoutVars>
          <dgm:chMax val="1"/>
          <dgm:chPref val="1"/>
        </dgm:presLayoutVars>
      </dgm:prSet>
      <dgm:spPr/>
    </dgm:pt>
    <dgm:pt modelId="{54445148-024B-4EC4-981D-49B373C44E69}" type="pres">
      <dgm:prSet presAssocID="{14E25373-AE2C-4885-A223-BB4100523F94}" presName="sibTrans" presStyleCnt="0"/>
      <dgm:spPr/>
    </dgm:pt>
    <dgm:pt modelId="{9BA31AB3-BDB1-4656-8BE8-1EC48EB8F789}" type="pres">
      <dgm:prSet presAssocID="{93A29385-DCBD-454C-8183-31CF6C11E802}" presName="compNode" presStyleCnt="0"/>
      <dgm:spPr/>
    </dgm:pt>
    <dgm:pt modelId="{B73957BD-8008-48A1-9EC8-0AB3717A1AE3}" type="pres">
      <dgm:prSet presAssocID="{93A29385-DCBD-454C-8183-31CF6C11E802}" presName="iconBgRect" presStyleLbl="bgShp" presStyleIdx="3" presStyleCnt="4"/>
      <dgm:spPr/>
    </dgm:pt>
    <dgm:pt modelId="{2D961490-7307-4839-A6D2-6874FD2750DA}" type="pres">
      <dgm:prSet presAssocID="{93A29385-DCBD-454C-8183-31CF6C11E8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FD591F8B-E12D-40E0-AB14-BC39BB78D0B6}" type="pres">
      <dgm:prSet presAssocID="{93A29385-DCBD-454C-8183-31CF6C11E802}" presName="spaceRect" presStyleCnt="0"/>
      <dgm:spPr/>
    </dgm:pt>
    <dgm:pt modelId="{093E1EA1-C518-40DB-AA73-EF0F32BEFB7E}" type="pres">
      <dgm:prSet presAssocID="{93A29385-DCBD-454C-8183-31CF6C11E80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8EFC929-872F-41BA-9353-B3BD1854BAF4}" srcId="{7DBBAD2D-ACC2-46CD-92D8-F384C3DB83B5}" destId="{53A2538C-74A8-4046-8B9E-D8432B2A2DC8}" srcOrd="0" destOrd="0" parTransId="{9CA180D3-F70C-45D1-B958-37194246CB61}" sibTransId="{E69A857E-C2C8-4EA3-AE21-5848235C95D1}"/>
    <dgm:cxn modelId="{13211639-1DB5-402E-A02B-63FE4E44A212}" type="presOf" srcId="{4D929059-4788-461A-94BC-BCFE94C7C4FF}" destId="{1B50FD09-B78F-4466-88B2-ACB43AB4F901}" srcOrd="0" destOrd="0" presId="urn:microsoft.com/office/officeart/2018/5/layout/IconCircleLabelList"/>
    <dgm:cxn modelId="{54D8966D-9968-4C80-8738-9D9A79C10EDB}" srcId="{7DBBAD2D-ACC2-46CD-92D8-F384C3DB83B5}" destId="{4D929059-4788-461A-94BC-BCFE94C7C4FF}" srcOrd="2" destOrd="0" parTransId="{A068A3BC-3D79-4173-A5B0-9674C5A3D96B}" sibTransId="{14E25373-AE2C-4885-A223-BB4100523F94}"/>
    <dgm:cxn modelId="{F713D352-3D17-4046-9C2B-FD68659BE02F}" type="presOf" srcId="{53A2538C-74A8-4046-8B9E-D8432B2A2DC8}" destId="{169C7075-878C-43D4-8D04-45941A569388}" srcOrd="0" destOrd="0" presId="urn:microsoft.com/office/officeart/2018/5/layout/IconCircleLabelList"/>
    <dgm:cxn modelId="{A5D75390-6092-4E16-A2B0-D268350A354B}" type="presOf" srcId="{93A29385-DCBD-454C-8183-31CF6C11E802}" destId="{093E1EA1-C518-40DB-AA73-EF0F32BEFB7E}" srcOrd="0" destOrd="0" presId="urn:microsoft.com/office/officeart/2018/5/layout/IconCircleLabelList"/>
    <dgm:cxn modelId="{B3CC3AA3-80BE-4EC2-BEA4-96B653E2128D}" type="presOf" srcId="{7DBBAD2D-ACC2-46CD-92D8-F384C3DB83B5}" destId="{703BE0AE-C2C9-45AF-BC99-E9B44AD364AD}" srcOrd="0" destOrd="0" presId="urn:microsoft.com/office/officeart/2018/5/layout/IconCircleLabelList"/>
    <dgm:cxn modelId="{0A0AF5AA-72CB-4C3C-8C16-76374B7F0E48}" srcId="{7DBBAD2D-ACC2-46CD-92D8-F384C3DB83B5}" destId="{A23723F6-BE97-4B12-8A91-C58906196C9B}" srcOrd="1" destOrd="0" parTransId="{A99D8841-5F40-443C-958A-E8E12679962A}" sibTransId="{019B2E11-F5EB-47C2-9527-F629B9740578}"/>
    <dgm:cxn modelId="{91F813E2-BD5E-41CC-BD39-2006BB26CB9C}" srcId="{7DBBAD2D-ACC2-46CD-92D8-F384C3DB83B5}" destId="{93A29385-DCBD-454C-8183-31CF6C11E802}" srcOrd="3" destOrd="0" parTransId="{7EAF03F7-D614-498E-94ED-D9AACB0DF525}" sibTransId="{865D33BD-2897-40B5-9F27-9F1FD1E50A1D}"/>
    <dgm:cxn modelId="{26B275EF-8E9A-4ADE-AFB9-DFA54C9DC6D7}" type="presOf" srcId="{A23723F6-BE97-4B12-8A91-C58906196C9B}" destId="{660BFE72-4EB0-4FDB-996F-3E69F24B293A}" srcOrd="0" destOrd="0" presId="urn:microsoft.com/office/officeart/2018/5/layout/IconCircleLabelList"/>
    <dgm:cxn modelId="{07FD95DD-D723-4A37-9C2F-5A4DC743C56A}" type="presParOf" srcId="{703BE0AE-C2C9-45AF-BC99-E9B44AD364AD}" destId="{94FA183D-FB05-4D7E-A818-EE979CD3DB77}" srcOrd="0" destOrd="0" presId="urn:microsoft.com/office/officeart/2018/5/layout/IconCircleLabelList"/>
    <dgm:cxn modelId="{8F41ED80-D4F5-4D2D-A9B8-9B835289FD86}" type="presParOf" srcId="{94FA183D-FB05-4D7E-A818-EE979CD3DB77}" destId="{2D5F865B-7C8D-4402-A396-8C0B47235DEE}" srcOrd="0" destOrd="0" presId="urn:microsoft.com/office/officeart/2018/5/layout/IconCircleLabelList"/>
    <dgm:cxn modelId="{A18F814F-8EC0-4AC5-86AC-84631595E849}" type="presParOf" srcId="{94FA183D-FB05-4D7E-A818-EE979CD3DB77}" destId="{29BC4078-21C1-4F26-AA7F-D565AE22E6DA}" srcOrd="1" destOrd="0" presId="urn:microsoft.com/office/officeart/2018/5/layout/IconCircleLabelList"/>
    <dgm:cxn modelId="{5E318947-D018-4570-87A4-2B52D5FB0735}" type="presParOf" srcId="{94FA183D-FB05-4D7E-A818-EE979CD3DB77}" destId="{5E2E0CDD-8193-4473-946C-F8D795DF2D1C}" srcOrd="2" destOrd="0" presId="urn:microsoft.com/office/officeart/2018/5/layout/IconCircleLabelList"/>
    <dgm:cxn modelId="{6AA8E86C-FED0-4537-9364-BD095B24CAD1}" type="presParOf" srcId="{94FA183D-FB05-4D7E-A818-EE979CD3DB77}" destId="{169C7075-878C-43D4-8D04-45941A569388}" srcOrd="3" destOrd="0" presId="urn:microsoft.com/office/officeart/2018/5/layout/IconCircleLabelList"/>
    <dgm:cxn modelId="{657D7213-D311-4465-9A67-0101C77CBF3C}" type="presParOf" srcId="{703BE0AE-C2C9-45AF-BC99-E9B44AD364AD}" destId="{D594F3F8-32C7-4CA2-853D-1E31C097DB32}" srcOrd="1" destOrd="0" presId="urn:microsoft.com/office/officeart/2018/5/layout/IconCircleLabelList"/>
    <dgm:cxn modelId="{C9AEDA81-438D-47AA-B069-54D66C8F6B30}" type="presParOf" srcId="{703BE0AE-C2C9-45AF-BC99-E9B44AD364AD}" destId="{58A25F74-1EB4-4792-B371-6BF509B18FF3}" srcOrd="2" destOrd="0" presId="urn:microsoft.com/office/officeart/2018/5/layout/IconCircleLabelList"/>
    <dgm:cxn modelId="{E2D122E9-62BC-4A49-8E46-8F499B1B74BA}" type="presParOf" srcId="{58A25F74-1EB4-4792-B371-6BF509B18FF3}" destId="{0B4BC3AB-653A-4C74-84A4-F8E698F7B50E}" srcOrd="0" destOrd="0" presId="urn:microsoft.com/office/officeart/2018/5/layout/IconCircleLabelList"/>
    <dgm:cxn modelId="{001BAEC4-395D-4BE4-A8E8-31FF52FA55CD}" type="presParOf" srcId="{58A25F74-1EB4-4792-B371-6BF509B18FF3}" destId="{3F432C14-5F90-4125-9B21-808482E8E5E7}" srcOrd="1" destOrd="0" presId="urn:microsoft.com/office/officeart/2018/5/layout/IconCircleLabelList"/>
    <dgm:cxn modelId="{3A96F6D6-1008-45F6-BE5A-02F9952B0274}" type="presParOf" srcId="{58A25F74-1EB4-4792-B371-6BF509B18FF3}" destId="{9F441294-8AC3-4B15-8691-D8048F42EDAB}" srcOrd="2" destOrd="0" presId="urn:microsoft.com/office/officeart/2018/5/layout/IconCircleLabelList"/>
    <dgm:cxn modelId="{8A2268E5-15A9-418E-BA39-46AED13CFAB5}" type="presParOf" srcId="{58A25F74-1EB4-4792-B371-6BF509B18FF3}" destId="{660BFE72-4EB0-4FDB-996F-3E69F24B293A}" srcOrd="3" destOrd="0" presId="urn:microsoft.com/office/officeart/2018/5/layout/IconCircleLabelList"/>
    <dgm:cxn modelId="{287D8DD9-8818-44AA-A851-36EB9D8DA87B}" type="presParOf" srcId="{703BE0AE-C2C9-45AF-BC99-E9B44AD364AD}" destId="{4D9A8D49-7223-4D11-BBE2-B68B7E290DCF}" srcOrd="3" destOrd="0" presId="urn:microsoft.com/office/officeart/2018/5/layout/IconCircleLabelList"/>
    <dgm:cxn modelId="{FC30D765-4E80-4488-A3F8-D5E21C69C291}" type="presParOf" srcId="{703BE0AE-C2C9-45AF-BC99-E9B44AD364AD}" destId="{7B41E082-CB7F-4AD5-B16D-50E9D7B66232}" srcOrd="4" destOrd="0" presId="urn:microsoft.com/office/officeart/2018/5/layout/IconCircleLabelList"/>
    <dgm:cxn modelId="{1F4B254C-7516-4DE2-8A3B-C70F13FA8B14}" type="presParOf" srcId="{7B41E082-CB7F-4AD5-B16D-50E9D7B66232}" destId="{2C22A07E-1EF8-4E13-A80A-730319F829D3}" srcOrd="0" destOrd="0" presId="urn:microsoft.com/office/officeart/2018/5/layout/IconCircleLabelList"/>
    <dgm:cxn modelId="{368ADE5B-152E-4B77-A1A9-316B19084BB9}" type="presParOf" srcId="{7B41E082-CB7F-4AD5-B16D-50E9D7B66232}" destId="{ED321403-DE71-4416-8FA4-38AD4A5C1428}" srcOrd="1" destOrd="0" presId="urn:microsoft.com/office/officeart/2018/5/layout/IconCircleLabelList"/>
    <dgm:cxn modelId="{81084826-65D2-427B-9859-D84578B38907}" type="presParOf" srcId="{7B41E082-CB7F-4AD5-B16D-50E9D7B66232}" destId="{257B9E16-E2EC-4607-BFE3-1DF410ECBEA6}" srcOrd="2" destOrd="0" presId="urn:microsoft.com/office/officeart/2018/5/layout/IconCircleLabelList"/>
    <dgm:cxn modelId="{B22C728D-0B78-4AC4-9572-51F134EA7EC8}" type="presParOf" srcId="{7B41E082-CB7F-4AD5-B16D-50E9D7B66232}" destId="{1B50FD09-B78F-4466-88B2-ACB43AB4F901}" srcOrd="3" destOrd="0" presId="urn:microsoft.com/office/officeart/2018/5/layout/IconCircleLabelList"/>
    <dgm:cxn modelId="{142ADC84-8BAC-4FAD-8D7A-466F7D5E291F}" type="presParOf" srcId="{703BE0AE-C2C9-45AF-BC99-E9B44AD364AD}" destId="{54445148-024B-4EC4-981D-49B373C44E69}" srcOrd="5" destOrd="0" presId="urn:microsoft.com/office/officeart/2018/5/layout/IconCircleLabelList"/>
    <dgm:cxn modelId="{BAC28C5B-DA54-491D-9AE8-2B4AD4D5260F}" type="presParOf" srcId="{703BE0AE-C2C9-45AF-BC99-E9B44AD364AD}" destId="{9BA31AB3-BDB1-4656-8BE8-1EC48EB8F789}" srcOrd="6" destOrd="0" presId="urn:microsoft.com/office/officeart/2018/5/layout/IconCircleLabelList"/>
    <dgm:cxn modelId="{FD80AD03-575A-42EA-A1BE-35B6C5E3A6B9}" type="presParOf" srcId="{9BA31AB3-BDB1-4656-8BE8-1EC48EB8F789}" destId="{B73957BD-8008-48A1-9EC8-0AB3717A1AE3}" srcOrd="0" destOrd="0" presId="urn:microsoft.com/office/officeart/2018/5/layout/IconCircleLabelList"/>
    <dgm:cxn modelId="{48849DBE-9EB5-4632-A5F5-B9753D406C41}" type="presParOf" srcId="{9BA31AB3-BDB1-4656-8BE8-1EC48EB8F789}" destId="{2D961490-7307-4839-A6D2-6874FD2750DA}" srcOrd="1" destOrd="0" presId="urn:microsoft.com/office/officeart/2018/5/layout/IconCircleLabelList"/>
    <dgm:cxn modelId="{0C34BFD2-5447-4903-B03B-570C5CC07A68}" type="presParOf" srcId="{9BA31AB3-BDB1-4656-8BE8-1EC48EB8F789}" destId="{FD591F8B-E12D-40E0-AB14-BC39BB78D0B6}" srcOrd="2" destOrd="0" presId="urn:microsoft.com/office/officeart/2018/5/layout/IconCircleLabelList"/>
    <dgm:cxn modelId="{DFAD6036-FE8B-4524-9E37-D9CF4BB57B5A}" type="presParOf" srcId="{9BA31AB3-BDB1-4656-8BE8-1EC48EB8F789}" destId="{093E1EA1-C518-40DB-AA73-EF0F32BEFB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295120-A391-45B2-B865-B6AE9111864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BDE90AE-A234-4C6D-9E26-8FC3623F81DC}">
      <dgm:prSet/>
      <dgm:spPr/>
      <dgm:t>
        <a:bodyPr/>
        <a:lstStyle/>
        <a:p>
          <a:r>
            <a:rPr lang="en-US"/>
            <a:t>Los prototipos del juego se han dividido en 2 categorías, Lo-Fi, Hi-Fi. Y se expresan de la siguiente forma:</a:t>
          </a:r>
        </a:p>
      </dgm:t>
    </dgm:pt>
    <dgm:pt modelId="{E63D2E31-3EAA-4DE5-9170-582413127C4A}" type="parTrans" cxnId="{08AFD744-99B6-4A74-93B6-B3E0F3A5BC7E}">
      <dgm:prSet/>
      <dgm:spPr/>
      <dgm:t>
        <a:bodyPr/>
        <a:lstStyle/>
        <a:p>
          <a:endParaRPr lang="en-US"/>
        </a:p>
      </dgm:t>
    </dgm:pt>
    <dgm:pt modelId="{84912361-64B9-416E-B95D-FA2751BB490E}" type="sibTrans" cxnId="{08AFD744-99B6-4A74-93B6-B3E0F3A5BC7E}">
      <dgm:prSet/>
      <dgm:spPr/>
      <dgm:t>
        <a:bodyPr/>
        <a:lstStyle/>
        <a:p>
          <a:endParaRPr lang="en-US"/>
        </a:p>
      </dgm:t>
    </dgm:pt>
    <dgm:pt modelId="{42EA893A-0BB6-4BA5-9B9C-C6859F9BFC10}">
      <dgm:prSet/>
      <dgm:spPr/>
      <dgm:t>
        <a:bodyPr/>
        <a:lstStyle/>
        <a:p>
          <a:r>
            <a:rPr lang="en-US"/>
            <a:t>Lo-Fi: un prototipo compuesto solo por un nivel básico, este prototipo nunca verá la luz del día pues solo sirve como base para el desarrollo.</a:t>
          </a:r>
        </a:p>
      </dgm:t>
    </dgm:pt>
    <dgm:pt modelId="{71393032-6BFD-4FA2-A534-9F47EB8C88D1}" type="parTrans" cxnId="{693E0CAC-F340-4984-A171-363E211DECE3}">
      <dgm:prSet/>
      <dgm:spPr/>
      <dgm:t>
        <a:bodyPr/>
        <a:lstStyle/>
        <a:p>
          <a:endParaRPr lang="en-US"/>
        </a:p>
      </dgm:t>
    </dgm:pt>
    <dgm:pt modelId="{04F2C63C-73D3-4722-86EB-94472AC0FAD4}" type="sibTrans" cxnId="{693E0CAC-F340-4984-A171-363E211DECE3}">
      <dgm:prSet/>
      <dgm:spPr/>
      <dgm:t>
        <a:bodyPr/>
        <a:lstStyle/>
        <a:p>
          <a:endParaRPr lang="en-US"/>
        </a:p>
      </dgm:t>
    </dgm:pt>
    <dgm:pt modelId="{05E3B0D2-4331-4F59-8C34-EEF8227EB056}">
      <dgm:prSet/>
      <dgm:spPr/>
      <dgm:t>
        <a:bodyPr/>
        <a:lstStyle/>
        <a:p>
          <a:r>
            <a:rPr lang="en-US"/>
            <a:t>Hi-Fi: 2 prototipos;</a:t>
          </a:r>
        </a:p>
      </dgm:t>
    </dgm:pt>
    <dgm:pt modelId="{CC3FF362-1044-49FC-AE5A-C901520722BD}" type="parTrans" cxnId="{22295180-E99F-4AB8-869B-E14475E9DA58}">
      <dgm:prSet/>
      <dgm:spPr/>
      <dgm:t>
        <a:bodyPr/>
        <a:lstStyle/>
        <a:p>
          <a:endParaRPr lang="en-US"/>
        </a:p>
      </dgm:t>
    </dgm:pt>
    <dgm:pt modelId="{C7761029-A4C8-42DE-87FA-BABC9A159249}" type="sibTrans" cxnId="{22295180-E99F-4AB8-869B-E14475E9DA58}">
      <dgm:prSet/>
      <dgm:spPr/>
      <dgm:t>
        <a:bodyPr/>
        <a:lstStyle/>
        <a:p>
          <a:endParaRPr lang="en-US"/>
        </a:p>
      </dgm:t>
    </dgm:pt>
    <dgm:pt modelId="{459A7DE5-C3D9-4405-BDAF-10C4C3E0B328}">
      <dgm:prSet/>
      <dgm:spPr/>
      <dgm:t>
        <a:bodyPr/>
        <a:lstStyle/>
        <a:p>
          <a:r>
            <a:rPr lang="en-US"/>
            <a:t>El primer prototipo Hi-Fi incorpora el menú principal, menú selector de niveles y 4 niveles básicos.</a:t>
          </a:r>
        </a:p>
      </dgm:t>
    </dgm:pt>
    <dgm:pt modelId="{09365B6C-0656-4E58-8E07-803B84EB03DA}" type="parTrans" cxnId="{5ED4DAF3-89BD-4B82-9D5E-63B48CA95E34}">
      <dgm:prSet/>
      <dgm:spPr/>
      <dgm:t>
        <a:bodyPr/>
        <a:lstStyle/>
        <a:p>
          <a:endParaRPr lang="en-US"/>
        </a:p>
      </dgm:t>
    </dgm:pt>
    <dgm:pt modelId="{3753BDD2-2826-4196-9B9D-B8236E5C2598}" type="sibTrans" cxnId="{5ED4DAF3-89BD-4B82-9D5E-63B48CA95E34}">
      <dgm:prSet/>
      <dgm:spPr/>
      <dgm:t>
        <a:bodyPr/>
        <a:lstStyle/>
        <a:p>
          <a:endParaRPr lang="en-US"/>
        </a:p>
      </dgm:t>
    </dgm:pt>
    <dgm:pt modelId="{2531BFAA-6F58-4F99-82D8-88B10E3BEA61}">
      <dgm:prSet/>
      <dgm:spPr/>
      <dgm:t>
        <a:bodyPr/>
        <a:lstStyle/>
        <a:p>
          <a:r>
            <a:rPr lang="en-US"/>
            <a:t>El segundo prototipo Hi-Fi extiende las funcionalidades al agregar los sonidos, más mecánicas, enemigos, torretas y niveles</a:t>
          </a:r>
        </a:p>
      </dgm:t>
    </dgm:pt>
    <dgm:pt modelId="{1309E545-FBA5-47DC-95CC-FC7816CD6846}" type="parTrans" cxnId="{442BF9B3-BED7-4D95-A755-C023C71ECA97}">
      <dgm:prSet/>
      <dgm:spPr/>
      <dgm:t>
        <a:bodyPr/>
        <a:lstStyle/>
        <a:p>
          <a:endParaRPr lang="en-US"/>
        </a:p>
      </dgm:t>
    </dgm:pt>
    <dgm:pt modelId="{A23846FD-8986-4EBD-A1BC-2C58ED8033A0}" type="sibTrans" cxnId="{442BF9B3-BED7-4D95-A755-C023C71ECA97}">
      <dgm:prSet/>
      <dgm:spPr/>
      <dgm:t>
        <a:bodyPr/>
        <a:lstStyle/>
        <a:p>
          <a:endParaRPr lang="en-US"/>
        </a:p>
      </dgm:t>
    </dgm:pt>
    <dgm:pt modelId="{8BD890C5-C171-4DD1-9498-3D30DC5188D8}" type="pres">
      <dgm:prSet presAssocID="{69295120-A391-45B2-B865-B6AE91118644}" presName="linear" presStyleCnt="0">
        <dgm:presLayoutVars>
          <dgm:animLvl val="lvl"/>
          <dgm:resizeHandles val="exact"/>
        </dgm:presLayoutVars>
      </dgm:prSet>
      <dgm:spPr/>
    </dgm:pt>
    <dgm:pt modelId="{B755CC37-71E6-4BAA-B4AB-85F4FC07033D}" type="pres">
      <dgm:prSet presAssocID="{7BDE90AE-A234-4C6D-9E26-8FC3623F81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3F6E21-FF96-4977-9882-385D1B1474CD}" type="pres">
      <dgm:prSet presAssocID="{84912361-64B9-416E-B95D-FA2751BB490E}" presName="spacer" presStyleCnt="0"/>
      <dgm:spPr/>
    </dgm:pt>
    <dgm:pt modelId="{C755C6A8-DD92-410B-8E86-C016A1B87D7D}" type="pres">
      <dgm:prSet presAssocID="{42EA893A-0BB6-4BA5-9B9C-C6859F9BFC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60C427-DB7E-44D7-83DA-350E6BA99604}" type="pres">
      <dgm:prSet presAssocID="{04F2C63C-73D3-4722-86EB-94472AC0FAD4}" presName="spacer" presStyleCnt="0"/>
      <dgm:spPr/>
    </dgm:pt>
    <dgm:pt modelId="{501464B0-7554-4318-B701-4AA27C4601F8}" type="pres">
      <dgm:prSet presAssocID="{05E3B0D2-4331-4F59-8C34-EEF8227EB05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58D0B02-DCBF-45EE-9C2B-515057092817}" type="pres">
      <dgm:prSet presAssocID="{05E3B0D2-4331-4F59-8C34-EEF8227EB05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A3CB011-EA50-4B2A-AC87-9E205D9E0CA7}" type="presOf" srcId="{459A7DE5-C3D9-4405-BDAF-10C4C3E0B328}" destId="{158D0B02-DCBF-45EE-9C2B-515057092817}" srcOrd="0" destOrd="0" presId="urn:microsoft.com/office/officeart/2005/8/layout/vList2"/>
    <dgm:cxn modelId="{5542623D-0F48-412D-9ABC-F144BD6B5493}" type="presOf" srcId="{69295120-A391-45B2-B865-B6AE91118644}" destId="{8BD890C5-C171-4DD1-9498-3D30DC5188D8}" srcOrd="0" destOrd="0" presId="urn:microsoft.com/office/officeart/2005/8/layout/vList2"/>
    <dgm:cxn modelId="{484A2C42-0499-40D9-B696-F80ABDC70893}" type="presOf" srcId="{7BDE90AE-A234-4C6D-9E26-8FC3623F81DC}" destId="{B755CC37-71E6-4BAA-B4AB-85F4FC07033D}" srcOrd="0" destOrd="0" presId="urn:microsoft.com/office/officeart/2005/8/layout/vList2"/>
    <dgm:cxn modelId="{08AFD744-99B6-4A74-93B6-B3E0F3A5BC7E}" srcId="{69295120-A391-45B2-B865-B6AE91118644}" destId="{7BDE90AE-A234-4C6D-9E26-8FC3623F81DC}" srcOrd="0" destOrd="0" parTransId="{E63D2E31-3EAA-4DE5-9170-582413127C4A}" sibTransId="{84912361-64B9-416E-B95D-FA2751BB490E}"/>
    <dgm:cxn modelId="{21261948-3ED8-4F3F-90CA-680B2608C587}" type="presOf" srcId="{05E3B0D2-4331-4F59-8C34-EEF8227EB056}" destId="{501464B0-7554-4318-B701-4AA27C4601F8}" srcOrd="0" destOrd="0" presId="urn:microsoft.com/office/officeart/2005/8/layout/vList2"/>
    <dgm:cxn modelId="{22295180-E99F-4AB8-869B-E14475E9DA58}" srcId="{69295120-A391-45B2-B865-B6AE91118644}" destId="{05E3B0D2-4331-4F59-8C34-EEF8227EB056}" srcOrd="2" destOrd="0" parTransId="{CC3FF362-1044-49FC-AE5A-C901520722BD}" sibTransId="{C7761029-A4C8-42DE-87FA-BABC9A159249}"/>
    <dgm:cxn modelId="{693E0CAC-F340-4984-A171-363E211DECE3}" srcId="{69295120-A391-45B2-B865-B6AE91118644}" destId="{42EA893A-0BB6-4BA5-9B9C-C6859F9BFC10}" srcOrd="1" destOrd="0" parTransId="{71393032-6BFD-4FA2-A534-9F47EB8C88D1}" sibTransId="{04F2C63C-73D3-4722-86EB-94472AC0FAD4}"/>
    <dgm:cxn modelId="{442BF9B3-BED7-4D95-A755-C023C71ECA97}" srcId="{05E3B0D2-4331-4F59-8C34-EEF8227EB056}" destId="{2531BFAA-6F58-4F99-82D8-88B10E3BEA61}" srcOrd="1" destOrd="0" parTransId="{1309E545-FBA5-47DC-95CC-FC7816CD6846}" sibTransId="{A23846FD-8986-4EBD-A1BC-2C58ED8033A0}"/>
    <dgm:cxn modelId="{9B3927DF-FD77-49BE-92A3-C95EE32B6F14}" type="presOf" srcId="{42EA893A-0BB6-4BA5-9B9C-C6859F9BFC10}" destId="{C755C6A8-DD92-410B-8E86-C016A1B87D7D}" srcOrd="0" destOrd="0" presId="urn:microsoft.com/office/officeart/2005/8/layout/vList2"/>
    <dgm:cxn modelId="{D94FD5F1-CF79-4195-9F3D-02D4BC400E97}" type="presOf" srcId="{2531BFAA-6F58-4F99-82D8-88B10E3BEA61}" destId="{158D0B02-DCBF-45EE-9C2B-515057092817}" srcOrd="0" destOrd="1" presId="urn:microsoft.com/office/officeart/2005/8/layout/vList2"/>
    <dgm:cxn modelId="{5ED4DAF3-89BD-4B82-9D5E-63B48CA95E34}" srcId="{05E3B0D2-4331-4F59-8C34-EEF8227EB056}" destId="{459A7DE5-C3D9-4405-BDAF-10C4C3E0B328}" srcOrd="0" destOrd="0" parTransId="{09365B6C-0656-4E58-8E07-803B84EB03DA}" sibTransId="{3753BDD2-2826-4196-9B9D-B8236E5C2598}"/>
    <dgm:cxn modelId="{2EFE6F63-4FAA-4E65-9777-9B79D9EC6C80}" type="presParOf" srcId="{8BD890C5-C171-4DD1-9498-3D30DC5188D8}" destId="{B755CC37-71E6-4BAA-B4AB-85F4FC07033D}" srcOrd="0" destOrd="0" presId="urn:microsoft.com/office/officeart/2005/8/layout/vList2"/>
    <dgm:cxn modelId="{B294D4BD-E998-40D8-BDF0-446F9CE58D7D}" type="presParOf" srcId="{8BD890C5-C171-4DD1-9498-3D30DC5188D8}" destId="{063F6E21-FF96-4977-9882-385D1B1474CD}" srcOrd="1" destOrd="0" presId="urn:microsoft.com/office/officeart/2005/8/layout/vList2"/>
    <dgm:cxn modelId="{76ED20F3-A4FE-4929-9752-7FE50ED38948}" type="presParOf" srcId="{8BD890C5-C171-4DD1-9498-3D30DC5188D8}" destId="{C755C6A8-DD92-410B-8E86-C016A1B87D7D}" srcOrd="2" destOrd="0" presId="urn:microsoft.com/office/officeart/2005/8/layout/vList2"/>
    <dgm:cxn modelId="{0C9F3B4C-0B9C-44F7-BDA0-2C96AAA08E55}" type="presParOf" srcId="{8BD890C5-C171-4DD1-9498-3D30DC5188D8}" destId="{DE60C427-DB7E-44D7-83DA-350E6BA99604}" srcOrd="3" destOrd="0" presId="urn:microsoft.com/office/officeart/2005/8/layout/vList2"/>
    <dgm:cxn modelId="{98E25DD9-D415-4383-8F13-5D52A999F959}" type="presParOf" srcId="{8BD890C5-C171-4DD1-9498-3D30DC5188D8}" destId="{501464B0-7554-4318-B701-4AA27C4601F8}" srcOrd="4" destOrd="0" presId="urn:microsoft.com/office/officeart/2005/8/layout/vList2"/>
    <dgm:cxn modelId="{43C81022-D7AA-4948-B57D-ADC344377FE9}" type="presParOf" srcId="{8BD890C5-C171-4DD1-9498-3D30DC5188D8}" destId="{158D0B02-DCBF-45EE-9C2B-51505709281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893FE4-A773-4C06-B15F-6FE54CDE08D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79347D7-41C2-4FE0-8438-9B4B0904C7CB}">
      <dgm:prSet/>
      <dgm:spPr/>
      <dgm:t>
        <a:bodyPr/>
        <a:lstStyle/>
        <a:p>
          <a:r>
            <a:rPr lang="en-US"/>
            <a:t>El público objetivo es:</a:t>
          </a:r>
        </a:p>
      </dgm:t>
    </dgm:pt>
    <dgm:pt modelId="{AF8E07EF-F1BC-4800-AFCE-443BDDEBD97B}" type="parTrans" cxnId="{CFBDC96E-E411-4A26-B839-066005334092}">
      <dgm:prSet/>
      <dgm:spPr/>
      <dgm:t>
        <a:bodyPr/>
        <a:lstStyle/>
        <a:p>
          <a:endParaRPr lang="en-US"/>
        </a:p>
      </dgm:t>
    </dgm:pt>
    <dgm:pt modelId="{01373A7D-F454-4813-AB1F-84E8F197C8C5}" type="sibTrans" cxnId="{CFBDC96E-E411-4A26-B839-066005334092}">
      <dgm:prSet/>
      <dgm:spPr/>
      <dgm:t>
        <a:bodyPr/>
        <a:lstStyle/>
        <a:p>
          <a:endParaRPr lang="en-US"/>
        </a:p>
      </dgm:t>
    </dgm:pt>
    <dgm:pt modelId="{3D28FFF8-B4D4-4119-AC55-39B8D8692B14}">
      <dgm:prSet/>
      <dgm:spPr/>
      <dgm:t>
        <a:bodyPr/>
        <a:lstStyle/>
        <a:p>
          <a:r>
            <a:rPr lang="en-US"/>
            <a:t>Personas mayores de 10 años.</a:t>
          </a:r>
        </a:p>
      </dgm:t>
    </dgm:pt>
    <dgm:pt modelId="{973AC9B9-D1E5-4E34-A3CE-1A6AE480DC63}" type="parTrans" cxnId="{88265E4C-9E22-4786-BDAF-D082059CF8A1}">
      <dgm:prSet/>
      <dgm:spPr/>
      <dgm:t>
        <a:bodyPr/>
        <a:lstStyle/>
        <a:p>
          <a:endParaRPr lang="en-US"/>
        </a:p>
      </dgm:t>
    </dgm:pt>
    <dgm:pt modelId="{CF7336C0-E8BE-4A76-98D4-24F1F3B9CF6E}" type="sibTrans" cxnId="{88265E4C-9E22-4786-BDAF-D082059CF8A1}">
      <dgm:prSet/>
      <dgm:spPr/>
      <dgm:t>
        <a:bodyPr/>
        <a:lstStyle/>
        <a:p>
          <a:endParaRPr lang="en-US"/>
        </a:p>
      </dgm:t>
    </dgm:pt>
    <dgm:pt modelId="{DD6EEA2F-336E-408C-9510-8C62E3F96775}">
      <dgm:prSet/>
      <dgm:spPr/>
      <dgm:t>
        <a:bodyPr/>
        <a:lstStyle/>
        <a:p>
          <a:r>
            <a:rPr lang="en-US"/>
            <a:t>Personas que busquen algo para pasar el rato.</a:t>
          </a:r>
        </a:p>
      </dgm:t>
    </dgm:pt>
    <dgm:pt modelId="{23303079-51BB-41D9-838A-F35CB5ED315C}" type="parTrans" cxnId="{F1127309-5596-4CCF-8C90-28F609F42935}">
      <dgm:prSet/>
      <dgm:spPr/>
      <dgm:t>
        <a:bodyPr/>
        <a:lstStyle/>
        <a:p>
          <a:endParaRPr lang="en-US"/>
        </a:p>
      </dgm:t>
    </dgm:pt>
    <dgm:pt modelId="{4ADFB1A3-7143-4F84-9C0B-36190A560AD9}" type="sibTrans" cxnId="{F1127309-5596-4CCF-8C90-28F609F42935}">
      <dgm:prSet/>
      <dgm:spPr/>
      <dgm:t>
        <a:bodyPr/>
        <a:lstStyle/>
        <a:p>
          <a:endParaRPr lang="en-US"/>
        </a:p>
      </dgm:t>
    </dgm:pt>
    <dgm:pt modelId="{EE1BC4B0-B1E6-4820-9BEC-A41C411B9D4C}">
      <dgm:prSet/>
      <dgm:spPr/>
      <dgm:t>
        <a:bodyPr/>
        <a:lstStyle/>
        <a:p>
          <a:r>
            <a:rPr lang="en-US"/>
            <a:t>Personas que busquen un desafío.</a:t>
          </a:r>
        </a:p>
      </dgm:t>
    </dgm:pt>
    <dgm:pt modelId="{EC8579F6-A636-485C-98E7-ECE8C50C9F70}" type="parTrans" cxnId="{7588D1C7-C8A7-41C4-9D30-5E4C9186DAFE}">
      <dgm:prSet/>
      <dgm:spPr/>
      <dgm:t>
        <a:bodyPr/>
        <a:lstStyle/>
        <a:p>
          <a:endParaRPr lang="en-US"/>
        </a:p>
      </dgm:t>
    </dgm:pt>
    <dgm:pt modelId="{21D918CF-F298-482C-A2E3-2931D368B51C}" type="sibTrans" cxnId="{7588D1C7-C8A7-41C4-9D30-5E4C9186DAFE}">
      <dgm:prSet/>
      <dgm:spPr/>
      <dgm:t>
        <a:bodyPr/>
        <a:lstStyle/>
        <a:p>
          <a:endParaRPr lang="en-US"/>
        </a:p>
      </dgm:t>
    </dgm:pt>
    <dgm:pt modelId="{E664E0EB-FFEB-4560-AC9B-5477E7A1273B}">
      <dgm:prSet/>
      <dgm:spPr/>
      <dgm:t>
        <a:bodyPr/>
        <a:lstStyle/>
        <a:p>
          <a:r>
            <a:rPr lang="en-US"/>
            <a:t>Personas que le gusten los juegos de estrategia.</a:t>
          </a:r>
        </a:p>
      </dgm:t>
    </dgm:pt>
    <dgm:pt modelId="{DD481E63-812E-43B4-88BC-86B743B1FEF9}" type="parTrans" cxnId="{F85A285F-A36B-45A9-A037-C6583A97100F}">
      <dgm:prSet/>
      <dgm:spPr/>
      <dgm:t>
        <a:bodyPr/>
        <a:lstStyle/>
        <a:p>
          <a:endParaRPr lang="en-US"/>
        </a:p>
      </dgm:t>
    </dgm:pt>
    <dgm:pt modelId="{13C39D70-B7F2-438A-B382-D535DC3BAA9F}" type="sibTrans" cxnId="{F85A285F-A36B-45A9-A037-C6583A97100F}">
      <dgm:prSet/>
      <dgm:spPr/>
      <dgm:t>
        <a:bodyPr/>
        <a:lstStyle/>
        <a:p>
          <a:endParaRPr lang="en-US"/>
        </a:p>
      </dgm:t>
    </dgm:pt>
    <dgm:pt modelId="{9E83407B-B2FC-423F-B6A4-C454F66ECBD0}" type="pres">
      <dgm:prSet presAssocID="{A3893FE4-A773-4C06-B15F-6FE54CDE08D6}" presName="linear" presStyleCnt="0">
        <dgm:presLayoutVars>
          <dgm:animLvl val="lvl"/>
          <dgm:resizeHandles val="exact"/>
        </dgm:presLayoutVars>
      </dgm:prSet>
      <dgm:spPr/>
    </dgm:pt>
    <dgm:pt modelId="{5C5861EC-745F-4CE2-A64A-73790A93A1F2}" type="pres">
      <dgm:prSet presAssocID="{279347D7-41C2-4FE0-8438-9B4B0904C7C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4076D60-7B2B-4088-903B-B7F74331EB42}" type="pres">
      <dgm:prSet presAssocID="{279347D7-41C2-4FE0-8438-9B4B0904C7C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1127309-5596-4CCF-8C90-28F609F42935}" srcId="{279347D7-41C2-4FE0-8438-9B4B0904C7CB}" destId="{DD6EEA2F-336E-408C-9510-8C62E3F96775}" srcOrd="1" destOrd="0" parTransId="{23303079-51BB-41D9-838A-F35CB5ED315C}" sibTransId="{4ADFB1A3-7143-4F84-9C0B-36190A560AD9}"/>
    <dgm:cxn modelId="{B095F325-FF7B-468F-AD04-B353F7C95791}" type="presOf" srcId="{EE1BC4B0-B1E6-4820-9BEC-A41C411B9D4C}" destId="{A4076D60-7B2B-4088-903B-B7F74331EB42}" srcOrd="0" destOrd="2" presId="urn:microsoft.com/office/officeart/2005/8/layout/vList2"/>
    <dgm:cxn modelId="{8DC87C2B-5CCC-4BA0-A730-93A5B2C46FC4}" type="presOf" srcId="{3D28FFF8-B4D4-4119-AC55-39B8D8692B14}" destId="{A4076D60-7B2B-4088-903B-B7F74331EB42}" srcOrd="0" destOrd="0" presId="urn:microsoft.com/office/officeart/2005/8/layout/vList2"/>
    <dgm:cxn modelId="{F85A285F-A36B-45A9-A037-C6583A97100F}" srcId="{279347D7-41C2-4FE0-8438-9B4B0904C7CB}" destId="{E664E0EB-FFEB-4560-AC9B-5477E7A1273B}" srcOrd="3" destOrd="0" parTransId="{DD481E63-812E-43B4-88BC-86B743B1FEF9}" sibTransId="{13C39D70-B7F2-438A-B382-D535DC3BAA9F}"/>
    <dgm:cxn modelId="{88265E4C-9E22-4786-BDAF-D082059CF8A1}" srcId="{279347D7-41C2-4FE0-8438-9B4B0904C7CB}" destId="{3D28FFF8-B4D4-4119-AC55-39B8D8692B14}" srcOrd="0" destOrd="0" parTransId="{973AC9B9-D1E5-4E34-A3CE-1A6AE480DC63}" sibTransId="{CF7336C0-E8BE-4A76-98D4-24F1F3B9CF6E}"/>
    <dgm:cxn modelId="{CFBDC96E-E411-4A26-B839-066005334092}" srcId="{A3893FE4-A773-4C06-B15F-6FE54CDE08D6}" destId="{279347D7-41C2-4FE0-8438-9B4B0904C7CB}" srcOrd="0" destOrd="0" parTransId="{AF8E07EF-F1BC-4800-AFCE-443BDDEBD97B}" sibTransId="{01373A7D-F454-4813-AB1F-84E8F197C8C5}"/>
    <dgm:cxn modelId="{CE358989-40B2-4DC3-8EB8-DAEC878E010E}" type="presOf" srcId="{A3893FE4-A773-4C06-B15F-6FE54CDE08D6}" destId="{9E83407B-B2FC-423F-B6A4-C454F66ECBD0}" srcOrd="0" destOrd="0" presId="urn:microsoft.com/office/officeart/2005/8/layout/vList2"/>
    <dgm:cxn modelId="{E5FB4B8F-A82C-43D2-B2C7-C872FBDA9566}" type="presOf" srcId="{E664E0EB-FFEB-4560-AC9B-5477E7A1273B}" destId="{A4076D60-7B2B-4088-903B-B7F74331EB42}" srcOrd="0" destOrd="3" presId="urn:microsoft.com/office/officeart/2005/8/layout/vList2"/>
    <dgm:cxn modelId="{7588D1C7-C8A7-41C4-9D30-5E4C9186DAFE}" srcId="{279347D7-41C2-4FE0-8438-9B4B0904C7CB}" destId="{EE1BC4B0-B1E6-4820-9BEC-A41C411B9D4C}" srcOrd="2" destOrd="0" parTransId="{EC8579F6-A636-485C-98E7-ECE8C50C9F70}" sibTransId="{21D918CF-F298-482C-A2E3-2931D368B51C}"/>
    <dgm:cxn modelId="{B2DC28DD-9678-4475-9A27-5F1AB50D79B5}" type="presOf" srcId="{279347D7-41C2-4FE0-8438-9B4B0904C7CB}" destId="{5C5861EC-745F-4CE2-A64A-73790A93A1F2}" srcOrd="0" destOrd="0" presId="urn:microsoft.com/office/officeart/2005/8/layout/vList2"/>
    <dgm:cxn modelId="{5F7891EA-36E8-4806-ABEA-3735DC408366}" type="presOf" srcId="{DD6EEA2F-336E-408C-9510-8C62E3F96775}" destId="{A4076D60-7B2B-4088-903B-B7F74331EB42}" srcOrd="0" destOrd="1" presId="urn:microsoft.com/office/officeart/2005/8/layout/vList2"/>
    <dgm:cxn modelId="{78DE1D8B-2197-4CAB-AE24-557E9B047935}" type="presParOf" srcId="{9E83407B-B2FC-423F-B6A4-C454F66ECBD0}" destId="{5C5861EC-745F-4CE2-A64A-73790A93A1F2}" srcOrd="0" destOrd="0" presId="urn:microsoft.com/office/officeart/2005/8/layout/vList2"/>
    <dgm:cxn modelId="{3BAA78C8-6A22-4985-A594-2CA5E7BBEFDA}" type="presParOf" srcId="{9E83407B-B2FC-423F-B6A4-C454F66ECBD0}" destId="{A4076D60-7B2B-4088-903B-B7F74331EB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E8DCC2-DCF3-4201-87C2-A8AAB610B41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057ADF-788F-42FD-8E8E-871D4445E90D}">
      <dgm:prSet/>
      <dgm:spPr/>
      <dgm:t>
        <a:bodyPr/>
        <a:lstStyle/>
        <a:p>
          <a:r>
            <a:rPr lang="en-US"/>
            <a:t>El juego cuenta con 3 versiones:</a:t>
          </a:r>
        </a:p>
      </dgm:t>
    </dgm:pt>
    <dgm:pt modelId="{B2E06E1D-E91F-4A75-BDB5-3588A2A89AF5}" type="parTrans" cxnId="{A096173C-97A1-420F-87EC-60B1B519BC31}">
      <dgm:prSet/>
      <dgm:spPr/>
      <dgm:t>
        <a:bodyPr/>
        <a:lstStyle/>
        <a:p>
          <a:endParaRPr lang="en-US"/>
        </a:p>
      </dgm:t>
    </dgm:pt>
    <dgm:pt modelId="{AB42382F-91CD-499A-BF28-4472449D6CAC}" type="sibTrans" cxnId="{A096173C-97A1-420F-87EC-60B1B519BC31}">
      <dgm:prSet/>
      <dgm:spPr/>
      <dgm:t>
        <a:bodyPr/>
        <a:lstStyle/>
        <a:p>
          <a:endParaRPr lang="en-US"/>
        </a:p>
      </dgm:t>
    </dgm:pt>
    <dgm:pt modelId="{DC0AB27A-9C4A-4076-B5FC-C9D1150C56AC}">
      <dgm:prSet/>
      <dgm:spPr/>
      <dgm:t>
        <a:bodyPr/>
        <a:lstStyle/>
        <a:p>
          <a:r>
            <a:rPr lang="en-US" b="1"/>
            <a:t>Versión Alpha:</a:t>
          </a:r>
          <a:r>
            <a:rPr lang="en-US"/>
            <a:t> una versión no disponible para el público conformada por un solo nivel básico. </a:t>
          </a:r>
        </a:p>
      </dgm:t>
    </dgm:pt>
    <dgm:pt modelId="{9E7F7B2A-6E7E-4763-B7F0-DCCFC78FD95F}" type="parTrans" cxnId="{BB5D6A1B-9D11-428A-9516-CD35E232C4A0}">
      <dgm:prSet/>
      <dgm:spPr/>
      <dgm:t>
        <a:bodyPr/>
        <a:lstStyle/>
        <a:p>
          <a:endParaRPr lang="en-US"/>
        </a:p>
      </dgm:t>
    </dgm:pt>
    <dgm:pt modelId="{6392DB84-C88A-43B6-B23D-6A7A8367FFCF}" type="sibTrans" cxnId="{BB5D6A1B-9D11-428A-9516-CD35E232C4A0}">
      <dgm:prSet/>
      <dgm:spPr/>
      <dgm:t>
        <a:bodyPr/>
        <a:lstStyle/>
        <a:p>
          <a:endParaRPr lang="en-US"/>
        </a:p>
      </dgm:t>
    </dgm:pt>
    <dgm:pt modelId="{E51B1DFE-A80E-45F0-A482-CD8533B14A76}">
      <dgm:prSet/>
      <dgm:spPr/>
      <dgm:t>
        <a:bodyPr/>
        <a:lstStyle/>
        <a:p>
          <a:r>
            <a:rPr lang="en-US" b="1"/>
            <a:t>Versión Beta:</a:t>
          </a:r>
          <a:r>
            <a:rPr lang="en-US"/>
            <a:t> una versión que cuenta con el menú principal, menú de selección de niveles y 4 niveles básicos.</a:t>
          </a:r>
        </a:p>
      </dgm:t>
    </dgm:pt>
    <dgm:pt modelId="{6455DE01-EEC3-4E74-9D62-8F63660DEA17}" type="parTrans" cxnId="{2E150D06-28A5-442C-852E-9EE093689E19}">
      <dgm:prSet/>
      <dgm:spPr/>
      <dgm:t>
        <a:bodyPr/>
        <a:lstStyle/>
        <a:p>
          <a:endParaRPr lang="en-US"/>
        </a:p>
      </dgm:t>
    </dgm:pt>
    <dgm:pt modelId="{B0905579-D4E8-43D4-A190-CFE0A79FBBA1}" type="sibTrans" cxnId="{2E150D06-28A5-442C-852E-9EE093689E19}">
      <dgm:prSet/>
      <dgm:spPr/>
      <dgm:t>
        <a:bodyPr/>
        <a:lstStyle/>
        <a:p>
          <a:endParaRPr lang="en-US"/>
        </a:p>
      </dgm:t>
    </dgm:pt>
    <dgm:pt modelId="{43428A16-73D7-4DDC-A2AE-C7C83DF0DDD9}">
      <dgm:prSet/>
      <dgm:spPr/>
      <dgm:t>
        <a:bodyPr/>
        <a:lstStyle/>
        <a:p>
          <a:r>
            <a:rPr lang="en-US" b="1"/>
            <a:t>Versión 1.0:</a:t>
          </a:r>
          <a:r>
            <a:rPr lang="en-US"/>
            <a:t> versión completa del juego, con 15 niveles, 4 variantes de enemigos, 7 tipos de torretas y la implementación de sonidos y nuevas mecánicas en el juego. </a:t>
          </a:r>
        </a:p>
      </dgm:t>
    </dgm:pt>
    <dgm:pt modelId="{4766597B-0A0C-452C-B9A8-97261146F4D5}" type="parTrans" cxnId="{C9B18309-4175-4EC0-8D76-1B2221BEC08F}">
      <dgm:prSet/>
      <dgm:spPr/>
      <dgm:t>
        <a:bodyPr/>
        <a:lstStyle/>
        <a:p>
          <a:endParaRPr lang="en-US"/>
        </a:p>
      </dgm:t>
    </dgm:pt>
    <dgm:pt modelId="{363BBEC8-FCCC-4812-8779-78F6542B98A0}" type="sibTrans" cxnId="{C9B18309-4175-4EC0-8D76-1B2221BEC08F}">
      <dgm:prSet/>
      <dgm:spPr/>
      <dgm:t>
        <a:bodyPr/>
        <a:lstStyle/>
        <a:p>
          <a:endParaRPr lang="en-US"/>
        </a:p>
      </dgm:t>
    </dgm:pt>
    <dgm:pt modelId="{0E495AD8-7630-4A2B-B6B7-D2707C5B5DF2}" type="pres">
      <dgm:prSet presAssocID="{13E8DCC2-DCF3-4201-87C2-A8AAB610B418}" presName="linear" presStyleCnt="0">
        <dgm:presLayoutVars>
          <dgm:animLvl val="lvl"/>
          <dgm:resizeHandles val="exact"/>
        </dgm:presLayoutVars>
      </dgm:prSet>
      <dgm:spPr/>
    </dgm:pt>
    <dgm:pt modelId="{209558AE-5883-431F-99C4-2C989B084520}" type="pres">
      <dgm:prSet presAssocID="{AD057ADF-788F-42FD-8E8E-871D4445E90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7D2404D-8652-4A4F-88C0-CD5C7529B1F2}" type="pres">
      <dgm:prSet presAssocID="{AD057ADF-788F-42FD-8E8E-871D4445E90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E150D06-28A5-442C-852E-9EE093689E19}" srcId="{AD057ADF-788F-42FD-8E8E-871D4445E90D}" destId="{E51B1DFE-A80E-45F0-A482-CD8533B14A76}" srcOrd="1" destOrd="0" parTransId="{6455DE01-EEC3-4E74-9D62-8F63660DEA17}" sibTransId="{B0905579-D4E8-43D4-A190-CFE0A79FBBA1}"/>
    <dgm:cxn modelId="{C9B18309-4175-4EC0-8D76-1B2221BEC08F}" srcId="{AD057ADF-788F-42FD-8E8E-871D4445E90D}" destId="{43428A16-73D7-4DDC-A2AE-C7C83DF0DDD9}" srcOrd="2" destOrd="0" parTransId="{4766597B-0A0C-452C-B9A8-97261146F4D5}" sibTransId="{363BBEC8-FCCC-4812-8779-78F6542B98A0}"/>
    <dgm:cxn modelId="{BB5D6A1B-9D11-428A-9516-CD35E232C4A0}" srcId="{AD057ADF-788F-42FD-8E8E-871D4445E90D}" destId="{DC0AB27A-9C4A-4076-B5FC-C9D1150C56AC}" srcOrd="0" destOrd="0" parTransId="{9E7F7B2A-6E7E-4763-B7F0-DCCFC78FD95F}" sibTransId="{6392DB84-C88A-43B6-B23D-6A7A8367FFCF}"/>
    <dgm:cxn modelId="{58C83336-5DC2-4420-9CD2-4CB444307EE3}" type="presOf" srcId="{E51B1DFE-A80E-45F0-A482-CD8533B14A76}" destId="{97D2404D-8652-4A4F-88C0-CD5C7529B1F2}" srcOrd="0" destOrd="1" presId="urn:microsoft.com/office/officeart/2005/8/layout/vList2"/>
    <dgm:cxn modelId="{A096173C-97A1-420F-87EC-60B1B519BC31}" srcId="{13E8DCC2-DCF3-4201-87C2-A8AAB610B418}" destId="{AD057ADF-788F-42FD-8E8E-871D4445E90D}" srcOrd="0" destOrd="0" parTransId="{B2E06E1D-E91F-4A75-BDB5-3588A2A89AF5}" sibTransId="{AB42382F-91CD-499A-BF28-4472449D6CAC}"/>
    <dgm:cxn modelId="{8A142B6E-FE13-4AFE-AD72-95EBF100A7B5}" type="presOf" srcId="{AD057ADF-788F-42FD-8E8E-871D4445E90D}" destId="{209558AE-5883-431F-99C4-2C989B084520}" srcOrd="0" destOrd="0" presId="urn:microsoft.com/office/officeart/2005/8/layout/vList2"/>
    <dgm:cxn modelId="{D9DF8952-4F82-45A7-A45E-92888A121104}" type="presOf" srcId="{DC0AB27A-9C4A-4076-B5FC-C9D1150C56AC}" destId="{97D2404D-8652-4A4F-88C0-CD5C7529B1F2}" srcOrd="0" destOrd="0" presId="urn:microsoft.com/office/officeart/2005/8/layout/vList2"/>
    <dgm:cxn modelId="{919005B7-2A3D-4D1B-AB92-760533DD99A4}" type="presOf" srcId="{13E8DCC2-DCF3-4201-87C2-A8AAB610B418}" destId="{0E495AD8-7630-4A2B-B6B7-D2707C5B5DF2}" srcOrd="0" destOrd="0" presId="urn:microsoft.com/office/officeart/2005/8/layout/vList2"/>
    <dgm:cxn modelId="{E18B4CEA-19CB-4CE2-9E11-631FAAEF442E}" type="presOf" srcId="{43428A16-73D7-4DDC-A2AE-C7C83DF0DDD9}" destId="{97D2404D-8652-4A4F-88C0-CD5C7529B1F2}" srcOrd="0" destOrd="2" presId="urn:microsoft.com/office/officeart/2005/8/layout/vList2"/>
    <dgm:cxn modelId="{E18E80FC-B66E-44EC-A0FF-0BFE13E34E45}" type="presParOf" srcId="{0E495AD8-7630-4A2B-B6B7-D2707C5B5DF2}" destId="{209558AE-5883-431F-99C4-2C989B084520}" srcOrd="0" destOrd="0" presId="urn:microsoft.com/office/officeart/2005/8/layout/vList2"/>
    <dgm:cxn modelId="{6287E68D-9DB6-4978-BE94-C27E79A24BBC}" type="presParOf" srcId="{0E495AD8-7630-4A2B-B6B7-D2707C5B5DF2}" destId="{97D2404D-8652-4A4F-88C0-CD5C7529B1F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D63FCA-06E4-483E-B982-D72D361D113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D4EE90-BA7B-48F1-AA13-E59C93A8ADC4}">
      <dgm:prSet/>
      <dgm:spPr/>
      <dgm:t>
        <a:bodyPr/>
        <a:lstStyle/>
        <a:p>
          <a:r>
            <a:rPr lang="en-US" b="1"/>
            <a:t>Sistema operativo:</a:t>
          </a:r>
          <a:r>
            <a:rPr lang="en-US"/>
            <a:t> Windows 7 – Windows 11 </a:t>
          </a:r>
        </a:p>
      </dgm:t>
    </dgm:pt>
    <dgm:pt modelId="{76C068CD-7C00-4F17-9E21-BC38384D7BCB}" type="parTrans" cxnId="{231EF4A0-7341-460A-ACCF-E1E9E11D6DF1}">
      <dgm:prSet/>
      <dgm:spPr/>
      <dgm:t>
        <a:bodyPr/>
        <a:lstStyle/>
        <a:p>
          <a:endParaRPr lang="en-US"/>
        </a:p>
      </dgm:t>
    </dgm:pt>
    <dgm:pt modelId="{646FF389-3D7C-4AAD-9939-494CCBA409BE}" type="sibTrans" cxnId="{231EF4A0-7341-460A-ACCF-E1E9E11D6DF1}">
      <dgm:prSet/>
      <dgm:spPr/>
      <dgm:t>
        <a:bodyPr/>
        <a:lstStyle/>
        <a:p>
          <a:endParaRPr lang="en-US"/>
        </a:p>
      </dgm:t>
    </dgm:pt>
    <dgm:pt modelId="{B8440857-EF11-4037-9314-029364AEADC8}">
      <dgm:prSet/>
      <dgm:spPr/>
      <dgm:t>
        <a:bodyPr/>
        <a:lstStyle/>
        <a:p>
          <a:r>
            <a:rPr lang="en-US" b="1"/>
            <a:t>RAM:</a:t>
          </a:r>
          <a:r>
            <a:rPr lang="en-US"/>
            <a:t> 2 GB </a:t>
          </a:r>
        </a:p>
      </dgm:t>
    </dgm:pt>
    <dgm:pt modelId="{3340B95C-C321-49EF-B283-94C2ACAC232B}" type="parTrans" cxnId="{C5DCF547-5BAE-47A9-ADC9-7F0FAE4EAFD0}">
      <dgm:prSet/>
      <dgm:spPr/>
      <dgm:t>
        <a:bodyPr/>
        <a:lstStyle/>
        <a:p>
          <a:endParaRPr lang="en-US"/>
        </a:p>
      </dgm:t>
    </dgm:pt>
    <dgm:pt modelId="{2F51B052-484D-4FCF-BCED-972F37B87FB9}" type="sibTrans" cxnId="{C5DCF547-5BAE-47A9-ADC9-7F0FAE4EAFD0}">
      <dgm:prSet/>
      <dgm:spPr/>
      <dgm:t>
        <a:bodyPr/>
        <a:lstStyle/>
        <a:p>
          <a:endParaRPr lang="en-US"/>
        </a:p>
      </dgm:t>
    </dgm:pt>
    <dgm:pt modelId="{5F664A83-1AEE-4D32-AB44-ADC3FEA0ABDC}">
      <dgm:prSet/>
      <dgm:spPr/>
      <dgm:t>
        <a:bodyPr/>
        <a:lstStyle/>
        <a:p>
          <a:r>
            <a:rPr lang="en-US" b="1"/>
            <a:t>Tarjeta gráfica:</a:t>
          </a:r>
          <a:r>
            <a:rPr lang="en-US"/>
            <a:t> Envidia GTX 1650 </a:t>
          </a:r>
        </a:p>
      </dgm:t>
    </dgm:pt>
    <dgm:pt modelId="{EBF17525-FC18-4468-8E8E-9BB0D6569EFE}" type="parTrans" cxnId="{FB1CDEB9-7999-4E46-B5A7-A803BC07B740}">
      <dgm:prSet/>
      <dgm:spPr/>
      <dgm:t>
        <a:bodyPr/>
        <a:lstStyle/>
        <a:p>
          <a:endParaRPr lang="en-US"/>
        </a:p>
      </dgm:t>
    </dgm:pt>
    <dgm:pt modelId="{DB64C070-FB30-4518-AD81-9A96B6D24BDD}" type="sibTrans" cxnId="{FB1CDEB9-7999-4E46-B5A7-A803BC07B740}">
      <dgm:prSet/>
      <dgm:spPr/>
      <dgm:t>
        <a:bodyPr/>
        <a:lstStyle/>
        <a:p>
          <a:endParaRPr lang="en-US"/>
        </a:p>
      </dgm:t>
    </dgm:pt>
    <dgm:pt modelId="{C2CC8F04-1CE1-4415-929B-238771CBD46C}" type="pres">
      <dgm:prSet presAssocID="{6DD63FCA-06E4-483E-B982-D72D361D1133}" presName="vert0" presStyleCnt="0">
        <dgm:presLayoutVars>
          <dgm:dir/>
          <dgm:animOne val="branch"/>
          <dgm:animLvl val="lvl"/>
        </dgm:presLayoutVars>
      </dgm:prSet>
      <dgm:spPr/>
    </dgm:pt>
    <dgm:pt modelId="{81488BEB-B1DE-4FE3-9BAC-D85718865476}" type="pres">
      <dgm:prSet presAssocID="{07D4EE90-BA7B-48F1-AA13-E59C93A8ADC4}" presName="thickLine" presStyleLbl="alignNode1" presStyleIdx="0" presStyleCnt="3"/>
      <dgm:spPr/>
    </dgm:pt>
    <dgm:pt modelId="{AB4653BA-A83E-4504-B674-2ED00B087EB8}" type="pres">
      <dgm:prSet presAssocID="{07D4EE90-BA7B-48F1-AA13-E59C93A8ADC4}" presName="horz1" presStyleCnt="0"/>
      <dgm:spPr/>
    </dgm:pt>
    <dgm:pt modelId="{4EFFE2C9-3B0A-4128-BAB8-31186074AD96}" type="pres">
      <dgm:prSet presAssocID="{07D4EE90-BA7B-48F1-AA13-E59C93A8ADC4}" presName="tx1" presStyleLbl="revTx" presStyleIdx="0" presStyleCnt="3"/>
      <dgm:spPr/>
    </dgm:pt>
    <dgm:pt modelId="{952DD4FD-6836-46DD-94BC-193F1B19C94A}" type="pres">
      <dgm:prSet presAssocID="{07D4EE90-BA7B-48F1-AA13-E59C93A8ADC4}" presName="vert1" presStyleCnt="0"/>
      <dgm:spPr/>
    </dgm:pt>
    <dgm:pt modelId="{4FD37DB0-BE31-48AD-83D7-AC3DDB569932}" type="pres">
      <dgm:prSet presAssocID="{B8440857-EF11-4037-9314-029364AEADC8}" presName="thickLine" presStyleLbl="alignNode1" presStyleIdx="1" presStyleCnt="3"/>
      <dgm:spPr/>
    </dgm:pt>
    <dgm:pt modelId="{C0AE735F-5934-4085-AFA5-080C8B487A21}" type="pres">
      <dgm:prSet presAssocID="{B8440857-EF11-4037-9314-029364AEADC8}" presName="horz1" presStyleCnt="0"/>
      <dgm:spPr/>
    </dgm:pt>
    <dgm:pt modelId="{A9928ACE-02FC-4D4F-BB92-453095893C7D}" type="pres">
      <dgm:prSet presAssocID="{B8440857-EF11-4037-9314-029364AEADC8}" presName="tx1" presStyleLbl="revTx" presStyleIdx="1" presStyleCnt="3"/>
      <dgm:spPr/>
    </dgm:pt>
    <dgm:pt modelId="{E931C682-1EF0-4EC0-AABB-AA4003A131BD}" type="pres">
      <dgm:prSet presAssocID="{B8440857-EF11-4037-9314-029364AEADC8}" presName="vert1" presStyleCnt="0"/>
      <dgm:spPr/>
    </dgm:pt>
    <dgm:pt modelId="{5F9B9852-D003-493E-B190-1F1BABE73683}" type="pres">
      <dgm:prSet presAssocID="{5F664A83-1AEE-4D32-AB44-ADC3FEA0ABDC}" presName="thickLine" presStyleLbl="alignNode1" presStyleIdx="2" presStyleCnt="3"/>
      <dgm:spPr/>
    </dgm:pt>
    <dgm:pt modelId="{67D96EA3-C619-4947-B1B9-64C72F8CE784}" type="pres">
      <dgm:prSet presAssocID="{5F664A83-1AEE-4D32-AB44-ADC3FEA0ABDC}" presName="horz1" presStyleCnt="0"/>
      <dgm:spPr/>
    </dgm:pt>
    <dgm:pt modelId="{A1F55ADE-25A6-4F3D-A5DF-96622D3F0EE4}" type="pres">
      <dgm:prSet presAssocID="{5F664A83-1AEE-4D32-AB44-ADC3FEA0ABDC}" presName="tx1" presStyleLbl="revTx" presStyleIdx="2" presStyleCnt="3"/>
      <dgm:spPr/>
    </dgm:pt>
    <dgm:pt modelId="{105F6715-43E9-4F43-82F2-D0FBB523175E}" type="pres">
      <dgm:prSet presAssocID="{5F664A83-1AEE-4D32-AB44-ADC3FEA0ABDC}" presName="vert1" presStyleCnt="0"/>
      <dgm:spPr/>
    </dgm:pt>
  </dgm:ptLst>
  <dgm:cxnLst>
    <dgm:cxn modelId="{DF4F4E2E-BFFC-4980-8D87-84224F1455D1}" type="presOf" srcId="{5F664A83-1AEE-4D32-AB44-ADC3FEA0ABDC}" destId="{A1F55ADE-25A6-4F3D-A5DF-96622D3F0EE4}" srcOrd="0" destOrd="0" presId="urn:microsoft.com/office/officeart/2008/layout/LinedList"/>
    <dgm:cxn modelId="{C5DCF547-5BAE-47A9-ADC9-7F0FAE4EAFD0}" srcId="{6DD63FCA-06E4-483E-B982-D72D361D1133}" destId="{B8440857-EF11-4037-9314-029364AEADC8}" srcOrd="1" destOrd="0" parTransId="{3340B95C-C321-49EF-B283-94C2ACAC232B}" sibTransId="{2F51B052-484D-4FCF-BCED-972F37B87FB9}"/>
    <dgm:cxn modelId="{DC50D07D-9AA8-4FBE-A47B-5DCE30F9AC99}" type="presOf" srcId="{6DD63FCA-06E4-483E-B982-D72D361D1133}" destId="{C2CC8F04-1CE1-4415-929B-238771CBD46C}" srcOrd="0" destOrd="0" presId="urn:microsoft.com/office/officeart/2008/layout/LinedList"/>
    <dgm:cxn modelId="{231EF4A0-7341-460A-ACCF-E1E9E11D6DF1}" srcId="{6DD63FCA-06E4-483E-B982-D72D361D1133}" destId="{07D4EE90-BA7B-48F1-AA13-E59C93A8ADC4}" srcOrd="0" destOrd="0" parTransId="{76C068CD-7C00-4F17-9E21-BC38384D7BCB}" sibTransId="{646FF389-3D7C-4AAD-9939-494CCBA409BE}"/>
    <dgm:cxn modelId="{3B633EA4-8B55-4291-B9B7-E6A50895C2D7}" type="presOf" srcId="{B8440857-EF11-4037-9314-029364AEADC8}" destId="{A9928ACE-02FC-4D4F-BB92-453095893C7D}" srcOrd="0" destOrd="0" presId="urn:microsoft.com/office/officeart/2008/layout/LinedList"/>
    <dgm:cxn modelId="{3A34B1AC-3E01-4F51-A214-F3F5C57E3199}" type="presOf" srcId="{07D4EE90-BA7B-48F1-AA13-E59C93A8ADC4}" destId="{4EFFE2C9-3B0A-4128-BAB8-31186074AD96}" srcOrd="0" destOrd="0" presId="urn:microsoft.com/office/officeart/2008/layout/LinedList"/>
    <dgm:cxn modelId="{FB1CDEB9-7999-4E46-B5A7-A803BC07B740}" srcId="{6DD63FCA-06E4-483E-B982-D72D361D1133}" destId="{5F664A83-1AEE-4D32-AB44-ADC3FEA0ABDC}" srcOrd="2" destOrd="0" parTransId="{EBF17525-FC18-4468-8E8E-9BB0D6569EFE}" sibTransId="{DB64C070-FB30-4518-AD81-9A96B6D24BDD}"/>
    <dgm:cxn modelId="{FD289B9B-F091-40F0-A0D5-E4EA5CC668B0}" type="presParOf" srcId="{C2CC8F04-1CE1-4415-929B-238771CBD46C}" destId="{81488BEB-B1DE-4FE3-9BAC-D85718865476}" srcOrd="0" destOrd="0" presId="urn:microsoft.com/office/officeart/2008/layout/LinedList"/>
    <dgm:cxn modelId="{716C20AC-51AE-429C-B5FB-1B33C696143B}" type="presParOf" srcId="{C2CC8F04-1CE1-4415-929B-238771CBD46C}" destId="{AB4653BA-A83E-4504-B674-2ED00B087EB8}" srcOrd="1" destOrd="0" presId="urn:microsoft.com/office/officeart/2008/layout/LinedList"/>
    <dgm:cxn modelId="{82E7138B-D015-48FA-AACF-8875F79D6397}" type="presParOf" srcId="{AB4653BA-A83E-4504-B674-2ED00B087EB8}" destId="{4EFFE2C9-3B0A-4128-BAB8-31186074AD96}" srcOrd="0" destOrd="0" presId="urn:microsoft.com/office/officeart/2008/layout/LinedList"/>
    <dgm:cxn modelId="{467A4DFA-938A-47E9-8710-9CAEE10D93A6}" type="presParOf" srcId="{AB4653BA-A83E-4504-B674-2ED00B087EB8}" destId="{952DD4FD-6836-46DD-94BC-193F1B19C94A}" srcOrd="1" destOrd="0" presId="urn:microsoft.com/office/officeart/2008/layout/LinedList"/>
    <dgm:cxn modelId="{A3AC0164-B793-4BEC-970E-727BE360F8BF}" type="presParOf" srcId="{C2CC8F04-1CE1-4415-929B-238771CBD46C}" destId="{4FD37DB0-BE31-48AD-83D7-AC3DDB569932}" srcOrd="2" destOrd="0" presId="urn:microsoft.com/office/officeart/2008/layout/LinedList"/>
    <dgm:cxn modelId="{E1D1A7FD-91D6-4939-94A7-94EEDE66D157}" type="presParOf" srcId="{C2CC8F04-1CE1-4415-929B-238771CBD46C}" destId="{C0AE735F-5934-4085-AFA5-080C8B487A21}" srcOrd="3" destOrd="0" presId="urn:microsoft.com/office/officeart/2008/layout/LinedList"/>
    <dgm:cxn modelId="{186A1B83-3B76-423E-9169-F67023144B91}" type="presParOf" srcId="{C0AE735F-5934-4085-AFA5-080C8B487A21}" destId="{A9928ACE-02FC-4D4F-BB92-453095893C7D}" srcOrd="0" destOrd="0" presId="urn:microsoft.com/office/officeart/2008/layout/LinedList"/>
    <dgm:cxn modelId="{C0C4E498-B5DA-4788-8F19-548CB0ED46F1}" type="presParOf" srcId="{C0AE735F-5934-4085-AFA5-080C8B487A21}" destId="{E931C682-1EF0-4EC0-AABB-AA4003A131BD}" srcOrd="1" destOrd="0" presId="urn:microsoft.com/office/officeart/2008/layout/LinedList"/>
    <dgm:cxn modelId="{F197B855-9966-44C3-9E2C-AC8581F2338D}" type="presParOf" srcId="{C2CC8F04-1CE1-4415-929B-238771CBD46C}" destId="{5F9B9852-D003-493E-B190-1F1BABE73683}" srcOrd="4" destOrd="0" presId="urn:microsoft.com/office/officeart/2008/layout/LinedList"/>
    <dgm:cxn modelId="{1593D5A5-FD09-4F96-9380-20D02A06BE78}" type="presParOf" srcId="{C2CC8F04-1CE1-4415-929B-238771CBD46C}" destId="{67D96EA3-C619-4947-B1B9-64C72F8CE784}" srcOrd="5" destOrd="0" presId="urn:microsoft.com/office/officeart/2008/layout/LinedList"/>
    <dgm:cxn modelId="{7CB7326A-6489-48F0-A6CF-A562EDCB64F5}" type="presParOf" srcId="{67D96EA3-C619-4947-B1B9-64C72F8CE784}" destId="{A1F55ADE-25A6-4F3D-A5DF-96622D3F0EE4}" srcOrd="0" destOrd="0" presId="urn:microsoft.com/office/officeart/2008/layout/LinedList"/>
    <dgm:cxn modelId="{526B869A-FE77-4C6B-9E99-7EBFF7E43721}" type="presParOf" srcId="{67D96EA3-C619-4947-B1B9-64C72F8CE784}" destId="{105F6715-43E9-4F43-82F2-D0FBB52317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F865B-7C8D-4402-A396-8C0B47235DEE}">
      <dsp:nvSpPr>
        <dsp:cNvPr id="0" name=""/>
        <dsp:cNvSpPr/>
      </dsp:nvSpPr>
      <dsp:spPr>
        <a:xfrm>
          <a:off x="1231376" y="288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C4078-21C1-4F26-AA7F-D565AE22E6DA}">
      <dsp:nvSpPr>
        <dsp:cNvPr id="0" name=""/>
        <dsp:cNvSpPr/>
      </dsp:nvSpPr>
      <dsp:spPr>
        <a:xfrm>
          <a:off x="1444810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C7075-878C-43D4-8D04-45941A569388}">
      <dsp:nvSpPr>
        <dsp:cNvPr id="0" name=""/>
        <dsp:cNvSpPr/>
      </dsp:nvSpPr>
      <dsp:spPr>
        <a:xfrm>
          <a:off x="911226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Crear un juego multiplataforma.</a:t>
          </a:r>
        </a:p>
      </dsp:txBody>
      <dsp:txXfrm>
        <a:off x="911226" y="1313725"/>
        <a:ext cx="1641796" cy="656718"/>
      </dsp:txXfrm>
    </dsp:sp>
    <dsp:sp modelId="{0B4BC3AB-653A-4C74-84A4-F8E698F7B50E}">
      <dsp:nvSpPr>
        <dsp:cNvPr id="0" name=""/>
        <dsp:cNvSpPr/>
      </dsp:nvSpPr>
      <dsp:spPr>
        <a:xfrm>
          <a:off x="3160488" y="288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32C14-5F90-4125-9B21-808482E8E5E7}">
      <dsp:nvSpPr>
        <dsp:cNvPr id="0" name=""/>
        <dsp:cNvSpPr/>
      </dsp:nvSpPr>
      <dsp:spPr>
        <a:xfrm>
          <a:off x="337392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BFE72-4EB0-4FDB-996F-3E69F24B293A}">
      <dsp:nvSpPr>
        <dsp:cNvPr id="0" name=""/>
        <dsp:cNvSpPr/>
      </dsp:nvSpPr>
      <dsp:spPr>
        <a:xfrm>
          <a:off x="284033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Crear un tower defense entretenido.</a:t>
          </a:r>
        </a:p>
      </dsp:txBody>
      <dsp:txXfrm>
        <a:off x="2840337" y="1313725"/>
        <a:ext cx="1641796" cy="656718"/>
      </dsp:txXfrm>
    </dsp:sp>
    <dsp:sp modelId="{2C22A07E-1EF8-4E13-A80A-730319F829D3}">
      <dsp:nvSpPr>
        <dsp:cNvPr id="0" name=""/>
        <dsp:cNvSpPr/>
      </dsp:nvSpPr>
      <dsp:spPr>
        <a:xfrm>
          <a:off x="1231376" y="2380893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21403-DE71-4416-8FA4-38AD4A5C1428}">
      <dsp:nvSpPr>
        <dsp:cNvPr id="0" name=""/>
        <dsp:cNvSpPr/>
      </dsp:nvSpPr>
      <dsp:spPr>
        <a:xfrm>
          <a:off x="1444810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0FD09-B78F-4466-88B2-ACB43AB4F901}">
      <dsp:nvSpPr>
        <dsp:cNvPr id="0" name=""/>
        <dsp:cNvSpPr/>
      </dsp:nvSpPr>
      <dsp:spPr>
        <a:xfrm>
          <a:off x="911226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Crear mecánicas desafiantes que obliguen a pensar al jugador.</a:t>
          </a:r>
        </a:p>
      </dsp:txBody>
      <dsp:txXfrm>
        <a:off x="911226" y="3694331"/>
        <a:ext cx="1641796" cy="656718"/>
      </dsp:txXfrm>
    </dsp:sp>
    <dsp:sp modelId="{B73957BD-8008-48A1-9EC8-0AB3717A1AE3}">
      <dsp:nvSpPr>
        <dsp:cNvPr id="0" name=""/>
        <dsp:cNvSpPr/>
      </dsp:nvSpPr>
      <dsp:spPr>
        <a:xfrm>
          <a:off x="3160488" y="2380893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61490-7307-4839-A6D2-6874FD2750DA}">
      <dsp:nvSpPr>
        <dsp:cNvPr id="0" name=""/>
        <dsp:cNvSpPr/>
      </dsp:nvSpPr>
      <dsp:spPr>
        <a:xfrm>
          <a:off x="337392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E1EA1-C518-40DB-AA73-EF0F32BEFB7E}">
      <dsp:nvSpPr>
        <dsp:cNvPr id="0" name=""/>
        <dsp:cNvSpPr/>
      </dsp:nvSpPr>
      <dsp:spPr>
        <a:xfrm>
          <a:off x="284033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Diseñar un juego de estilo Sci-Fi futurista. </a:t>
          </a:r>
        </a:p>
      </dsp:txBody>
      <dsp:txXfrm>
        <a:off x="2840337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5CC37-71E6-4BAA-B4AB-85F4FC07033D}">
      <dsp:nvSpPr>
        <dsp:cNvPr id="0" name=""/>
        <dsp:cNvSpPr/>
      </dsp:nvSpPr>
      <dsp:spPr>
        <a:xfrm>
          <a:off x="0" y="201294"/>
          <a:ext cx="5393361" cy="989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Los prototipos del juego se han dividido en 2 categorías, Lo-Fi, Hi-Fi. Y se expresan de la siguiente forma:</a:t>
          </a:r>
        </a:p>
      </dsp:txBody>
      <dsp:txXfrm>
        <a:off x="48319" y="249613"/>
        <a:ext cx="5296723" cy="893182"/>
      </dsp:txXfrm>
    </dsp:sp>
    <dsp:sp modelId="{C755C6A8-DD92-410B-8E86-C016A1B87D7D}">
      <dsp:nvSpPr>
        <dsp:cNvPr id="0" name=""/>
        <dsp:cNvSpPr/>
      </dsp:nvSpPr>
      <dsp:spPr>
        <a:xfrm>
          <a:off x="0" y="1242954"/>
          <a:ext cx="5393361" cy="9898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Lo-Fi: un prototipo compuesto solo por un nivel básico, este prototipo nunca verá la luz del día pues solo sirve como base para el desarrollo.</a:t>
          </a:r>
        </a:p>
      </dsp:txBody>
      <dsp:txXfrm>
        <a:off x="48319" y="1291273"/>
        <a:ext cx="5296723" cy="893182"/>
      </dsp:txXfrm>
    </dsp:sp>
    <dsp:sp modelId="{501464B0-7554-4318-B701-4AA27C4601F8}">
      <dsp:nvSpPr>
        <dsp:cNvPr id="0" name=""/>
        <dsp:cNvSpPr/>
      </dsp:nvSpPr>
      <dsp:spPr>
        <a:xfrm>
          <a:off x="0" y="2284614"/>
          <a:ext cx="5393361" cy="9898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Hi-Fi: 2 prototipos;</a:t>
          </a:r>
        </a:p>
      </dsp:txBody>
      <dsp:txXfrm>
        <a:off x="48319" y="2332933"/>
        <a:ext cx="5296723" cy="893182"/>
      </dsp:txXfrm>
    </dsp:sp>
    <dsp:sp modelId="{158D0B02-DCBF-45EE-9C2B-515057092817}">
      <dsp:nvSpPr>
        <dsp:cNvPr id="0" name=""/>
        <dsp:cNvSpPr/>
      </dsp:nvSpPr>
      <dsp:spPr>
        <a:xfrm>
          <a:off x="0" y="3274433"/>
          <a:ext cx="5393361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3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El primer prototipo Hi-Fi incorpora el menú principal, menú selector de niveles y 4 niveles básicos.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El segundo prototipo Hi-Fi extiende las funcionalidades al agregar los sonidos, más mecánicas, enemigos, torretas y niveles</a:t>
          </a:r>
        </a:p>
      </dsp:txBody>
      <dsp:txXfrm>
        <a:off x="0" y="3274433"/>
        <a:ext cx="5393361" cy="875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861EC-745F-4CE2-A64A-73790A93A1F2}">
      <dsp:nvSpPr>
        <dsp:cNvPr id="0" name=""/>
        <dsp:cNvSpPr/>
      </dsp:nvSpPr>
      <dsp:spPr>
        <a:xfrm>
          <a:off x="0" y="52996"/>
          <a:ext cx="5393361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El público objetivo es:</a:t>
          </a:r>
        </a:p>
      </dsp:txBody>
      <dsp:txXfrm>
        <a:off x="45663" y="98659"/>
        <a:ext cx="5302035" cy="844089"/>
      </dsp:txXfrm>
    </dsp:sp>
    <dsp:sp modelId="{A4076D60-7B2B-4088-903B-B7F74331EB42}">
      <dsp:nvSpPr>
        <dsp:cNvPr id="0" name=""/>
        <dsp:cNvSpPr/>
      </dsp:nvSpPr>
      <dsp:spPr>
        <a:xfrm>
          <a:off x="0" y="988411"/>
          <a:ext cx="5393361" cy="3309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39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Personas mayores de 10 años.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Personas que busquen algo para pasar el rato.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Personas que busquen un desafío.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Personas que le gusten los juegos de estrategia.</a:t>
          </a:r>
        </a:p>
      </dsp:txBody>
      <dsp:txXfrm>
        <a:off x="0" y="988411"/>
        <a:ext cx="5393361" cy="3309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558AE-5883-431F-99C4-2C989B084520}">
      <dsp:nvSpPr>
        <dsp:cNvPr id="0" name=""/>
        <dsp:cNvSpPr/>
      </dsp:nvSpPr>
      <dsp:spPr>
        <a:xfrm>
          <a:off x="0" y="122881"/>
          <a:ext cx="626364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El juego cuenta con 3 versiones:</a:t>
          </a:r>
        </a:p>
      </dsp:txBody>
      <dsp:txXfrm>
        <a:off x="40980" y="163861"/>
        <a:ext cx="6181680" cy="757514"/>
      </dsp:txXfrm>
    </dsp:sp>
    <dsp:sp modelId="{97D2404D-8652-4A4F-88C0-CD5C7529B1F2}">
      <dsp:nvSpPr>
        <dsp:cNvPr id="0" name=""/>
        <dsp:cNvSpPr/>
      </dsp:nvSpPr>
      <dsp:spPr>
        <a:xfrm>
          <a:off x="0" y="962356"/>
          <a:ext cx="6263640" cy="4419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/>
            <a:t>Versión Alpha:</a:t>
          </a:r>
          <a:r>
            <a:rPr lang="en-US" sz="2700" kern="1200"/>
            <a:t> una versión no disponible para el público conformada por un solo nivel básico. 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/>
            <a:t>Versión Beta:</a:t>
          </a:r>
          <a:r>
            <a:rPr lang="en-US" sz="2700" kern="1200"/>
            <a:t> una versión que cuenta con el menú principal, menú de selección de niveles y 4 niveles básicos.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1" kern="1200"/>
            <a:t>Versión 1.0:</a:t>
          </a:r>
          <a:r>
            <a:rPr lang="en-US" sz="2700" kern="1200"/>
            <a:t> versión completa del juego, con 15 niveles, 4 variantes de enemigos, 7 tipos de torretas y la implementación de sonidos y nuevas mecánicas en el juego. </a:t>
          </a:r>
        </a:p>
      </dsp:txBody>
      <dsp:txXfrm>
        <a:off x="0" y="962356"/>
        <a:ext cx="6263640" cy="4419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88BEB-B1DE-4FE3-9BAC-D85718865476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FE2C9-3B0A-4128-BAB8-31186074AD96}">
      <dsp:nvSpPr>
        <dsp:cNvPr id="0" name=""/>
        <dsp:cNvSpPr/>
      </dsp:nvSpPr>
      <dsp:spPr>
        <a:xfrm>
          <a:off x="0" y="2687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Sistema operativo:</a:t>
          </a:r>
          <a:r>
            <a:rPr lang="en-US" sz="4300" kern="1200"/>
            <a:t> Windows 7 – Windows 11 </a:t>
          </a:r>
        </a:p>
      </dsp:txBody>
      <dsp:txXfrm>
        <a:off x="0" y="2687"/>
        <a:ext cx="6263640" cy="1833104"/>
      </dsp:txXfrm>
    </dsp:sp>
    <dsp:sp modelId="{4FD37DB0-BE31-48AD-83D7-AC3DDB569932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28ACE-02FC-4D4F-BB92-453095893C7D}">
      <dsp:nvSpPr>
        <dsp:cNvPr id="0" name=""/>
        <dsp:cNvSpPr/>
      </dsp:nvSpPr>
      <dsp:spPr>
        <a:xfrm>
          <a:off x="0" y="1835791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RAM:</a:t>
          </a:r>
          <a:r>
            <a:rPr lang="en-US" sz="4300" kern="1200"/>
            <a:t> 2 GB </a:t>
          </a:r>
        </a:p>
      </dsp:txBody>
      <dsp:txXfrm>
        <a:off x="0" y="1835791"/>
        <a:ext cx="6263640" cy="1833104"/>
      </dsp:txXfrm>
    </dsp:sp>
    <dsp:sp modelId="{5F9B9852-D003-493E-B190-1F1BABE73683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55ADE-25A6-4F3D-A5DF-96622D3F0EE4}">
      <dsp:nvSpPr>
        <dsp:cNvPr id="0" name=""/>
        <dsp:cNvSpPr/>
      </dsp:nvSpPr>
      <dsp:spPr>
        <a:xfrm>
          <a:off x="0" y="3668896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Tarjeta gráfica:</a:t>
          </a:r>
          <a:r>
            <a:rPr lang="en-US" sz="4300" kern="1200"/>
            <a:t> Envidia GTX 1650 </a:t>
          </a:r>
        </a:p>
      </dsp:txBody>
      <dsp:txXfrm>
        <a:off x="0" y="3668896"/>
        <a:ext cx="6263640" cy="183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>
                <a:cs typeface="Calibri Light"/>
              </a:rPr>
              <a:t>DEFEND</a:t>
            </a:r>
            <a:br>
              <a:rPr lang="en-US" sz="6100">
                <a:cs typeface="Calibri Light"/>
              </a:rPr>
            </a:br>
            <a:r>
              <a:rPr lang="en-US" sz="6100">
                <a:cs typeface="Calibri Light"/>
              </a:rPr>
              <a:t>THE</a:t>
            </a:r>
            <a:br>
              <a:rPr lang="en-US" sz="6100">
                <a:cs typeface="Calibri Light"/>
              </a:rPr>
            </a:br>
            <a:r>
              <a:rPr lang="en-US" sz="6100">
                <a:cs typeface="Calibri Light"/>
              </a:rPr>
              <a:t>CORE</a:t>
            </a:r>
            <a:endParaRPr lang="en-US" sz="6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cs typeface="Calibri"/>
              </a:rPr>
              <a:t>Guillermo Santos</a:t>
            </a:r>
            <a:br>
              <a:rPr lang="en-US" sz="1800">
                <a:cs typeface="Calibri"/>
              </a:rPr>
            </a:br>
            <a:r>
              <a:rPr lang="en-US" sz="1800">
                <a:cs typeface="Calibri"/>
              </a:rPr>
              <a:t>2-18-0494</a:t>
            </a:r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902DB-4DCD-5119-CA28-910EC528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cs typeface="Calibri Light"/>
              </a:rPr>
              <a:t>Requisitos de instalacion</a:t>
            </a:r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3C3CD-3E1A-AFA6-F97E-C749A7B61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62189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41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AE173-3565-9054-8BF5-9982E241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Instrucciones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uso</a:t>
            </a:r>
            <a:endParaRPr lang="en-US" dirty="0" err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1A1D-5C57-8825-5218-6E1BAF59B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En </a:t>
            </a:r>
            <a:r>
              <a:rPr lang="en-US" sz="2000" err="1">
                <a:ea typeface="+mn-lt"/>
                <a:cs typeface="+mn-lt"/>
              </a:rPr>
              <a:t>el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juego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el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jugador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tendrá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distintas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opciones</a:t>
            </a:r>
            <a:r>
              <a:rPr lang="en-US" sz="2000">
                <a:ea typeface="+mn-lt"/>
                <a:cs typeface="+mn-lt"/>
              </a:rPr>
              <a:t> para mover la </a:t>
            </a:r>
            <a:r>
              <a:rPr lang="en-US" sz="2000" err="1">
                <a:ea typeface="+mn-lt"/>
                <a:cs typeface="+mn-lt"/>
              </a:rPr>
              <a:t>cámara</a:t>
            </a:r>
            <a:r>
              <a:rPr lang="en-US" sz="2000">
                <a:ea typeface="+mn-lt"/>
                <a:cs typeface="+mn-lt"/>
              </a:rPr>
              <a:t>, para que </a:t>
            </a:r>
            <a:r>
              <a:rPr lang="en-US" sz="2000" err="1">
                <a:ea typeface="+mn-lt"/>
                <a:cs typeface="+mn-lt"/>
              </a:rPr>
              <a:t>este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pueda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jugar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como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mejor</a:t>
            </a:r>
            <a:r>
              <a:rPr lang="en-US" sz="2000">
                <a:ea typeface="+mn-lt"/>
                <a:cs typeface="+mn-lt"/>
              </a:rPr>
              <a:t> le </a:t>
            </a:r>
            <a:r>
              <a:rPr lang="en-US" sz="2000" err="1">
                <a:ea typeface="+mn-lt"/>
                <a:cs typeface="+mn-lt"/>
              </a:rPr>
              <a:t>parezca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estas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opciones</a:t>
            </a:r>
            <a:r>
              <a:rPr lang="en-US" sz="2000">
                <a:ea typeface="+mn-lt"/>
                <a:cs typeface="+mn-lt"/>
              </a:rPr>
              <a:t> son:</a:t>
            </a:r>
            <a:endParaRPr lang="en-US" sz="2000"/>
          </a:p>
          <a:p>
            <a:r>
              <a:rPr lang="en-US" sz="2000" err="1">
                <a:ea typeface="+mn-lt"/>
                <a:cs typeface="+mn-lt"/>
              </a:rPr>
              <a:t>Movimiento</a:t>
            </a:r>
            <a:r>
              <a:rPr lang="en-US" sz="2000">
                <a:ea typeface="+mn-lt"/>
                <a:cs typeface="+mn-lt"/>
              </a:rPr>
              <a:t> con WASD.</a:t>
            </a:r>
          </a:p>
          <a:p>
            <a:r>
              <a:rPr lang="en-US" sz="2000">
                <a:ea typeface="+mn-lt"/>
                <a:cs typeface="+mn-lt"/>
              </a:rPr>
              <a:t>Flechas.</a:t>
            </a:r>
          </a:p>
          <a:p>
            <a:r>
              <a:rPr lang="en-US" sz="2000" err="1">
                <a:ea typeface="+mn-lt"/>
                <a:cs typeface="+mn-lt"/>
              </a:rPr>
              <a:t>Moviendo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el</a:t>
            </a:r>
            <a:r>
              <a:rPr lang="en-US" sz="2000">
                <a:ea typeface="+mn-lt"/>
                <a:cs typeface="+mn-lt"/>
              </a:rPr>
              <a:t> mouse a uno de </a:t>
            </a:r>
            <a:r>
              <a:rPr lang="en-US" sz="2000" err="1">
                <a:ea typeface="+mn-lt"/>
                <a:cs typeface="+mn-lt"/>
              </a:rPr>
              <a:t>los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costados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2000" err="1">
                <a:ea typeface="+mn-lt"/>
                <a:cs typeface="+mn-lt"/>
              </a:rPr>
              <a:t>Contará</a:t>
            </a:r>
            <a:r>
              <a:rPr lang="en-US" sz="2000">
                <a:ea typeface="+mn-lt"/>
                <a:cs typeface="+mn-lt"/>
              </a:rPr>
              <a:t> con un medio para </a:t>
            </a:r>
            <a:r>
              <a:rPr lang="en-US" sz="2000" err="1">
                <a:ea typeface="+mn-lt"/>
                <a:cs typeface="+mn-lt"/>
              </a:rPr>
              <a:t>hacer</a:t>
            </a:r>
            <a:r>
              <a:rPr lang="en-US" sz="2000">
                <a:ea typeface="+mn-lt"/>
                <a:cs typeface="+mn-lt"/>
              </a:rPr>
              <a:t> zoom </a:t>
            </a:r>
            <a:r>
              <a:rPr lang="en-US" sz="2000" err="1">
                <a:ea typeface="+mn-lt"/>
                <a:cs typeface="+mn-lt"/>
              </a:rPr>
              <a:t>usando</a:t>
            </a:r>
            <a:r>
              <a:rPr lang="en-US" sz="2000">
                <a:ea typeface="+mn-lt"/>
                <a:cs typeface="+mn-lt"/>
              </a:rPr>
              <a:t> la </a:t>
            </a:r>
            <a:r>
              <a:rPr lang="en-US" sz="2000" err="1">
                <a:ea typeface="+mn-lt"/>
                <a:cs typeface="+mn-lt"/>
              </a:rPr>
              <a:t>rueda</a:t>
            </a:r>
            <a:r>
              <a:rPr lang="en-US" sz="2000">
                <a:ea typeface="+mn-lt"/>
                <a:cs typeface="+mn-lt"/>
              </a:rPr>
              <a:t> del mouse. Y </a:t>
            </a:r>
            <a:r>
              <a:rPr lang="en-US" sz="2000" err="1">
                <a:ea typeface="+mn-lt"/>
                <a:cs typeface="+mn-lt"/>
              </a:rPr>
              <a:t>podrán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seleccionar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colocar</a:t>
            </a:r>
            <a:r>
              <a:rPr lang="en-US" sz="2000">
                <a:ea typeface="+mn-lt"/>
                <a:cs typeface="+mn-lt"/>
              </a:rPr>
              <a:t> y acceder al </a:t>
            </a:r>
            <a:r>
              <a:rPr lang="en-US" sz="2000" err="1">
                <a:ea typeface="+mn-lt"/>
                <a:cs typeface="+mn-lt"/>
              </a:rPr>
              <a:t>menú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mejora</a:t>
            </a:r>
            <a:r>
              <a:rPr lang="en-US" sz="200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venta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torretas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mediante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el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clic</a:t>
            </a:r>
            <a:r>
              <a:rPr lang="en-US" sz="2000">
                <a:ea typeface="+mn-lt"/>
                <a:cs typeface="+mn-lt"/>
              </a:rPr>
              <a:t> derecho. </a:t>
            </a:r>
          </a:p>
          <a:p>
            <a:pPr marL="0" indent="0">
              <a:buNone/>
            </a:pPr>
            <a:r>
              <a:rPr lang="en-US" sz="2000" err="1">
                <a:ea typeface="+mn-lt"/>
                <a:cs typeface="+mn-lt"/>
              </a:rPr>
              <a:t>Además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el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juego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cuenta</a:t>
            </a:r>
            <a:r>
              <a:rPr lang="en-US" sz="2000">
                <a:ea typeface="+mn-lt"/>
                <a:cs typeface="+mn-lt"/>
              </a:rPr>
              <a:t> con </a:t>
            </a:r>
            <a:r>
              <a:rPr lang="en-US" sz="2000" err="1">
                <a:ea typeface="+mn-lt"/>
                <a:cs typeface="+mn-lt"/>
              </a:rPr>
              <a:t>una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función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pausado</a:t>
            </a:r>
            <a:r>
              <a:rPr lang="en-US" sz="2000">
                <a:ea typeface="+mn-lt"/>
                <a:cs typeface="+mn-lt"/>
              </a:rPr>
              <a:t> la </a:t>
            </a:r>
            <a:r>
              <a:rPr lang="en-US" sz="2000" err="1">
                <a:ea typeface="+mn-lt"/>
                <a:cs typeface="+mn-lt"/>
              </a:rPr>
              <a:t>cual</a:t>
            </a:r>
            <a:r>
              <a:rPr lang="en-US" sz="2000">
                <a:ea typeface="+mn-lt"/>
                <a:cs typeface="+mn-lt"/>
              </a:rPr>
              <a:t> se </a:t>
            </a:r>
            <a:r>
              <a:rPr lang="en-US" sz="2000" err="1">
                <a:ea typeface="+mn-lt"/>
                <a:cs typeface="+mn-lt"/>
              </a:rPr>
              <a:t>activa</a:t>
            </a:r>
            <a:r>
              <a:rPr lang="en-US" sz="2000">
                <a:ea typeface="+mn-lt"/>
                <a:cs typeface="+mn-lt"/>
              </a:rPr>
              <a:t> al </a:t>
            </a:r>
            <a:r>
              <a:rPr lang="en-US" sz="2000" err="1">
                <a:ea typeface="+mn-lt"/>
                <a:cs typeface="+mn-lt"/>
              </a:rPr>
              <a:t>presionar</a:t>
            </a:r>
            <a:r>
              <a:rPr lang="en-US" sz="2000">
                <a:ea typeface="+mn-lt"/>
                <a:cs typeface="+mn-lt"/>
              </a:rPr>
              <a:t> la </a:t>
            </a:r>
            <a:r>
              <a:rPr lang="en-US" sz="2000" err="1">
                <a:ea typeface="+mn-lt"/>
                <a:cs typeface="+mn-lt"/>
              </a:rPr>
              <a:t>tecla</a:t>
            </a:r>
            <a:r>
              <a:rPr lang="en-US" sz="2000">
                <a:ea typeface="+mn-lt"/>
                <a:cs typeface="+mn-lt"/>
              </a:rPr>
              <a:t> ESC. </a:t>
            </a:r>
            <a:endParaRPr lang="en-US" sz="2000"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5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C556D-4BA6-5613-1896-2DA3E6F2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Proyecciones a futuro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2938-6E1B-C286-95DC-C466A600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El </a:t>
            </a:r>
            <a:r>
              <a:rPr lang="en-US" dirty="0" err="1">
                <a:ea typeface="+mn-lt"/>
                <a:cs typeface="+mn-lt"/>
              </a:rPr>
              <a:t>juego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actualmente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distribuye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ITCH.IO para WEB y Windows, </a:t>
            </a:r>
            <a:r>
              <a:rPr lang="en-US" dirty="0" err="1">
                <a:ea typeface="+mn-lt"/>
                <a:cs typeface="+mn-lt"/>
              </a:rPr>
              <a:t>pero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planea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avanzar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más</a:t>
            </a:r>
            <a:r>
              <a:rPr lang="en-US" dirty="0">
                <a:ea typeface="+mn-lt"/>
                <a:cs typeface="+mn-lt"/>
              </a:rPr>
              <a:t> tiendas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la Microsoft Store y </a:t>
            </a:r>
            <a:r>
              <a:rPr lang="en-US" dirty="0" err="1">
                <a:ea typeface="+mn-lt"/>
                <a:cs typeface="+mn-lt"/>
              </a:rPr>
              <a:t>también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dirigirse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otras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plataformas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la de </a:t>
            </a:r>
            <a:r>
              <a:rPr lang="en-US" dirty="0" err="1">
                <a:ea typeface="+mn-lt"/>
                <a:cs typeface="+mn-lt"/>
              </a:rPr>
              <a:t>móviles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iniciando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distribución</a:t>
            </a:r>
            <a:r>
              <a:rPr lang="en-US" dirty="0">
                <a:ea typeface="+mn-lt"/>
                <a:cs typeface="+mn-lt"/>
              </a:rPr>
              <a:t> primero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Play Store de Android y con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tiempo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dirigirse</a:t>
            </a:r>
            <a:r>
              <a:rPr lang="en-US" dirty="0">
                <a:ea typeface="+mn-lt"/>
                <a:cs typeface="+mn-lt"/>
              </a:rPr>
              <a:t> a la App Store de Apple.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72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2E7E6-0185-44B7-851D-B22EE2A0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2083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1818C-08D2-BF35-F71D-00D7BD1A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5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>
                <a:solidFill>
                  <a:schemeClr val="bg1">
                    <a:lumMod val="95000"/>
                  </a:schemeClr>
                </a:solidFill>
                <a:cs typeface="Calibri Light"/>
              </a:rPr>
              <a:t>Presupuesto</a:t>
            </a:r>
            <a:endParaRPr lang="en-US" sz="660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2D1CFA-3D6A-0780-6A2B-8F655FBDB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949808"/>
              </p:ext>
            </p:extLst>
          </p:nvPr>
        </p:nvGraphicFramePr>
        <p:xfrm>
          <a:off x="838200" y="2611601"/>
          <a:ext cx="10515602" cy="322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3411">
                  <a:extLst>
                    <a:ext uri="{9D8B030D-6E8A-4147-A177-3AD203B41FA5}">
                      <a16:colId xmlns:a16="http://schemas.microsoft.com/office/drawing/2014/main" val="20341120"/>
                    </a:ext>
                  </a:extLst>
                </a:gridCol>
                <a:gridCol w="2193411">
                  <a:extLst>
                    <a:ext uri="{9D8B030D-6E8A-4147-A177-3AD203B41FA5}">
                      <a16:colId xmlns:a16="http://schemas.microsoft.com/office/drawing/2014/main" val="4269292632"/>
                    </a:ext>
                  </a:extLst>
                </a:gridCol>
                <a:gridCol w="2172654">
                  <a:extLst>
                    <a:ext uri="{9D8B030D-6E8A-4147-A177-3AD203B41FA5}">
                      <a16:colId xmlns:a16="http://schemas.microsoft.com/office/drawing/2014/main" val="2349287260"/>
                    </a:ext>
                  </a:extLst>
                </a:gridCol>
                <a:gridCol w="2071394">
                  <a:extLst>
                    <a:ext uri="{9D8B030D-6E8A-4147-A177-3AD203B41FA5}">
                      <a16:colId xmlns:a16="http://schemas.microsoft.com/office/drawing/2014/main" val="703896266"/>
                    </a:ext>
                  </a:extLst>
                </a:gridCol>
                <a:gridCol w="1884732">
                  <a:extLst>
                    <a:ext uri="{9D8B030D-6E8A-4147-A177-3AD203B41FA5}">
                      <a16:colId xmlns:a16="http://schemas.microsoft.com/office/drawing/2014/main" val="2144209130"/>
                    </a:ext>
                  </a:extLst>
                </a:gridCol>
              </a:tblGrid>
              <a:tr h="419609">
                <a:tc>
                  <a:txBody>
                    <a:bodyPr/>
                    <a:lstStyle/>
                    <a:p>
                      <a:r>
                        <a:rPr lang="en-US" sz="1900" err="1"/>
                        <a:t>Puesto</a:t>
                      </a:r>
                      <a:endParaRPr lang="en-US" sz="1900" dirty="0" err="1"/>
                    </a:p>
                  </a:txBody>
                  <a:tcPr marL="95366" marR="95366" marT="47683" marB="4768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Personal</a:t>
                      </a:r>
                    </a:p>
                  </a:txBody>
                  <a:tcPr marL="95366" marR="95366" marT="47683" marB="4768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Pago-Hora</a:t>
                      </a:r>
                    </a:p>
                  </a:txBody>
                  <a:tcPr marL="95366" marR="95366" marT="47683" marB="47683"/>
                </a:tc>
                <a:tc>
                  <a:txBody>
                    <a:bodyPr/>
                    <a:lstStyle/>
                    <a:p>
                      <a:r>
                        <a:rPr lang="en-US" sz="1900" err="1"/>
                        <a:t>Duracion</a:t>
                      </a:r>
                      <a:endParaRPr lang="en-US" sz="1900" dirty="0" err="1"/>
                    </a:p>
                  </a:txBody>
                  <a:tcPr marL="95366" marR="95366" marT="47683" marB="47683"/>
                </a:tc>
                <a:tc>
                  <a:txBody>
                    <a:bodyPr/>
                    <a:lstStyle/>
                    <a:p>
                      <a:r>
                        <a:rPr lang="en-US" sz="1900" err="1"/>
                        <a:t>SubTotal</a:t>
                      </a:r>
                      <a:endParaRPr lang="en-US" sz="1900" dirty="0" err="1"/>
                    </a:p>
                  </a:txBody>
                  <a:tcPr marL="95366" marR="95366" marT="47683" marB="47683"/>
                </a:tc>
                <a:extLst>
                  <a:ext uri="{0D108BD9-81ED-4DB2-BD59-A6C34878D82A}">
                    <a16:rowId xmlns:a16="http://schemas.microsoft.com/office/drawing/2014/main" val="1174294046"/>
                  </a:ext>
                </a:extLst>
              </a:tr>
              <a:tr h="705706">
                <a:tc>
                  <a:txBody>
                    <a:bodyPr/>
                    <a:lstStyle/>
                    <a:p>
                      <a:r>
                        <a:rPr lang="en-US" sz="1900" b="1" dirty="0" err="1"/>
                        <a:t>Ingeniero</a:t>
                      </a:r>
                      <a:r>
                        <a:rPr lang="en-US" sz="1900" b="1" dirty="0"/>
                        <a:t> de audio</a:t>
                      </a:r>
                    </a:p>
                  </a:txBody>
                  <a:tcPr marL="95366" marR="95366" marT="47683" marB="47683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900" b="1" dirty="0" err="1"/>
                        <a:t>Guillemo</a:t>
                      </a:r>
                      <a:r>
                        <a:rPr lang="en-US" sz="1900" b="1" dirty="0"/>
                        <a:t> Santos</a:t>
                      </a:r>
                    </a:p>
                  </a:txBody>
                  <a:tcPr marL="95366" marR="95366" marT="47683" marB="47683" anchor="ctr"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180</a:t>
                      </a:r>
                    </a:p>
                  </a:txBody>
                  <a:tcPr marL="95366" marR="95366" marT="47683" marB="47683"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48 horas</a:t>
                      </a:r>
                    </a:p>
                  </a:txBody>
                  <a:tcPr marL="95366" marR="95366" marT="47683" marB="4768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/>
                        <a:t>8,640</a:t>
                      </a:r>
                    </a:p>
                  </a:txBody>
                  <a:tcPr marL="95366" marR="95366" marT="47683" marB="47683"/>
                </a:tc>
                <a:extLst>
                  <a:ext uri="{0D108BD9-81ED-4DB2-BD59-A6C34878D82A}">
                    <a16:rowId xmlns:a16="http://schemas.microsoft.com/office/drawing/2014/main" val="3929398664"/>
                  </a:ext>
                </a:extLst>
              </a:tr>
              <a:tr h="419609">
                <a:tc>
                  <a:txBody>
                    <a:bodyPr/>
                    <a:lstStyle/>
                    <a:p>
                      <a:r>
                        <a:rPr lang="en-US" sz="1900" b="1" err="1"/>
                        <a:t>Diseñador</a:t>
                      </a:r>
                      <a:endParaRPr lang="en-US" sz="1900" b="1" dirty="0" err="1"/>
                    </a:p>
                  </a:txBody>
                  <a:tcPr marL="95366" marR="95366" marT="47683" marB="47683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220</a:t>
                      </a:r>
                    </a:p>
                  </a:txBody>
                  <a:tcPr marL="95366" marR="95366" marT="47683" marB="47683"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180 horas</a:t>
                      </a:r>
                    </a:p>
                  </a:txBody>
                  <a:tcPr marL="95366" marR="95366" marT="47683" marB="4768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/>
                        <a:t>39,600</a:t>
                      </a:r>
                    </a:p>
                  </a:txBody>
                  <a:tcPr marL="95366" marR="95366" marT="47683" marB="47683"/>
                </a:tc>
                <a:extLst>
                  <a:ext uri="{0D108BD9-81ED-4DB2-BD59-A6C34878D82A}">
                    <a16:rowId xmlns:a16="http://schemas.microsoft.com/office/drawing/2014/main" val="2446693438"/>
                  </a:ext>
                </a:extLst>
              </a:tr>
              <a:tr h="419609">
                <a:tc>
                  <a:txBody>
                    <a:bodyPr/>
                    <a:lstStyle/>
                    <a:p>
                      <a:r>
                        <a:rPr lang="en-US" sz="1900" b="1" err="1"/>
                        <a:t>Ilustrador</a:t>
                      </a:r>
                      <a:endParaRPr lang="en-US" sz="1900" b="1" dirty="0" err="1"/>
                    </a:p>
                  </a:txBody>
                  <a:tcPr marL="95366" marR="95366" marT="47683" marB="47683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180</a:t>
                      </a:r>
                    </a:p>
                  </a:txBody>
                  <a:tcPr marL="95366" marR="95366" marT="47683" marB="47683"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56 horas</a:t>
                      </a:r>
                    </a:p>
                  </a:txBody>
                  <a:tcPr marL="95366" marR="95366" marT="47683" marB="4768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/>
                        <a:t>10,080</a:t>
                      </a:r>
                    </a:p>
                  </a:txBody>
                  <a:tcPr marL="95366" marR="95366" marT="47683" marB="47683"/>
                </a:tc>
                <a:extLst>
                  <a:ext uri="{0D108BD9-81ED-4DB2-BD59-A6C34878D82A}">
                    <a16:rowId xmlns:a16="http://schemas.microsoft.com/office/drawing/2014/main" val="911697974"/>
                  </a:ext>
                </a:extLst>
              </a:tr>
              <a:tr h="419609">
                <a:tc>
                  <a:txBody>
                    <a:bodyPr/>
                    <a:lstStyle/>
                    <a:p>
                      <a:r>
                        <a:rPr lang="en-US" sz="1900" b="1" err="1"/>
                        <a:t>Programador</a:t>
                      </a:r>
                      <a:endParaRPr lang="en-US" sz="1900" b="1" dirty="0" err="1"/>
                    </a:p>
                  </a:txBody>
                  <a:tcPr marL="95366" marR="95366" marT="47683" marB="47683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230</a:t>
                      </a:r>
                    </a:p>
                  </a:txBody>
                  <a:tcPr marL="95366" marR="95366" marT="47683" marB="47683"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220 horas</a:t>
                      </a:r>
                    </a:p>
                  </a:txBody>
                  <a:tcPr marL="95366" marR="95366" marT="47683" marB="4768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/>
                        <a:t>50,600</a:t>
                      </a:r>
                    </a:p>
                  </a:txBody>
                  <a:tcPr marL="95366" marR="95366" marT="47683" marB="47683"/>
                </a:tc>
                <a:extLst>
                  <a:ext uri="{0D108BD9-81ED-4DB2-BD59-A6C34878D82A}">
                    <a16:rowId xmlns:a16="http://schemas.microsoft.com/office/drawing/2014/main" val="3332628991"/>
                  </a:ext>
                </a:extLst>
              </a:tr>
              <a:tr h="419609">
                <a:tc gridSpan="4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</a:rPr>
                        <a:t>Coste de </a:t>
                      </a:r>
                      <a:r>
                        <a:rPr lang="en-US" sz="1900" b="1" dirty="0" err="1">
                          <a:solidFill>
                            <a:schemeClr val="bg1"/>
                          </a:solidFill>
                        </a:rPr>
                        <a:t>herramientas</a:t>
                      </a:r>
                      <a:r>
                        <a:rPr lang="en-US" sz="1900" b="1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</a:txBody>
                  <a:tcPr marL="95366" marR="95366" marT="47683" marB="47683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900" b="1" dirty="0"/>
                        <a:t>2,500</a:t>
                      </a:r>
                    </a:p>
                  </a:txBody>
                  <a:tcPr marL="95366" marR="95366" marT="47683" marB="47683"/>
                </a:tc>
                <a:extLst>
                  <a:ext uri="{0D108BD9-81ED-4DB2-BD59-A6C34878D82A}">
                    <a16:rowId xmlns:a16="http://schemas.microsoft.com/office/drawing/2014/main" val="3306393293"/>
                  </a:ext>
                </a:extLst>
              </a:tr>
              <a:tr h="419609">
                <a:tc gridSpan="4"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900" b="1" dirty="0">
                          <a:solidFill>
                            <a:schemeClr val="bg1"/>
                          </a:solidFill>
                        </a:rPr>
                        <a:t>Total:</a:t>
                      </a:r>
                    </a:p>
                  </a:txBody>
                  <a:tcPr marL="95366" marR="95366" marT="47683" marB="47683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b="1" dirty="0"/>
                        <a:t>111,420</a:t>
                      </a:r>
                    </a:p>
                  </a:txBody>
                  <a:tcPr marL="95366" marR="95366" marT="47683" marB="47683"/>
                </a:tc>
                <a:extLst>
                  <a:ext uri="{0D108BD9-81ED-4DB2-BD59-A6C34878D82A}">
                    <a16:rowId xmlns:a16="http://schemas.microsoft.com/office/drawing/2014/main" val="411356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7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490FF-D47D-C53E-3F94-2C32C2DF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Analisis de mercado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D98A-2109-0796-4DCF-1923E1B78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El mercado </a:t>
            </a:r>
            <a:r>
              <a:rPr lang="en-US" sz="1800" err="1">
                <a:ea typeface="+mn-lt"/>
                <a:cs typeface="+mn-lt"/>
              </a:rPr>
              <a:t>internacional</a:t>
            </a:r>
            <a:r>
              <a:rPr lang="en-US" sz="1800">
                <a:ea typeface="+mn-lt"/>
                <a:cs typeface="+mn-lt"/>
              </a:rPr>
              <a:t> del </a:t>
            </a:r>
            <a:r>
              <a:rPr lang="en-US" sz="1800" err="1">
                <a:ea typeface="+mn-lt"/>
                <a:cs typeface="+mn-lt"/>
              </a:rPr>
              <a:t>videojuego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creció</a:t>
            </a:r>
            <a:r>
              <a:rPr lang="en-US" sz="1800">
                <a:ea typeface="+mn-lt"/>
                <a:cs typeface="+mn-lt"/>
              </a:rPr>
              <a:t> un 9,6 % </a:t>
            </a:r>
            <a:r>
              <a:rPr lang="en-US" sz="1800" err="1">
                <a:ea typeface="+mn-lt"/>
                <a:cs typeface="+mn-lt"/>
              </a:rPr>
              <a:t>en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el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año</a:t>
            </a:r>
            <a:r>
              <a:rPr lang="en-US" sz="1800">
                <a:ea typeface="+mn-lt"/>
                <a:cs typeface="+mn-lt"/>
              </a:rPr>
              <a:t> 2019 con </a:t>
            </a:r>
            <a:r>
              <a:rPr lang="en-US" sz="1800" err="1">
                <a:ea typeface="+mn-lt"/>
                <a:cs typeface="+mn-lt"/>
              </a:rPr>
              <a:t>respecto</a:t>
            </a:r>
            <a:r>
              <a:rPr lang="en-US" sz="1800">
                <a:ea typeface="+mn-lt"/>
                <a:cs typeface="+mn-lt"/>
              </a:rPr>
              <a:t> al </a:t>
            </a:r>
            <a:r>
              <a:rPr lang="en-US" sz="1800" err="1">
                <a:ea typeface="+mn-lt"/>
                <a:cs typeface="+mn-lt"/>
              </a:rPr>
              <a:t>año</a:t>
            </a:r>
            <a:r>
              <a:rPr lang="en-US" sz="1800">
                <a:ea typeface="+mn-lt"/>
                <a:cs typeface="+mn-lt"/>
              </a:rPr>
              <a:t> anterior, </a:t>
            </a:r>
            <a:r>
              <a:rPr lang="en-US" sz="1800" err="1">
                <a:ea typeface="+mn-lt"/>
                <a:cs typeface="+mn-lt"/>
              </a:rPr>
              <a:t>alcanzando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una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facturación</a:t>
            </a:r>
            <a:r>
              <a:rPr lang="en-US" sz="1800">
                <a:ea typeface="+mn-lt"/>
                <a:cs typeface="+mn-lt"/>
              </a:rPr>
              <a:t> total de 152.100 </a:t>
            </a:r>
            <a:r>
              <a:rPr lang="en-US" sz="1800" err="1">
                <a:ea typeface="+mn-lt"/>
                <a:cs typeface="+mn-lt"/>
              </a:rPr>
              <a:t>millones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dólares</a:t>
            </a:r>
            <a:r>
              <a:rPr lang="en-US" sz="1800">
                <a:ea typeface="+mn-lt"/>
                <a:cs typeface="+mn-lt"/>
              </a:rPr>
              <a:t> (133.670 </a:t>
            </a:r>
            <a:r>
              <a:rPr lang="en-US" sz="1800" err="1">
                <a:ea typeface="+mn-lt"/>
                <a:cs typeface="+mn-lt"/>
              </a:rPr>
              <a:t>millones</a:t>
            </a:r>
            <a:r>
              <a:rPr lang="en-US" sz="1800">
                <a:ea typeface="+mn-lt"/>
                <a:cs typeface="+mn-lt"/>
              </a:rPr>
              <a:t> de euros), </a:t>
            </a:r>
            <a:r>
              <a:rPr lang="en-US" sz="1800" err="1">
                <a:ea typeface="+mn-lt"/>
                <a:cs typeface="+mn-lt"/>
              </a:rPr>
              <a:t>según</a:t>
            </a:r>
            <a:r>
              <a:rPr lang="en-US" sz="1800">
                <a:ea typeface="+mn-lt"/>
                <a:cs typeface="+mn-lt"/>
              </a:rPr>
              <a:t> las </a:t>
            </a:r>
            <a:r>
              <a:rPr lang="en-US" sz="1800" err="1">
                <a:ea typeface="+mn-lt"/>
                <a:cs typeface="+mn-lt"/>
              </a:rPr>
              <a:t>estimaciones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Newzoo</a:t>
            </a:r>
            <a:r>
              <a:rPr lang="en-US" sz="1800"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La </a:t>
            </a:r>
            <a:r>
              <a:rPr lang="en-US" sz="1800" err="1">
                <a:ea typeface="+mn-lt"/>
                <a:cs typeface="+mn-lt"/>
              </a:rPr>
              <a:t>región</a:t>
            </a:r>
            <a:r>
              <a:rPr lang="en-US" sz="1800">
                <a:ea typeface="+mn-lt"/>
                <a:cs typeface="+mn-lt"/>
              </a:rPr>
              <a:t> de Asia y </a:t>
            </a:r>
            <a:r>
              <a:rPr lang="en-US" sz="1800" err="1">
                <a:ea typeface="+mn-lt"/>
                <a:cs typeface="+mn-lt"/>
              </a:rPr>
              <a:t>el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Pacífico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siguió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liderando</a:t>
            </a:r>
            <a:r>
              <a:rPr lang="en-US" sz="1800">
                <a:ea typeface="+mn-lt"/>
                <a:cs typeface="+mn-lt"/>
              </a:rPr>
              <a:t> de forma </a:t>
            </a:r>
            <a:r>
              <a:rPr lang="en-US" sz="1800" err="1">
                <a:ea typeface="+mn-lt"/>
                <a:cs typeface="+mn-lt"/>
              </a:rPr>
              <a:t>indiscutible</a:t>
            </a:r>
            <a:r>
              <a:rPr lang="en-US" sz="1800">
                <a:ea typeface="+mn-lt"/>
                <a:cs typeface="+mn-lt"/>
              </a:rPr>
              <a:t> la </a:t>
            </a:r>
            <a:r>
              <a:rPr lang="en-US" sz="1800" err="1">
                <a:ea typeface="+mn-lt"/>
                <a:cs typeface="+mn-lt"/>
              </a:rPr>
              <a:t>industria</a:t>
            </a:r>
            <a:r>
              <a:rPr lang="en-US" sz="1800">
                <a:ea typeface="+mn-lt"/>
                <a:cs typeface="+mn-lt"/>
              </a:rPr>
              <a:t> del </a:t>
            </a:r>
            <a:r>
              <a:rPr lang="en-US" sz="1800" err="1">
                <a:ea typeface="+mn-lt"/>
                <a:cs typeface="+mn-lt"/>
              </a:rPr>
              <a:t>videojuego</a:t>
            </a:r>
            <a:r>
              <a:rPr lang="en-US" sz="1800">
                <a:ea typeface="+mn-lt"/>
                <a:cs typeface="+mn-lt"/>
              </a:rPr>
              <a:t>, con </a:t>
            </a:r>
            <a:r>
              <a:rPr lang="en-US" sz="1800" err="1">
                <a:ea typeface="+mn-lt"/>
                <a:cs typeface="+mn-lt"/>
              </a:rPr>
              <a:t>el</a:t>
            </a:r>
            <a:r>
              <a:rPr lang="en-US" sz="1800">
                <a:ea typeface="+mn-lt"/>
                <a:cs typeface="+mn-lt"/>
              </a:rPr>
              <a:t> 47% de la </a:t>
            </a:r>
            <a:r>
              <a:rPr lang="en-US" sz="1800" err="1">
                <a:ea typeface="+mn-lt"/>
                <a:cs typeface="+mn-lt"/>
              </a:rPr>
              <a:t>facturación</a:t>
            </a:r>
            <a:r>
              <a:rPr lang="en-US" sz="1800">
                <a:ea typeface="+mn-lt"/>
                <a:cs typeface="+mn-lt"/>
              </a:rPr>
              <a:t> total, </a:t>
            </a:r>
            <a:r>
              <a:rPr lang="en-US" sz="1800" err="1">
                <a:ea typeface="+mn-lt"/>
                <a:cs typeface="+mn-lt"/>
              </a:rPr>
              <a:t>seguida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Norteamérica</a:t>
            </a:r>
            <a:r>
              <a:rPr lang="en-US" sz="1800">
                <a:ea typeface="+mn-lt"/>
                <a:cs typeface="+mn-lt"/>
              </a:rPr>
              <a:t> (26%) y Europa, Oriente Medio y África (23%). A </a:t>
            </a:r>
            <a:r>
              <a:rPr lang="en-US" sz="1800" err="1">
                <a:ea typeface="+mn-lt"/>
                <a:cs typeface="+mn-lt"/>
              </a:rPr>
              <a:t>nivel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específico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el</a:t>
            </a:r>
            <a:r>
              <a:rPr lang="en-US" sz="1800">
                <a:ea typeface="+mn-lt"/>
                <a:cs typeface="+mn-lt"/>
              </a:rPr>
              <a:t> mercado de </a:t>
            </a:r>
            <a:r>
              <a:rPr lang="en-US" sz="1800" err="1">
                <a:ea typeface="+mn-lt"/>
                <a:cs typeface="+mn-lt"/>
              </a:rPr>
              <a:t>videojuegos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continuó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encabezado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por</a:t>
            </a:r>
            <a:r>
              <a:rPr lang="en-US" sz="1800">
                <a:ea typeface="+mn-lt"/>
                <a:cs typeface="+mn-lt"/>
              </a:rPr>
              <a:t> Estados Unidos (32.400 </a:t>
            </a:r>
            <a:r>
              <a:rPr lang="en-US" sz="1800" err="1">
                <a:ea typeface="+mn-lt"/>
                <a:cs typeface="+mn-lt"/>
              </a:rPr>
              <a:t>millones</a:t>
            </a:r>
            <a:r>
              <a:rPr lang="en-US" sz="1800">
                <a:ea typeface="+mn-lt"/>
                <a:cs typeface="+mn-lt"/>
              </a:rPr>
              <a:t> de euros), China (32.000 </a:t>
            </a:r>
            <a:r>
              <a:rPr lang="en-US" sz="1800" err="1">
                <a:ea typeface="+mn-lt"/>
                <a:cs typeface="+mn-lt"/>
              </a:rPr>
              <a:t>millones</a:t>
            </a:r>
            <a:r>
              <a:rPr lang="en-US" sz="1800">
                <a:ea typeface="+mn-lt"/>
                <a:cs typeface="+mn-lt"/>
              </a:rPr>
              <a:t> de euros) y </a:t>
            </a:r>
            <a:r>
              <a:rPr lang="en-US" sz="1800" err="1">
                <a:ea typeface="+mn-lt"/>
                <a:cs typeface="+mn-lt"/>
              </a:rPr>
              <a:t>Japón</a:t>
            </a:r>
            <a:r>
              <a:rPr lang="en-US" sz="1800">
                <a:ea typeface="+mn-lt"/>
                <a:cs typeface="+mn-lt"/>
              </a:rPr>
              <a:t> (16.700 </a:t>
            </a:r>
            <a:r>
              <a:rPr lang="en-US" sz="1800" err="1">
                <a:ea typeface="+mn-lt"/>
                <a:cs typeface="+mn-lt"/>
              </a:rPr>
              <a:t>millones</a:t>
            </a:r>
            <a:r>
              <a:rPr lang="en-US" sz="1800">
                <a:ea typeface="+mn-lt"/>
                <a:cs typeface="+mn-lt"/>
              </a:rPr>
              <a:t> de euros).</a:t>
            </a:r>
            <a:endParaRPr lang="en-U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568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BD65-7021-73EC-5442-7E94F11F4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El </a:t>
            </a:r>
            <a:r>
              <a:rPr lang="en-US" dirty="0" err="1">
                <a:ea typeface="+mn-lt"/>
                <a:cs typeface="+mn-lt"/>
              </a:rPr>
              <a:t>juego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actualmente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jugar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dispositivos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operativo</a:t>
            </a:r>
            <a:r>
              <a:rPr lang="en-US" dirty="0">
                <a:ea typeface="+mn-lt"/>
                <a:cs typeface="+mn-lt"/>
              </a:rPr>
              <a:t> Windows o </a:t>
            </a:r>
            <a:r>
              <a:rPr lang="en-US" dirty="0" err="1">
                <a:ea typeface="+mn-lt"/>
                <a:cs typeface="+mn-lt"/>
              </a:rPr>
              <a:t>desde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cualquier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navegador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mediante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plataforma</a:t>
            </a:r>
            <a:r>
              <a:rPr lang="en-US" dirty="0">
                <a:ea typeface="+mn-lt"/>
                <a:cs typeface="+mn-lt"/>
              </a:rPr>
              <a:t> ITCH.IO,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juego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sujeta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ninguna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licencia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necesidad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pago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3FE0D-C438-EE4A-0670-D1618131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Viabilidad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1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02FE6-1415-70BC-CD26-44C3E1F1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4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B94A8-60F6-7AEC-F303-DE062E1A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Descripcion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8D2E-4A6E-BE3B-2198-42B1DE20E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Este </a:t>
            </a:r>
            <a:r>
              <a:rPr lang="en-US" dirty="0" err="1">
                <a:ea typeface="+mn-lt"/>
                <a:cs typeface="+mn-lt"/>
              </a:rPr>
              <a:t>juego</a:t>
            </a:r>
            <a:r>
              <a:rPr lang="en-US" dirty="0">
                <a:ea typeface="+mn-lt"/>
                <a:cs typeface="+mn-lt"/>
              </a:rPr>
              <a:t> se llama “Defend The Core”, se </a:t>
            </a:r>
            <a:r>
              <a:rPr lang="en-US" dirty="0" err="1">
                <a:ea typeface="+mn-lt"/>
                <a:cs typeface="+mn-lt"/>
              </a:rPr>
              <a:t>trata</a:t>
            </a:r>
            <a:r>
              <a:rPr lang="en-US" dirty="0">
                <a:ea typeface="+mn-lt"/>
                <a:cs typeface="+mn-lt"/>
              </a:rPr>
              <a:t> de un tower defense de </a:t>
            </a:r>
            <a:r>
              <a:rPr lang="en-US" dirty="0" err="1">
                <a:ea typeface="+mn-lt"/>
                <a:cs typeface="+mn-lt"/>
              </a:rPr>
              <a:t>estilo</a:t>
            </a:r>
            <a:r>
              <a:rPr lang="en-US" dirty="0">
                <a:ea typeface="+mn-lt"/>
                <a:cs typeface="+mn-lt"/>
              </a:rPr>
              <a:t> sci-fi con </a:t>
            </a:r>
            <a:r>
              <a:rPr lang="en-US" dirty="0" err="1">
                <a:ea typeface="+mn-lt"/>
                <a:cs typeface="+mn-lt"/>
              </a:rPr>
              <a:t>componentes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modernos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donde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jugador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verá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envuelto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necesidad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construir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torres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otros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estructuras</a:t>
            </a:r>
            <a:r>
              <a:rPr lang="en-US" dirty="0">
                <a:ea typeface="+mn-lt"/>
                <a:cs typeface="+mn-lt"/>
              </a:rPr>
              <a:t> para defender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“CORE”, </a:t>
            </a:r>
            <a:r>
              <a:rPr lang="en-US" dirty="0" err="1">
                <a:ea typeface="+mn-lt"/>
                <a:cs typeface="+mn-lt"/>
              </a:rPr>
              <a:t>núcleo</a:t>
            </a:r>
            <a:r>
              <a:rPr lang="en-US" dirty="0">
                <a:ea typeface="+mn-lt"/>
                <a:cs typeface="+mn-lt"/>
              </a:rPr>
              <a:t> de la central </a:t>
            </a:r>
            <a:r>
              <a:rPr lang="en-US" dirty="0" err="1">
                <a:ea typeface="+mn-lt"/>
                <a:cs typeface="+mn-lt"/>
              </a:rPr>
              <a:t>minera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empresa</a:t>
            </a:r>
            <a:r>
              <a:rPr lang="en-US" dirty="0">
                <a:ea typeface="+mn-lt"/>
                <a:cs typeface="+mn-lt"/>
              </a:rPr>
              <a:t> SANCTUSCORE, 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ataques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monstruos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provenientes</a:t>
            </a:r>
            <a:r>
              <a:rPr lang="en-US" dirty="0">
                <a:ea typeface="+mn-lt"/>
                <a:cs typeface="+mn-lt"/>
              </a:rPr>
              <a:t> de CORES no </a:t>
            </a:r>
            <a:r>
              <a:rPr lang="en-US" dirty="0" err="1">
                <a:ea typeface="+mn-lt"/>
                <a:cs typeface="+mn-lt"/>
              </a:rPr>
              <a:t>purificados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planeta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5D3E7-C46F-F832-31D0-33FC6C16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Motivacion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6F69-0CCC-FF78-398F-E285ABA0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El </a:t>
            </a:r>
            <a:r>
              <a:rPr lang="en-US" sz="2000" err="1">
                <a:ea typeface="+mn-lt"/>
                <a:cs typeface="+mn-lt"/>
              </a:rPr>
              <a:t>subgénero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estrategia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llamado</a:t>
            </a:r>
            <a:r>
              <a:rPr lang="en-US" sz="2000">
                <a:ea typeface="+mn-lt"/>
                <a:cs typeface="+mn-lt"/>
              </a:rPr>
              <a:t> tower defense </a:t>
            </a:r>
            <a:r>
              <a:rPr lang="en-US" sz="2000" err="1">
                <a:ea typeface="+mn-lt"/>
                <a:cs typeface="+mn-lt"/>
              </a:rPr>
              <a:t>siempre</a:t>
            </a:r>
            <a:r>
              <a:rPr lang="en-US" sz="2000">
                <a:ea typeface="+mn-lt"/>
                <a:cs typeface="+mn-lt"/>
              </a:rPr>
              <a:t> ha </a:t>
            </a:r>
            <a:r>
              <a:rPr lang="en-US" sz="2000" err="1">
                <a:ea typeface="+mn-lt"/>
                <a:cs typeface="+mn-lt"/>
              </a:rPr>
              <a:t>sido</a:t>
            </a:r>
            <a:r>
              <a:rPr lang="en-US" sz="2000">
                <a:ea typeface="+mn-lt"/>
                <a:cs typeface="+mn-lt"/>
              </a:rPr>
              <a:t> uno de mis </a:t>
            </a:r>
            <a:r>
              <a:rPr lang="en-US" sz="2000" err="1">
                <a:ea typeface="+mn-lt"/>
                <a:cs typeface="+mn-lt"/>
              </a:rPr>
              <a:t>géneros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favoritos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los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videojuegos</a:t>
            </a:r>
            <a:r>
              <a:rPr lang="en-US" sz="2000">
                <a:ea typeface="+mn-lt"/>
                <a:cs typeface="+mn-lt"/>
              </a:rPr>
              <a:t>, y con la </a:t>
            </a:r>
            <a:r>
              <a:rPr lang="en-US" sz="2000" err="1">
                <a:ea typeface="+mn-lt"/>
                <a:cs typeface="+mn-lt"/>
              </a:rPr>
              <a:t>observación</a:t>
            </a:r>
            <a:r>
              <a:rPr lang="en-US" sz="2000">
                <a:ea typeface="+mn-lt"/>
                <a:cs typeface="+mn-lt"/>
              </a:rPr>
              <a:t> del </a:t>
            </a:r>
            <a:r>
              <a:rPr lang="en-US" sz="2000" err="1">
                <a:ea typeface="+mn-lt"/>
                <a:cs typeface="+mn-lt"/>
              </a:rPr>
              <a:t>juego</a:t>
            </a:r>
            <a:r>
              <a:rPr lang="en-US" sz="2000">
                <a:ea typeface="+mn-lt"/>
                <a:cs typeface="+mn-lt"/>
              </a:rPr>
              <a:t> ROGUE TOWER, un </a:t>
            </a:r>
            <a:r>
              <a:rPr lang="en-US" sz="2000" err="1">
                <a:ea typeface="+mn-lt"/>
                <a:cs typeface="+mn-lt"/>
              </a:rPr>
              <a:t>juego</a:t>
            </a:r>
            <a:r>
              <a:rPr lang="en-US" sz="2000">
                <a:ea typeface="+mn-lt"/>
                <a:cs typeface="+mn-lt"/>
              </a:rPr>
              <a:t> tower defense que </a:t>
            </a:r>
            <a:r>
              <a:rPr lang="en-US" sz="2000" err="1">
                <a:ea typeface="+mn-lt"/>
                <a:cs typeface="+mn-lt"/>
              </a:rPr>
              <a:t>salió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hace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unos</a:t>
            </a:r>
            <a:r>
              <a:rPr lang="en-US" sz="2000">
                <a:ea typeface="+mn-lt"/>
                <a:cs typeface="+mn-lt"/>
              </a:rPr>
              <a:t> meses, y sus </a:t>
            </a:r>
            <a:r>
              <a:rPr lang="en-US" sz="2000" err="1">
                <a:ea typeface="+mn-lt"/>
                <a:cs typeface="+mn-lt"/>
              </a:rPr>
              <a:t>mecánicas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pensaba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cómo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sería</a:t>
            </a:r>
            <a:r>
              <a:rPr lang="en-US" sz="2000">
                <a:ea typeface="+mn-lt"/>
                <a:cs typeface="+mn-lt"/>
              </a:rPr>
              <a:t> un tower defense que </a:t>
            </a:r>
            <a:r>
              <a:rPr lang="en-US" sz="2000" err="1">
                <a:ea typeface="+mn-lt"/>
                <a:cs typeface="+mn-lt"/>
              </a:rPr>
              <a:t>incorpore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ciertas</a:t>
            </a:r>
            <a:r>
              <a:rPr lang="en-US" sz="2000">
                <a:ea typeface="+mn-lt"/>
                <a:cs typeface="+mn-lt"/>
              </a:rPr>
              <a:t> de sus </a:t>
            </a:r>
            <a:r>
              <a:rPr lang="en-US" sz="2000" err="1">
                <a:ea typeface="+mn-lt"/>
                <a:cs typeface="+mn-lt"/>
              </a:rPr>
              <a:t>mecánicas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pero</a:t>
            </a:r>
            <a:r>
              <a:rPr lang="en-US" sz="2000">
                <a:ea typeface="+mn-lt"/>
                <a:cs typeface="+mn-lt"/>
              </a:rPr>
              <a:t> que a la </a:t>
            </a:r>
            <a:r>
              <a:rPr lang="en-US" sz="2000" err="1">
                <a:ea typeface="+mn-lt"/>
                <a:cs typeface="+mn-lt"/>
              </a:rPr>
              <a:t>vez</a:t>
            </a:r>
            <a:r>
              <a:rPr lang="en-US" sz="2000">
                <a:ea typeface="+mn-lt"/>
                <a:cs typeface="+mn-lt"/>
              </a:rPr>
              <a:t> las </a:t>
            </a:r>
            <a:r>
              <a:rPr lang="en-US" sz="2000" err="1">
                <a:ea typeface="+mn-lt"/>
                <a:cs typeface="+mn-lt"/>
              </a:rPr>
              <a:t>reestructure</a:t>
            </a:r>
            <a:r>
              <a:rPr lang="en-US" sz="2000">
                <a:ea typeface="+mn-lt"/>
                <a:cs typeface="+mn-lt"/>
              </a:rPr>
              <a:t> para </a:t>
            </a:r>
            <a:r>
              <a:rPr lang="en-US" sz="2000" err="1">
                <a:ea typeface="+mn-lt"/>
                <a:cs typeface="+mn-lt"/>
              </a:rPr>
              <a:t>una</a:t>
            </a:r>
            <a:r>
              <a:rPr lang="en-US" sz="2000">
                <a:ea typeface="+mn-lt"/>
                <a:cs typeface="+mn-lt"/>
              </a:rPr>
              <a:t> mayor </a:t>
            </a:r>
            <a:r>
              <a:rPr lang="en-US" sz="2000" err="1">
                <a:ea typeface="+mn-lt"/>
                <a:cs typeface="+mn-lt"/>
              </a:rPr>
              <a:t>dificultad</a:t>
            </a:r>
            <a:r>
              <a:rPr lang="en-US" sz="2000"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Por lo que </a:t>
            </a:r>
            <a:r>
              <a:rPr lang="en-US" sz="2000" err="1">
                <a:ea typeface="+mn-lt"/>
                <a:cs typeface="+mn-lt"/>
              </a:rPr>
              <a:t>cuando</a:t>
            </a:r>
            <a:r>
              <a:rPr lang="en-US" sz="2000">
                <a:ea typeface="+mn-lt"/>
                <a:cs typeface="+mn-lt"/>
              </a:rPr>
              <a:t> me vi </a:t>
            </a:r>
            <a:r>
              <a:rPr lang="en-US" sz="2000" err="1">
                <a:ea typeface="+mn-lt"/>
                <a:cs typeface="+mn-lt"/>
              </a:rPr>
              <a:t>en</a:t>
            </a:r>
            <a:r>
              <a:rPr lang="en-US" sz="2000">
                <a:ea typeface="+mn-lt"/>
                <a:cs typeface="+mn-lt"/>
              </a:rPr>
              <a:t> la </a:t>
            </a:r>
            <a:r>
              <a:rPr lang="en-US" sz="2000" err="1">
                <a:ea typeface="+mn-lt"/>
                <a:cs typeface="+mn-lt"/>
              </a:rPr>
              <a:t>necesidad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pensar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en</a:t>
            </a:r>
            <a:r>
              <a:rPr lang="en-US" sz="2000">
                <a:ea typeface="+mn-lt"/>
                <a:cs typeface="+mn-lt"/>
              </a:rPr>
              <a:t> que </a:t>
            </a:r>
            <a:r>
              <a:rPr lang="en-US" sz="2000" err="1">
                <a:ea typeface="+mn-lt"/>
                <a:cs typeface="+mn-lt"/>
              </a:rPr>
              <a:t>desarrollar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como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proyecto</a:t>
            </a:r>
            <a:r>
              <a:rPr lang="en-US" sz="2000">
                <a:ea typeface="+mn-lt"/>
                <a:cs typeface="+mn-lt"/>
              </a:rPr>
              <a:t> final </a:t>
            </a:r>
            <a:r>
              <a:rPr lang="en-US" sz="2000" err="1">
                <a:ea typeface="+mn-lt"/>
                <a:cs typeface="+mn-lt"/>
              </a:rPr>
              <a:t>dije</a:t>
            </a:r>
            <a:r>
              <a:rPr lang="en-US" sz="2000">
                <a:ea typeface="+mn-lt"/>
                <a:cs typeface="+mn-lt"/>
              </a:rPr>
              <a:t> “¿</a:t>
            </a:r>
            <a:r>
              <a:rPr lang="en-US" sz="2000" err="1">
                <a:ea typeface="+mn-lt"/>
                <a:cs typeface="+mn-lt"/>
              </a:rPr>
              <a:t>Porque</a:t>
            </a:r>
            <a:r>
              <a:rPr lang="en-US" sz="2000">
                <a:ea typeface="+mn-lt"/>
                <a:cs typeface="+mn-lt"/>
              </a:rPr>
              <a:t> no?” y </a:t>
            </a:r>
            <a:r>
              <a:rPr lang="en-US" sz="2000" err="1">
                <a:ea typeface="+mn-lt"/>
                <a:cs typeface="+mn-lt"/>
              </a:rPr>
              <a:t>desarrollé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esta</a:t>
            </a:r>
            <a:r>
              <a:rPr lang="en-US" sz="2000">
                <a:ea typeface="+mn-lt"/>
                <a:cs typeface="+mn-lt"/>
              </a:rPr>
              <a:t> idea que </a:t>
            </a:r>
            <a:r>
              <a:rPr lang="en-US" sz="2000" err="1">
                <a:ea typeface="+mn-lt"/>
                <a:cs typeface="+mn-lt"/>
              </a:rPr>
              <a:t>tenía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aún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más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68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40F82-F202-5262-9D3C-FF8959F3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Objetivo</a:t>
            </a:r>
            <a:r>
              <a:rPr lang="en-US" dirty="0">
                <a:cs typeface="Calibri Light"/>
              </a:rPr>
              <a:t> general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297B-6C0C-68B3-B794-815DE51E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Crear un tower defense de </a:t>
            </a:r>
            <a:r>
              <a:rPr lang="en-US" dirty="0" err="1">
                <a:ea typeface="+mn-lt"/>
                <a:cs typeface="+mn-lt"/>
              </a:rPr>
              <a:t>alta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dificultad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mecánicas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únicas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otras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juego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sirve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inspiración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109B9-6DDC-1478-C99A-E9F1E9CD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Objetivos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especificos</a:t>
            </a:r>
            <a:endParaRPr lang="en-US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5CCDE-EB9B-B4E8-AAEA-BC4E4E5EC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1" r="21511" b="-5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60FC0-2E6C-BB09-63DC-05F74FEDD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519014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586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953AA-926C-DB24-E3F9-8A84BB1C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Prototipos</a:t>
            </a:r>
            <a:endParaRPr lang="en-US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69EB1-5BA7-91A3-D51D-6D39EAC8F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34" r="7624" b="1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C19EC1-DA4A-7C17-12B0-A7BEF75E8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54364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175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03E87-76F3-E994-D1B7-DA316A60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Perfiles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usuarios</a:t>
            </a:r>
            <a:endParaRPr lang="en-US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A66CF-D1F5-8B7D-384E-7FFBD5FE5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6" r="23712" b="1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447703-A714-7AB9-8F37-CDD875E6B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405873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10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497C3-84D9-143B-3809-EECDE35A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Usabilidad</a:t>
            </a:r>
            <a:endParaRPr lang="en-US" dirty="0" err="1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9D04-9A33-ADDB-7CCF-AEE210803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err="1">
                <a:ea typeface="+mn-lt"/>
                <a:cs typeface="+mn-lt"/>
              </a:rPr>
              <a:t>Cuando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inicias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el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juego</a:t>
            </a:r>
            <a:r>
              <a:rPr lang="en-US" sz="1500">
                <a:ea typeface="+mn-lt"/>
                <a:cs typeface="+mn-lt"/>
              </a:rPr>
              <a:t> lo primero que </a:t>
            </a:r>
            <a:r>
              <a:rPr lang="en-US" sz="1500" err="1">
                <a:ea typeface="+mn-lt"/>
                <a:cs typeface="+mn-lt"/>
              </a:rPr>
              <a:t>vez</a:t>
            </a:r>
            <a:r>
              <a:rPr lang="en-US" sz="1500">
                <a:ea typeface="+mn-lt"/>
                <a:cs typeface="+mn-lt"/>
              </a:rPr>
              <a:t> es </a:t>
            </a:r>
            <a:r>
              <a:rPr lang="en-US" sz="1500" err="1">
                <a:ea typeface="+mn-lt"/>
                <a:cs typeface="+mn-lt"/>
              </a:rPr>
              <a:t>el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menú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inicio</a:t>
            </a:r>
            <a:r>
              <a:rPr lang="en-US" sz="1500">
                <a:ea typeface="+mn-lt"/>
                <a:cs typeface="+mn-lt"/>
              </a:rPr>
              <a:t>, un </a:t>
            </a:r>
            <a:r>
              <a:rPr lang="en-US" sz="1500" err="1">
                <a:ea typeface="+mn-lt"/>
                <a:cs typeface="+mn-lt"/>
              </a:rPr>
              <a:t>pequeño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menú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donde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encuentras</a:t>
            </a:r>
            <a:r>
              <a:rPr lang="en-US" sz="1500">
                <a:ea typeface="+mn-lt"/>
                <a:cs typeface="+mn-lt"/>
              </a:rPr>
              <a:t> las </a:t>
            </a:r>
            <a:r>
              <a:rPr lang="en-US" sz="1500" err="1">
                <a:ea typeface="+mn-lt"/>
                <a:cs typeface="+mn-lt"/>
              </a:rPr>
              <a:t>opciones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salir</a:t>
            </a:r>
            <a:r>
              <a:rPr lang="en-US" sz="1500">
                <a:ea typeface="+mn-lt"/>
                <a:cs typeface="+mn-lt"/>
              </a:rPr>
              <a:t> del </a:t>
            </a:r>
            <a:r>
              <a:rPr lang="en-US" sz="1500" err="1">
                <a:ea typeface="+mn-lt"/>
                <a:cs typeface="+mn-lt"/>
              </a:rPr>
              <a:t>juego</a:t>
            </a:r>
            <a:r>
              <a:rPr lang="en-US" sz="1500">
                <a:ea typeface="+mn-lt"/>
                <a:cs typeface="+mn-lt"/>
              </a:rPr>
              <a:t> y </a:t>
            </a:r>
            <a:r>
              <a:rPr lang="en-US" sz="1500" err="1">
                <a:ea typeface="+mn-lt"/>
                <a:cs typeface="+mn-lt"/>
              </a:rPr>
              <a:t>jugar</a:t>
            </a:r>
            <a:r>
              <a:rPr lang="en-US" sz="1500"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en-US" sz="1500">
                <a:ea typeface="+mn-lt"/>
                <a:cs typeface="+mn-lt"/>
              </a:rPr>
              <a:t>Si </a:t>
            </a:r>
            <a:r>
              <a:rPr lang="en-US" sz="1500" err="1">
                <a:ea typeface="+mn-lt"/>
                <a:cs typeface="+mn-lt"/>
              </a:rPr>
              <a:t>presionas</a:t>
            </a:r>
            <a:r>
              <a:rPr lang="en-US" sz="1500">
                <a:ea typeface="+mn-lt"/>
                <a:cs typeface="+mn-lt"/>
              </a:rPr>
              <a:t> la </a:t>
            </a:r>
            <a:r>
              <a:rPr lang="en-US" sz="1500" err="1">
                <a:ea typeface="+mn-lt"/>
                <a:cs typeface="+mn-lt"/>
              </a:rPr>
              <a:t>opción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jugar</a:t>
            </a:r>
            <a:r>
              <a:rPr lang="en-US" sz="1500">
                <a:ea typeface="+mn-lt"/>
                <a:cs typeface="+mn-lt"/>
              </a:rPr>
              <a:t>, </a:t>
            </a:r>
            <a:r>
              <a:rPr lang="en-US" sz="1500" err="1">
                <a:ea typeface="+mn-lt"/>
                <a:cs typeface="+mn-lt"/>
              </a:rPr>
              <a:t>entraras</a:t>
            </a:r>
            <a:r>
              <a:rPr lang="en-US" sz="1500">
                <a:ea typeface="+mn-lt"/>
                <a:cs typeface="+mn-lt"/>
              </a:rPr>
              <a:t> al </a:t>
            </a:r>
            <a:r>
              <a:rPr lang="en-US" sz="1500" err="1">
                <a:ea typeface="+mn-lt"/>
                <a:cs typeface="+mn-lt"/>
              </a:rPr>
              <a:t>menú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niveles</a:t>
            </a:r>
            <a:r>
              <a:rPr lang="en-US" sz="1500">
                <a:ea typeface="+mn-lt"/>
                <a:cs typeface="+mn-lt"/>
              </a:rPr>
              <a:t>, </a:t>
            </a:r>
            <a:r>
              <a:rPr lang="en-US" sz="1500" err="1">
                <a:ea typeface="+mn-lt"/>
                <a:cs typeface="+mn-lt"/>
              </a:rPr>
              <a:t>aquí</a:t>
            </a:r>
            <a:r>
              <a:rPr lang="en-US" sz="1500">
                <a:ea typeface="+mn-lt"/>
                <a:cs typeface="+mn-lt"/>
              </a:rPr>
              <a:t> se </a:t>
            </a:r>
            <a:r>
              <a:rPr lang="en-US" sz="1500" err="1">
                <a:ea typeface="+mn-lt"/>
                <a:cs typeface="+mn-lt"/>
              </a:rPr>
              <a:t>encuentran</a:t>
            </a:r>
            <a:r>
              <a:rPr lang="en-US" sz="1500">
                <a:ea typeface="+mn-lt"/>
                <a:cs typeface="+mn-lt"/>
              </a:rPr>
              <a:t> 15 </a:t>
            </a:r>
            <a:r>
              <a:rPr lang="en-US" sz="1500" err="1">
                <a:ea typeface="+mn-lt"/>
                <a:cs typeface="+mn-lt"/>
              </a:rPr>
              <a:t>botones</a:t>
            </a:r>
            <a:r>
              <a:rPr lang="en-US" sz="1500">
                <a:ea typeface="+mn-lt"/>
                <a:cs typeface="+mn-lt"/>
              </a:rPr>
              <a:t>, 1 </a:t>
            </a:r>
            <a:r>
              <a:rPr lang="en-US" sz="1500" err="1">
                <a:ea typeface="+mn-lt"/>
                <a:cs typeface="+mn-lt"/>
              </a:rPr>
              <a:t>por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nivel</a:t>
            </a:r>
            <a:r>
              <a:rPr lang="en-US" sz="1500">
                <a:ea typeface="+mn-lt"/>
                <a:cs typeface="+mn-lt"/>
              </a:rPr>
              <a:t>, </a:t>
            </a:r>
            <a:r>
              <a:rPr lang="en-US" sz="1500" err="1">
                <a:ea typeface="+mn-lt"/>
                <a:cs typeface="+mn-lt"/>
              </a:rPr>
              <a:t>más</a:t>
            </a:r>
            <a:r>
              <a:rPr lang="en-US" sz="1500">
                <a:ea typeface="+mn-lt"/>
                <a:cs typeface="+mn-lt"/>
              </a:rPr>
              <a:t> un </a:t>
            </a:r>
            <a:r>
              <a:rPr lang="en-US" sz="1500" err="1">
                <a:ea typeface="+mn-lt"/>
                <a:cs typeface="+mn-lt"/>
              </a:rPr>
              <a:t>botón</a:t>
            </a:r>
            <a:r>
              <a:rPr lang="en-US" sz="1500">
                <a:ea typeface="+mn-lt"/>
                <a:cs typeface="+mn-lt"/>
              </a:rPr>
              <a:t> para </a:t>
            </a:r>
            <a:r>
              <a:rPr lang="en-US" sz="1500" err="1">
                <a:ea typeface="+mn-lt"/>
                <a:cs typeface="+mn-lt"/>
              </a:rPr>
              <a:t>regresar</a:t>
            </a:r>
            <a:r>
              <a:rPr lang="en-US" sz="1500">
                <a:ea typeface="+mn-lt"/>
                <a:cs typeface="+mn-lt"/>
              </a:rPr>
              <a:t> al </a:t>
            </a:r>
            <a:r>
              <a:rPr lang="en-US" sz="1500" err="1">
                <a:ea typeface="+mn-lt"/>
                <a:cs typeface="+mn-lt"/>
              </a:rPr>
              <a:t>menú</a:t>
            </a:r>
            <a:r>
              <a:rPr lang="en-US" sz="1500">
                <a:ea typeface="+mn-lt"/>
                <a:cs typeface="+mn-lt"/>
              </a:rPr>
              <a:t> principal, </a:t>
            </a:r>
            <a:r>
              <a:rPr lang="en-US" sz="1500" err="1">
                <a:ea typeface="+mn-lt"/>
                <a:cs typeface="+mn-lt"/>
              </a:rPr>
              <a:t>los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botones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los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niveles</a:t>
            </a:r>
            <a:r>
              <a:rPr lang="en-US" sz="1500">
                <a:ea typeface="+mn-lt"/>
                <a:cs typeface="+mn-lt"/>
              </a:rPr>
              <a:t> que </a:t>
            </a:r>
            <a:r>
              <a:rPr lang="en-US" sz="1500" err="1">
                <a:ea typeface="+mn-lt"/>
                <a:cs typeface="+mn-lt"/>
              </a:rPr>
              <a:t>aún</a:t>
            </a:r>
            <a:r>
              <a:rPr lang="en-US" sz="1500">
                <a:ea typeface="+mn-lt"/>
                <a:cs typeface="+mn-lt"/>
              </a:rPr>
              <a:t> no ha </a:t>
            </a:r>
            <a:r>
              <a:rPr lang="en-US" sz="1500" err="1">
                <a:ea typeface="+mn-lt"/>
                <a:cs typeface="+mn-lt"/>
              </a:rPr>
              <a:t>alcanzado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estarán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bloqueados</a:t>
            </a:r>
            <a:r>
              <a:rPr lang="en-US" sz="1500">
                <a:ea typeface="+mn-lt"/>
                <a:cs typeface="+mn-lt"/>
              </a:rPr>
              <a:t>, </a:t>
            </a:r>
            <a:r>
              <a:rPr lang="en-US" sz="1500" err="1">
                <a:ea typeface="+mn-lt"/>
                <a:cs typeface="+mn-lt"/>
              </a:rPr>
              <a:t>por</a:t>
            </a:r>
            <a:r>
              <a:rPr lang="en-US" sz="1500">
                <a:ea typeface="+mn-lt"/>
                <a:cs typeface="+mn-lt"/>
              </a:rPr>
              <a:t> lo que </a:t>
            </a:r>
            <a:r>
              <a:rPr lang="en-US" sz="1500" err="1">
                <a:ea typeface="+mn-lt"/>
                <a:cs typeface="+mn-lt"/>
              </a:rPr>
              <a:t>deberás</a:t>
            </a:r>
            <a:r>
              <a:rPr lang="en-US" sz="1500">
                <a:ea typeface="+mn-lt"/>
                <a:cs typeface="+mn-lt"/>
              </a:rPr>
              <a:t> acceder a </a:t>
            </a:r>
            <a:r>
              <a:rPr lang="en-US" sz="1500" err="1">
                <a:ea typeface="+mn-lt"/>
                <a:cs typeface="+mn-lt"/>
              </a:rPr>
              <a:t>los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niveles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jugables</a:t>
            </a:r>
            <a:r>
              <a:rPr lang="en-US" sz="1500">
                <a:ea typeface="+mn-lt"/>
                <a:cs typeface="+mn-lt"/>
              </a:rPr>
              <a:t> para </a:t>
            </a:r>
            <a:r>
              <a:rPr lang="en-US" sz="1500" err="1">
                <a:ea typeface="+mn-lt"/>
                <a:cs typeface="+mn-lt"/>
              </a:rPr>
              <a:t>poder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desbloquearlos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todos</a:t>
            </a:r>
            <a:r>
              <a:rPr lang="en-US" sz="1500"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en-US" sz="1500">
                <a:ea typeface="+mn-lt"/>
                <a:cs typeface="+mn-lt"/>
              </a:rPr>
              <a:t>En la </a:t>
            </a:r>
            <a:r>
              <a:rPr lang="en-US" sz="1500" err="1">
                <a:ea typeface="+mn-lt"/>
                <a:cs typeface="+mn-lt"/>
              </a:rPr>
              <a:t>escena</a:t>
            </a:r>
            <a:r>
              <a:rPr lang="en-US" sz="1500">
                <a:ea typeface="+mn-lt"/>
                <a:cs typeface="+mn-lt"/>
              </a:rPr>
              <a:t> del </a:t>
            </a:r>
            <a:r>
              <a:rPr lang="en-US" sz="1500" err="1">
                <a:ea typeface="+mn-lt"/>
                <a:cs typeface="+mn-lt"/>
              </a:rPr>
              <a:t>juego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encontraras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el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mapa</a:t>
            </a:r>
            <a:r>
              <a:rPr lang="en-US" sz="1500">
                <a:ea typeface="+mn-lt"/>
                <a:cs typeface="+mn-lt"/>
              </a:rPr>
              <a:t> del </a:t>
            </a:r>
            <a:r>
              <a:rPr lang="en-US" sz="1500" err="1">
                <a:ea typeface="+mn-lt"/>
                <a:cs typeface="+mn-lt"/>
              </a:rPr>
              <a:t>juego</a:t>
            </a:r>
            <a:r>
              <a:rPr lang="en-US" sz="1500">
                <a:ea typeface="+mn-lt"/>
                <a:cs typeface="+mn-lt"/>
              </a:rPr>
              <a:t> con </a:t>
            </a:r>
            <a:r>
              <a:rPr lang="en-US" sz="1500" err="1">
                <a:ea typeface="+mn-lt"/>
                <a:cs typeface="+mn-lt"/>
              </a:rPr>
              <a:t>el</a:t>
            </a:r>
            <a:r>
              <a:rPr lang="en-US" sz="1500">
                <a:ea typeface="+mn-lt"/>
                <a:cs typeface="+mn-lt"/>
              </a:rPr>
              <a:t> core a defender y </a:t>
            </a:r>
            <a:r>
              <a:rPr lang="en-US" sz="1500" err="1">
                <a:ea typeface="+mn-lt"/>
                <a:cs typeface="+mn-lt"/>
              </a:rPr>
              <a:t>el</a:t>
            </a:r>
            <a:r>
              <a:rPr lang="en-US" sz="1500">
                <a:ea typeface="+mn-lt"/>
                <a:cs typeface="+mn-lt"/>
              </a:rPr>
              <a:t> enemy core, </a:t>
            </a:r>
            <a:r>
              <a:rPr lang="en-US" sz="1500" err="1">
                <a:ea typeface="+mn-lt"/>
                <a:cs typeface="+mn-lt"/>
              </a:rPr>
              <a:t>además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todos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los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otros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aspectos</a:t>
            </a:r>
            <a:r>
              <a:rPr lang="en-US" sz="1500">
                <a:ea typeface="+mn-lt"/>
                <a:cs typeface="+mn-lt"/>
              </a:rPr>
              <a:t> del </a:t>
            </a:r>
            <a:r>
              <a:rPr lang="en-US" sz="1500" err="1">
                <a:ea typeface="+mn-lt"/>
                <a:cs typeface="+mn-lt"/>
              </a:rPr>
              <a:t>nivel</a:t>
            </a:r>
            <a:r>
              <a:rPr lang="en-US" sz="1500">
                <a:ea typeface="+mn-lt"/>
                <a:cs typeface="+mn-lt"/>
              </a:rPr>
              <a:t>, </a:t>
            </a:r>
            <a:r>
              <a:rPr lang="en-US" sz="1500" err="1">
                <a:ea typeface="+mn-lt"/>
                <a:cs typeface="+mn-lt"/>
              </a:rPr>
              <a:t>aquí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tendrás</a:t>
            </a:r>
            <a:r>
              <a:rPr lang="en-US" sz="1500">
                <a:ea typeface="+mn-lt"/>
                <a:cs typeface="+mn-lt"/>
              </a:rPr>
              <a:t> 7 </a:t>
            </a:r>
            <a:r>
              <a:rPr lang="en-US" sz="1500" err="1">
                <a:ea typeface="+mn-lt"/>
                <a:cs typeface="+mn-lt"/>
              </a:rPr>
              <a:t>botones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referentes</a:t>
            </a:r>
            <a:r>
              <a:rPr lang="en-US" sz="1500">
                <a:ea typeface="+mn-lt"/>
                <a:cs typeface="+mn-lt"/>
              </a:rPr>
              <a:t> a </a:t>
            </a:r>
            <a:r>
              <a:rPr lang="en-US" sz="1500" err="1">
                <a:ea typeface="+mn-lt"/>
                <a:cs typeface="+mn-lt"/>
              </a:rPr>
              <a:t>cada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tipo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torre</a:t>
            </a:r>
            <a:r>
              <a:rPr lang="en-US" sz="1500">
                <a:ea typeface="+mn-lt"/>
                <a:cs typeface="+mn-lt"/>
              </a:rPr>
              <a:t>, un </a:t>
            </a:r>
            <a:r>
              <a:rPr lang="en-US" sz="1500" err="1">
                <a:ea typeface="+mn-lt"/>
                <a:cs typeface="+mn-lt"/>
              </a:rPr>
              <a:t>contador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recursos</a:t>
            </a:r>
            <a:r>
              <a:rPr lang="en-US" sz="1500">
                <a:ea typeface="+mn-lt"/>
                <a:cs typeface="+mn-lt"/>
              </a:rPr>
              <a:t>, un </a:t>
            </a:r>
            <a:r>
              <a:rPr lang="en-US" sz="1500" err="1">
                <a:ea typeface="+mn-lt"/>
                <a:cs typeface="+mn-lt"/>
              </a:rPr>
              <a:t>contador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tiempo</a:t>
            </a:r>
            <a:r>
              <a:rPr lang="en-US" sz="1500">
                <a:ea typeface="+mn-lt"/>
                <a:cs typeface="+mn-lt"/>
              </a:rPr>
              <a:t> para las </a:t>
            </a:r>
            <a:r>
              <a:rPr lang="en-US" sz="1500" err="1">
                <a:ea typeface="+mn-lt"/>
                <a:cs typeface="+mn-lt"/>
              </a:rPr>
              <a:t>oleadas</a:t>
            </a:r>
            <a:r>
              <a:rPr lang="en-US" sz="1500">
                <a:ea typeface="+mn-lt"/>
                <a:cs typeface="+mn-lt"/>
              </a:rPr>
              <a:t> y la barra de </a:t>
            </a:r>
            <a:r>
              <a:rPr lang="en-US" sz="1500" err="1">
                <a:ea typeface="+mn-lt"/>
                <a:cs typeface="+mn-lt"/>
              </a:rPr>
              <a:t>energía</a:t>
            </a:r>
            <a:r>
              <a:rPr lang="en-US" sz="1500">
                <a:ea typeface="+mn-lt"/>
                <a:cs typeface="+mn-lt"/>
              </a:rPr>
              <a:t> que decide </a:t>
            </a:r>
            <a:r>
              <a:rPr lang="en-US" sz="1500" err="1">
                <a:ea typeface="+mn-lt"/>
                <a:cs typeface="+mn-lt"/>
              </a:rPr>
              <a:t>si</a:t>
            </a:r>
            <a:r>
              <a:rPr lang="en-US" sz="1500">
                <a:ea typeface="+mn-lt"/>
                <a:cs typeface="+mn-lt"/>
              </a:rPr>
              <a:t> las </a:t>
            </a:r>
            <a:r>
              <a:rPr lang="en-US" sz="1500" err="1">
                <a:ea typeface="+mn-lt"/>
                <a:cs typeface="+mn-lt"/>
              </a:rPr>
              <a:t>torretas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funcionan</a:t>
            </a:r>
            <a:r>
              <a:rPr lang="en-US" sz="1500">
                <a:ea typeface="+mn-lt"/>
                <a:cs typeface="+mn-lt"/>
              </a:rPr>
              <a:t> y no. Para </a:t>
            </a:r>
            <a:r>
              <a:rPr lang="en-US" sz="1500" err="1">
                <a:ea typeface="+mn-lt"/>
                <a:cs typeface="+mn-lt"/>
              </a:rPr>
              <a:t>los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recursos</a:t>
            </a:r>
            <a:r>
              <a:rPr lang="en-US" sz="1500">
                <a:ea typeface="+mn-lt"/>
                <a:cs typeface="+mn-lt"/>
              </a:rPr>
              <a:t> y </a:t>
            </a:r>
            <a:r>
              <a:rPr lang="en-US" sz="1500" err="1">
                <a:ea typeface="+mn-lt"/>
                <a:cs typeface="+mn-lt"/>
              </a:rPr>
              <a:t>energía</a:t>
            </a:r>
            <a:r>
              <a:rPr lang="en-US" sz="1500">
                <a:ea typeface="+mn-lt"/>
                <a:cs typeface="+mn-lt"/>
              </a:rPr>
              <a:t>, se </a:t>
            </a:r>
            <a:r>
              <a:rPr lang="en-US" sz="1500" err="1">
                <a:ea typeface="+mn-lt"/>
                <a:cs typeface="+mn-lt"/>
              </a:rPr>
              <a:t>encuentran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unos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contadores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especiales</a:t>
            </a:r>
            <a:r>
              <a:rPr lang="en-US" sz="1500">
                <a:ea typeface="+mn-lt"/>
                <a:cs typeface="+mn-lt"/>
              </a:rPr>
              <a:t> que </a:t>
            </a:r>
            <a:r>
              <a:rPr lang="en-US" sz="1500" err="1">
                <a:ea typeface="+mn-lt"/>
                <a:cs typeface="+mn-lt"/>
              </a:rPr>
              <a:t>indican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cuanto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esto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generas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por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segundo</a:t>
            </a:r>
            <a:r>
              <a:rPr lang="en-US" sz="1500">
                <a:ea typeface="+mn-lt"/>
                <a:cs typeface="+mn-lt"/>
              </a:rPr>
              <a:t>. </a:t>
            </a:r>
            <a:endParaRPr lang="en-US" sz="1500"/>
          </a:p>
          <a:p>
            <a:pPr marL="0" indent="0">
              <a:buNone/>
            </a:pPr>
            <a:r>
              <a:rPr lang="en-US" sz="1500" err="1">
                <a:ea typeface="+mn-lt"/>
                <a:cs typeface="+mn-lt"/>
              </a:rPr>
              <a:t>Finalmente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tenemos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el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menú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victoria</a:t>
            </a:r>
            <a:r>
              <a:rPr lang="en-US" sz="1500">
                <a:ea typeface="+mn-lt"/>
                <a:cs typeface="+mn-lt"/>
              </a:rPr>
              <a:t> con 3 </a:t>
            </a:r>
            <a:r>
              <a:rPr lang="en-US" sz="1500" err="1">
                <a:ea typeface="+mn-lt"/>
                <a:cs typeface="+mn-lt"/>
              </a:rPr>
              <a:t>opciones</a:t>
            </a:r>
            <a:r>
              <a:rPr lang="en-US" sz="1500">
                <a:ea typeface="+mn-lt"/>
                <a:cs typeface="+mn-lt"/>
              </a:rPr>
              <a:t>, </a:t>
            </a:r>
            <a:r>
              <a:rPr lang="en-US" sz="1500" err="1">
                <a:ea typeface="+mn-lt"/>
                <a:cs typeface="+mn-lt"/>
              </a:rPr>
              <a:t>continuar</a:t>
            </a:r>
            <a:r>
              <a:rPr lang="en-US" sz="1500">
                <a:ea typeface="+mn-lt"/>
                <a:cs typeface="+mn-lt"/>
              </a:rPr>
              <a:t>, </a:t>
            </a:r>
            <a:r>
              <a:rPr lang="en-US" sz="1500" err="1">
                <a:ea typeface="+mn-lt"/>
                <a:cs typeface="+mn-lt"/>
              </a:rPr>
              <a:t>reintentar</a:t>
            </a:r>
            <a:r>
              <a:rPr lang="en-US" sz="1500">
                <a:ea typeface="+mn-lt"/>
                <a:cs typeface="+mn-lt"/>
              </a:rPr>
              <a:t> y </a:t>
            </a:r>
            <a:r>
              <a:rPr lang="en-US" sz="1500" err="1">
                <a:ea typeface="+mn-lt"/>
                <a:cs typeface="+mn-lt"/>
              </a:rPr>
              <a:t>salir</a:t>
            </a:r>
            <a:r>
              <a:rPr lang="en-US" sz="1500">
                <a:ea typeface="+mn-lt"/>
                <a:cs typeface="+mn-lt"/>
              </a:rPr>
              <a:t> al </a:t>
            </a:r>
            <a:r>
              <a:rPr lang="en-US" sz="1500" err="1">
                <a:ea typeface="+mn-lt"/>
                <a:cs typeface="+mn-lt"/>
              </a:rPr>
              <a:t>menú</a:t>
            </a:r>
            <a:r>
              <a:rPr lang="en-US" sz="1500">
                <a:ea typeface="+mn-lt"/>
                <a:cs typeface="+mn-lt"/>
              </a:rPr>
              <a:t> principal. </a:t>
            </a:r>
            <a:r>
              <a:rPr lang="en-US" sz="1500" err="1">
                <a:ea typeface="+mn-lt"/>
                <a:cs typeface="+mn-lt"/>
              </a:rPr>
              <a:t>Mientras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el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menú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derrota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cuenta</a:t>
            </a:r>
            <a:r>
              <a:rPr lang="en-US" sz="1500">
                <a:ea typeface="+mn-lt"/>
                <a:cs typeface="+mn-lt"/>
              </a:rPr>
              <a:t> con la </a:t>
            </a:r>
            <a:r>
              <a:rPr lang="en-US" sz="1500" err="1">
                <a:ea typeface="+mn-lt"/>
                <a:cs typeface="+mn-lt"/>
              </a:rPr>
              <a:t>opción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volver</a:t>
            </a:r>
            <a:r>
              <a:rPr lang="en-US" sz="1500">
                <a:ea typeface="+mn-lt"/>
                <a:cs typeface="+mn-lt"/>
              </a:rPr>
              <a:t> a </a:t>
            </a:r>
            <a:r>
              <a:rPr lang="en-US" sz="1500" err="1">
                <a:ea typeface="+mn-lt"/>
                <a:cs typeface="+mn-lt"/>
              </a:rPr>
              <a:t>intentar</a:t>
            </a:r>
            <a:r>
              <a:rPr lang="en-US" sz="1500">
                <a:ea typeface="+mn-lt"/>
                <a:cs typeface="+mn-lt"/>
              </a:rPr>
              <a:t> y </a:t>
            </a:r>
            <a:r>
              <a:rPr lang="en-US" sz="1500" err="1">
                <a:ea typeface="+mn-lt"/>
                <a:cs typeface="+mn-lt"/>
              </a:rPr>
              <a:t>salir</a:t>
            </a:r>
            <a:r>
              <a:rPr lang="en-US" sz="1500">
                <a:ea typeface="+mn-lt"/>
                <a:cs typeface="+mn-lt"/>
              </a:rPr>
              <a:t> al </a:t>
            </a:r>
            <a:r>
              <a:rPr lang="en-US" sz="1500" err="1">
                <a:ea typeface="+mn-lt"/>
                <a:cs typeface="+mn-lt"/>
              </a:rPr>
              <a:t>menú</a:t>
            </a:r>
            <a:r>
              <a:rPr lang="en-US" sz="1500">
                <a:ea typeface="+mn-lt"/>
                <a:cs typeface="+mn-lt"/>
              </a:rPr>
              <a:t> principal</a:t>
            </a:r>
            <a:endParaRPr lang="en-US" sz="1500">
              <a:cs typeface="Calibri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1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B2C18-F489-546B-27D5-EB20BCA9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cs typeface="Calibri Light"/>
              </a:rPr>
              <a:t>Versiones de la aplicacion</a:t>
            </a:r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22D585-A86B-C2D9-73C3-346822478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04932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44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DEFEND THE CORE</vt:lpstr>
      <vt:lpstr>Descripcion</vt:lpstr>
      <vt:lpstr>Motivacion</vt:lpstr>
      <vt:lpstr>Objetivo general</vt:lpstr>
      <vt:lpstr>Objetivos especificos</vt:lpstr>
      <vt:lpstr>Prototipos</vt:lpstr>
      <vt:lpstr>Perfiles de usuarios</vt:lpstr>
      <vt:lpstr>Usabilidad</vt:lpstr>
      <vt:lpstr>Versiones de la aplicacion</vt:lpstr>
      <vt:lpstr>Requisitos de instalacion</vt:lpstr>
      <vt:lpstr>Instrucciones de uso</vt:lpstr>
      <vt:lpstr>Proyecciones a futuro</vt:lpstr>
      <vt:lpstr>Presupuesto</vt:lpstr>
      <vt:lpstr>Analisis de mercado</vt:lpstr>
      <vt:lpstr>Viabilidad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135</cp:revision>
  <dcterms:created xsi:type="dcterms:W3CDTF">2022-04-27T16:11:28Z</dcterms:created>
  <dcterms:modified xsi:type="dcterms:W3CDTF">2022-04-28T02:27:41Z</dcterms:modified>
</cp:coreProperties>
</file>