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60D7C2B-A774-4F18-988E-47E23D6A5C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92"/>
          <a:stretch/>
        </p:blipFill>
        <p:spPr>
          <a:xfrm>
            <a:off x="0" y="1674"/>
            <a:ext cx="12192000" cy="649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497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D4392C6-14D4-43C8-A76F-544E437CA7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92"/>
          <a:stretch/>
        </p:blipFill>
        <p:spPr>
          <a:xfrm>
            <a:off x="0" y="1674"/>
            <a:ext cx="12192000" cy="649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03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89D4DE0-2831-44DA-B480-06F89B6726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86"/>
          <a:stretch/>
        </p:blipFill>
        <p:spPr>
          <a:xfrm>
            <a:off x="0" y="1674"/>
            <a:ext cx="12192000" cy="647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198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7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Tw Cen MT</vt:lpstr>
      <vt:lpstr>Circuito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Guillermo ortiz Geronimo</dc:creator>
  <cp:lastModifiedBy>Guillermo ortiz Geronimo</cp:lastModifiedBy>
  <cp:revision>1</cp:revision>
  <dcterms:created xsi:type="dcterms:W3CDTF">2020-06-20T20:59:04Z</dcterms:created>
  <dcterms:modified xsi:type="dcterms:W3CDTF">2020-06-20T21:06:52Z</dcterms:modified>
</cp:coreProperties>
</file>