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dPKod8B/6wBKvv85NWx5Rpgv1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f62b2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fdf62b2c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df6944fd1_0_8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" name="Google Shape;11;g2fdf6944fd1_0_8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2fdf6944fd1_0_8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2fdf6944fd1_0_8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2fdf6944fd1_0_8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f6944fd1_0_84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fdf6944fd1_0_84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9" name="Google Shape;59;g2fdf6944fd1_0_8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df6944fd1_0_844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g2fdf6944fd1_0_844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" name="Google Shape;63;g2fdf6944fd1_0_8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df6944fd1_0_8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fdf6944fd1_0_799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g2fdf6944fd1_0_799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2fdf6944fd1_0_799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g2fdf6944fd1_0_7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df6944fd1_0_804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g2fdf6944fd1_0_804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g2fdf6944fd1_0_804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fdf6944fd1_0_8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fdf6944fd1_0_809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fdf6944fd1_0_809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g2fdf6944fd1_0_809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g2fdf6944fd1_0_809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g2fdf6944fd1_0_80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2fdf6944fd1_0_8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df6944fd1_0_81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fdf6944fd1_0_81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fdf6944fd1_0_81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" name="Google Shape;36;g2fdf6944fd1_0_81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7" name="Google Shape;37;g2fdf6944fd1_0_8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df6944fd1_0_82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fdf6944fd1_0_82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2fdf6944fd1_0_8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df6944fd1_0_826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2fdf6944fd1_0_826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2fdf6944fd1_0_826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6" name="Google Shape;46;g2fdf6944fd1_0_8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df6944fd1_0_831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2fdf6944fd1_0_8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df6944fd1_0_8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fdf6944fd1_0_834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g2fdf6944fd1_0_834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g2fdf6944fd1_0_834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2fdf6944fd1_0_8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df6944fd1_0_79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2fdf6944fd1_0_79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fdf6944fd1_0_7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749475" y="1840650"/>
            <a:ext cx="6333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CL" sz="8000"/>
              <a:t>Sistema de gestión de ganado</a:t>
            </a:r>
            <a:endParaRPr b="1" sz="660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525" y="-301475"/>
            <a:ext cx="4296350" cy="763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fdf62b2c0b_0_0"/>
          <p:cNvPicPr preferRelativeResize="0"/>
          <p:nvPr/>
        </p:nvPicPr>
        <p:blipFill rotWithShape="1">
          <a:blip r:embed="rId3">
            <a:alphaModFix/>
          </a:blip>
          <a:srcRect b="0" l="0" r="7842" t="0"/>
          <a:stretch/>
        </p:blipFill>
        <p:spPr>
          <a:xfrm>
            <a:off x="0" y="-13101"/>
            <a:ext cx="12192000" cy="69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fdf62b2c0b_0_0"/>
          <p:cNvSpPr/>
          <p:nvPr/>
        </p:nvSpPr>
        <p:spPr>
          <a:xfrm>
            <a:off x="3055350" y="945325"/>
            <a:ext cx="6081300" cy="11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L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problema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2781345" y="414574"/>
            <a:ext cx="65151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attrocento Sans"/>
              <a:buNone/>
            </a:pPr>
            <a:r>
              <a:rPr b="1" lang="es-CL" sz="5400">
                <a:latin typeface="Quattrocento Sans"/>
                <a:ea typeface="Quattrocento Sans"/>
                <a:cs typeface="Quattrocento Sans"/>
                <a:sym typeface="Quattrocento Sans"/>
              </a:rPr>
              <a:t>Solución</a:t>
            </a:r>
            <a:endParaRPr b="1" sz="5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2673069" y="2432369"/>
            <a:ext cx="6731676" cy="3848658"/>
            <a:chOff x="4754892" y="1468409"/>
            <a:chExt cx="3675900" cy="2206673"/>
          </a:xfrm>
        </p:grpSpPr>
        <p:sp>
          <p:nvSpPr>
            <p:cNvPr id="84" name="Google Shape;84;p5"/>
            <p:cNvSpPr/>
            <p:nvPr/>
          </p:nvSpPr>
          <p:spPr>
            <a:xfrm>
              <a:off x="4895121" y="1468409"/>
              <a:ext cx="3395400" cy="2049600"/>
            </a:xfrm>
            <a:prstGeom prst="round2SameRect">
              <a:avLst>
                <a:gd fmla="val 4232" name="adj1"/>
                <a:gd fmla="val 0" name="adj2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 rot="10800000">
              <a:off x="4754892" y="3517882"/>
              <a:ext cx="3675900" cy="157200"/>
            </a:xfrm>
            <a:prstGeom prst="round2SameRect">
              <a:avLst>
                <a:gd fmla="val 44955" name="adj1"/>
                <a:gd fmla="val 0" name="adj2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571173" y="1534768"/>
              <a:ext cx="43500" cy="43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3162400" y="2680425"/>
            <a:ext cx="5638800" cy="320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400" y="2705425"/>
            <a:ext cx="5616773" cy="315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4546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6786725" y="2677275"/>
            <a:ext cx="43614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attrocento Sans"/>
              <a:buNone/>
            </a:pPr>
            <a:r>
              <a:rPr b="1" lang="es-CL" sz="5400">
                <a:latin typeface="Quattrocento Sans"/>
                <a:ea typeface="Quattrocento Sans"/>
                <a:cs typeface="Quattrocento Sans"/>
                <a:sym typeface="Quattrocento Sans"/>
              </a:rPr>
              <a:t>Es factible?</a:t>
            </a:r>
            <a:endParaRPr/>
          </a:p>
        </p:txBody>
      </p:sp>
      <p:pic>
        <p:nvPicPr>
          <p:cNvPr descr="Dinero"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661" y="264632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0" l="16971" r="0" t="0"/>
          <a:stretch/>
        </p:blipFill>
        <p:spPr>
          <a:xfrm>
            <a:off x="0" y="-604075"/>
            <a:ext cx="4789851" cy="7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92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3055350" y="1500000"/>
            <a:ext cx="6081300" cy="11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L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2023-11-15T09:52:55Z</dcterms:created>
  <dc:creator>Angel Silvestre</dc:creator>
</cp:coreProperties>
</file>