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7767B-DB7C-48A3-A076-37D50A5D5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BCF844-F238-40E5-A5D3-419916906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BEC08-B947-4995-BBE5-2DCF6B6C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ED49E-4510-4DEB-8358-78E2119B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3FDDD-811F-42BF-B5EF-C33B6EEF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801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6E21-998D-447C-9E7B-7782EFC6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E8E5B5-3B17-4751-8688-0B7784A3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262EEC-5E15-4188-A937-4CF11F9C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9B4FF-EF06-44A1-9AAA-6E358BDB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12C0B-49CA-402B-A30F-579E3BAC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7764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12CA29-936A-4C3B-95EE-F16519DEF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66F656-9508-450C-AEC3-66726657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77103-E854-447E-9E9B-3CB0D1FA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965E2-8CFA-4A14-BE05-06853372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2EDB5-4D20-4BA0-B484-904DBC3B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42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CA03-6BA3-41CC-8417-3476D148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80188-1F54-4DC0-9C9B-AE1B1615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5E418-0698-469F-9068-2E5A4A56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80681-72B7-46B7-9F2F-C1D00DC8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5D903-44D3-43C0-A7D2-CA8427B1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75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C2A-41B1-45D9-8F43-F9C0171B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385E91-623B-46EF-AB42-4D63FE099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9B42D-0F85-4927-8FDB-B9004C10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66CD0-FB63-4530-AF18-A7D76841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49259-EDB6-4262-B869-42B0BBC7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173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559D6-7A7D-45FD-96BF-F1F29EE8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EB862-EED7-422D-863D-BA9A7420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1C4446-9A65-4DE9-9FF4-258BAF2F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F8657-324D-416B-A04F-83936355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E16358-773B-4458-9462-5687C004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97C09-4694-479E-B555-7B0FDA2E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548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9E5-5A3D-4D31-9B5B-12F6AC49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FCBA5-2CEE-4411-A81D-0017F5B9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B913F4-EF9C-4BAC-858A-0CD17CDA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AAB5E4-2C86-4FEB-86F4-7503F842D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D07861-4606-41F0-AB3A-FD3FD95C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906586-36F7-49C3-9955-ADFB6097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099F97-FD0D-453E-996C-6F358CED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B2DD4D-50D4-4CF4-9F27-0BEAFA1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02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C0419-86A9-4E58-8E5F-2BC5EAE2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E18B04-4C29-4DA6-A43D-B130E4E1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DCFF68-5828-497C-A151-92B52464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3CDE4-BCAE-497E-B459-05067441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2779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81D9A4-B841-41CE-8AC8-EFB1FD4E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FF3939-AFA6-430F-85CF-43BBAF73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BFB64-1182-4D2F-998A-20614A89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93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A023D-F1FF-44EF-9581-F1DE4561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8B2D4-82D3-4085-B997-04F2FFC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0BA770-5D58-4ABC-8C45-DA66AC606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B16BE-A034-4137-88D9-3A3399D1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EE61DE-9B1C-4709-9F97-44D99E5F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1BEF1D-A05E-4DDA-9101-9573846F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074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C9EB-F991-42C7-AB56-ED27ACA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39C19-C33E-44B5-AB6A-341BAED16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1E2D22-6F28-4C82-99D8-6115B4214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5F70A-B216-4D05-A103-72439D06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5A174-23A9-43EB-8EF1-559B1A1A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55733D-B86C-4E06-B2BC-158E6888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748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C5D308-9CEF-4642-8E8E-7A3F445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CC572F-EC07-4BD5-B6F2-36A6E57C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6F834-6AE1-4A52-8E36-2FAFCBBCB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EDCAF-3F86-4C4E-8F32-C9B8AD941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5ECD9-FEE5-4EFB-B6B7-3946AD90A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068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37E7AB-F777-4B11-B8E3-B0131A8FFA9C}"/>
              </a:ext>
            </a:extLst>
          </p:cNvPr>
          <p:cNvCxnSpPr/>
          <p:nvPr/>
        </p:nvCxnSpPr>
        <p:spPr>
          <a:xfrm>
            <a:off x="2752078" y="763480"/>
            <a:ext cx="0" cy="5592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trella: 7 puntas 3">
            <a:extLst>
              <a:ext uri="{FF2B5EF4-FFF2-40B4-BE49-F238E27FC236}">
                <a16:creationId xmlns:a16="http://schemas.microsoft.com/office/drawing/2014/main" id="{291FA096-7D06-4E32-B61E-467D87CA1F26}"/>
              </a:ext>
            </a:extLst>
          </p:cNvPr>
          <p:cNvSpPr/>
          <p:nvPr/>
        </p:nvSpPr>
        <p:spPr>
          <a:xfrm>
            <a:off x="4074852" y="3429000"/>
            <a:ext cx="346229" cy="319596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7CBF1F3-DEC0-4940-8F5F-112D3341634C}"/>
              </a:ext>
            </a:extLst>
          </p:cNvPr>
          <p:cNvCxnSpPr/>
          <p:nvPr/>
        </p:nvCxnSpPr>
        <p:spPr>
          <a:xfrm flipH="1" flipV="1">
            <a:off x="2965142" y="3222594"/>
            <a:ext cx="914400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ABDBA85-281F-4A3E-B587-962D0553141D}"/>
              </a:ext>
            </a:extLst>
          </p:cNvPr>
          <p:cNvCxnSpPr/>
          <p:nvPr/>
        </p:nvCxnSpPr>
        <p:spPr>
          <a:xfrm flipH="1">
            <a:off x="2902998" y="3748596"/>
            <a:ext cx="976544" cy="47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82746A1-2E42-4C37-A265-37488B7B4F4C}"/>
              </a:ext>
            </a:extLst>
          </p:cNvPr>
          <p:cNvCxnSpPr/>
          <p:nvPr/>
        </p:nvCxnSpPr>
        <p:spPr>
          <a:xfrm flipH="1" flipV="1">
            <a:off x="2965142" y="2050742"/>
            <a:ext cx="1109710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1527FFE-87DA-47C3-AE05-58DB0CD320F4}"/>
              </a:ext>
            </a:extLst>
          </p:cNvPr>
          <p:cNvCxnSpPr/>
          <p:nvPr/>
        </p:nvCxnSpPr>
        <p:spPr>
          <a:xfrm flipH="1">
            <a:off x="2902998" y="3937246"/>
            <a:ext cx="1171854" cy="126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AE8DC7C-4F21-44D2-A22E-E9D5599761AA}"/>
              </a:ext>
            </a:extLst>
          </p:cNvPr>
          <p:cNvSpPr/>
          <p:nvPr/>
        </p:nvSpPr>
        <p:spPr>
          <a:xfrm>
            <a:off x="1132379" y="905522"/>
            <a:ext cx="1371124" cy="4991438"/>
          </a:xfrm>
          <a:custGeom>
            <a:avLst/>
            <a:gdLst>
              <a:gd name="connsiteX0" fmla="*/ 1362246 w 1371124"/>
              <a:gd name="connsiteY0" fmla="*/ 0 h 4991438"/>
              <a:gd name="connsiteX1" fmla="*/ 1371124 w 1371124"/>
              <a:gd name="connsiteY1" fmla="*/ 213064 h 4991438"/>
              <a:gd name="connsiteX2" fmla="*/ 1353369 w 1371124"/>
              <a:gd name="connsiteY2" fmla="*/ 701336 h 4991438"/>
              <a:gd name="connsiteX3" fmla="*/ 1344491 w 1371124"/>
              <a:gd name="connsiteY3" fmla="*/ 772358 h 4991438"/>
              <a:gd name="connsiteX4" fmla="*/ 1326736 w 1371124"/>
              <a:gd name="connsiteY4" fmla="*/ 870012 h 4991438"/>
              <a:gd name="connsiteX5" fmla="*/ 1308980 w 1371124"/>
              <a:gd name="connsiteY5" fmla="*/ 887767 h 4991438"/>
              <a:gd name="connsiteX6" fmla="*/ 1300103 w 1371124"/>
              <a:gd name="connsiteY6" fmla="*/ 914400 h 4991438"/>
              <a:gd name="connsiteX7" fmla="*/ 1282347 w 1371124"/>
              <a:gd name="connsiteY7" fmla="*/ 949911 h 4991438"/>
              <a:gd name="connsiteX8" fmla="*/ 1273470 w 1371124"/>
              <a:gd name="connsiteY8" fmla="*/ 1012055 h 4991438"/>
              <a:gd name="connsiteX9" fmla="*/ 1264592 w 1371124"/>
              <a:gd name="connsiteY9" fmla="*/ 1038688 h 4991438"/>
              <a:gd name="connsiteX10" fmla="*/ 1255714 w 1371124"/>
              <a:gd name="connsiteY10" fmla="*/ 1109709 h 4991438"/>
              <a:gd name="connsiteX11" fmla="*/ 1237959 w 1371124"/>
              <a:gd name="connsiteY11" fmla="*/ 1171853 h 4991438"/>
              <a:gd name="connsiteX12" fmla="*/ 1220204 w 1371124"/>
              <a:gd name="connsiteY12" fmla="*/ 1269507 h 4991438"/>
              <a:gd name="connsiteX13" fmla="*/ 1184693 w 1371124"/>
              <a:gd name="connsiteY13" fmla="*/ 1376039 h 4991438"/>
              <a:gd name="connsiteX14" fmla="*/ 1166938 w 1371124"/>
              <a:gd name="connsiteY14" fmla="*/ 1429305 h 4991438"/>
              <a:gd name="connsiteX15" fmla="*/ 1158060 w 1371124"/>
              <a:gd name="connsiteY15" fmla="*/ 1455938 h 4991438"/>
              <a:gd name="connsiteX16" fmla="*/ 1122549 w 1371124"/>
              <a:gd name="connsiteY16" fmla="*/ 1500327 h 4991438"/>
              <a:gd name="connsiteX17" fmla="*/ 1113671 w 1371124"/>
              <a:gd name="connsiteY17" fmla="*/ 1526960 h 4991438"/>
              <a:gd name="connsiteX18" fmla="*/ 1033772 w 1371124"/>
              <a:gd name="connsiteY18" fmla="*/ 1597981 h 4991438"/>
              <a:gd name="connsiteX19" fmla="*/ 1007139 w 1371124"/>
              <a:gd name="connsiteY19" fmla="*/ 1624614 h 4991438"/>
              <a:gd name="connsiteX20" fmla="*/ 980506 w 1371124"/>
              <a:gd name="connsiteY20" fmla="*/ 1642369 h 4991438"/>
              <a:gd name="connsiteX21" fmla="*/ 944996 w 1371124"/>
              <a:gd name="connsiteY21" fmla="*/ 1686758 h 4991438"/>
              <a:gd name="connsiteX22" fmla="*/ 927240 w 1371124"/>
              <a:gd name="connsiteY22" fmla="*/ 1704513 h 4991438"/>
              <a:gd name="connsiteX23" fmla="*/ 891730 w 1371124"/>
              <a:gd name="connsiteY23" fmla="*/ 1731146 h 4991438"/>
              <a:gd name="connsiteX24" fmla="*/ 873974 w 1371124"/>
              <a:gd name="connsiteY24" fmla="*/ 1748901 h 4991438"/>
              <a:gd name="connsiteX25" fmla="*/ 847341 w 1371124"/>
              <a:gd name="connsiteY25" fmla="*/ 1766657 h 4991438"/>
              <a:gd name="connsiteX26" fmla="*/ 811831 w 1371124"/>
              <a:gd name="connsiteY26" fmla="*/ 1802167 h 4991438"/>
              <a:gd name="connsiteX27" fmla="*/ 723054 w 1371124"/>
              <a:gd name="connsiteY27" fmla="*/ 1855433 h 4991438"/>
              <a:gd name="connsiteX28" fmla="*/ 687543 w 1371124"/>
              <a:gd name="connsiteY28" fmla="*/ 1890944 h 4991438"/>
              <a:gd name="connsiteX29" fmla="*/ 554378 w 1371124"/>
              <a:gd name="connsiteY29" fmla="*/ 1979721 h 4991438"/>
              <a:gd name="connsiteX30" fmla="*/ 527745 w 1371124"/>
              <a:gd name="connsiteY30" fmla="*/ 1997476 h 4991438"/>
              <a:gd name="connsiteX31" fmla="*/ 456724 w 1371124"/>
              <a:gd name="connsiteY31" fmla="*/ 2041864 h 4991438"/>
              <a:gd name="connsiteX32" fmla="*/ 403458 w 1371124"/>
              <a:gd name="connsiteY32" fmla="*/ 2050742 h 4991438"/>
              <a:gd name="connsiteX33" fmla="*/ 323559 w 1371124"/>
              <a:gd name="connsiteY33" fmla="*/ 2104008 h 4991438"/>
              <a:gd name="connsiteX34" fmla="*/ 296926 w 1371124"/>
              <a:gd name="connsiteY34" fmla="*/ 2121763 h 4991438"/>
              <a:gd name="connsiteX35" fmla="*/ 270293 w 1371124"/>
              <a:gd name="connsiteY35" fmla="*/ 2130641 h 4991438"/>
              <a:gd name="connsiteX36" fmla="*/ 234782 w 1371124"/>
              <a:gd name="connsiteY36" fmla="*/ 2148396 h 4991438"/>
              <a:gd name="connsiteX37" fmla="*/ 199271 w 1371124"/>
              <a:gd name="connsiteY37" fmla="*/ 2157274 h 4991438"/>
              <a:gd name="connsiteX38" fmla="*/ 181516 w 1371124"/>
              <a:gd name="connsiteY38" fmla="*/ 2183907 h 4991438"/>
              <a:gd name="connsiteX39" fmla="*/ 154883 w 1371124"/>
              <a:gd name="connsiteY39" fmla="*/ 2201662 h 4991438"/>
              <a:gd name="connsiteX40" fmla="*/ 137128 w 1371124"/>
              <a:gd name="connsiteY40" fmla="*/ 2219418 h 4991438"/>
              <a:gd name="connsiteX41" fmla="*/ 74984 w 1371124"/>
              <a:gd name="connsiteY41" fmla="*/ 2308195 h 4991438"/>
              <a:gd name="connsiteX42" fmla="*/ 12840 w 1371124"/>
              <a:gd name="connsiteY42" fmla="*/ 2361461 h 4991438"/>
              <a:gd name="connsiteX43" fmla="*/ 12840 w 1371124"/>
              <a:gd name="connsiteY43" fmla="*/ 2503503 h 4991438"/>
              <a:gd name="connsiteX44" fmla="*/ 21718 w 1371124"/>
              <a:gd name="connsiteY44" fmla="*/ 2530136 h 4991438"/>
              <a:gd name="connsiteX45" fmla="*/ 57229 w 1371124"/>
              <a:gd name="connsiteY45" fmla="*/ 2565647 h 4991438"/>
              <a:gd name="connsiteX46" fmla="*/ 101617 w 1371124"/>
              <a:gd name="connsiteY46" fmla="*/ 2672179 h 4991438"/>
              <a:gd name="connsiteX47" fmla="*/ 128250 w 1371124"/>
              <a:gd name="connsiteY47" fmla="*/ 2681057 h 4991438"/>
              <a:gd name="connsiteX48" fmla="*/ 146005 w 1371124"/>
              <a:gd name="connsiteY48" fmla="*/ 2707690 h 4991438"/>
              <a:gd name="connsiteX49" fmla="*/ 190394 w 1371124"/>
              <a:gd name="connsiteY49" fmla="*/ 2752078 h 4991438"/>
              <a:gd name="connsiteX50" fmla="*/ 217027 w 1371124"/>
              <a:gd name="connsiteY50" fmla="*/ 2796466 h 4991438"/>
              <a:gd name="connsiteX51" fmla="*/ 243660 w 1371124"/>
              <a:gd name="connsiteY51" fmla="*/ 2858610 h 4991438"/>
              <a:gd name="connsiteX52" fmla="*/ 296926 w 1371124"/>
              <a:gd name="connsiteY52" fmla="*/ 2911876 h 4991438"/>
              <a:gd name="connsiteX53" fmla="*/ 323559 w 1371124"/>
              <a:gd name="connsiteY53" fmla="*/ 2938509 h 4991438"/>
              <a:gd name="connsiteX54" fmla="*/ 385703 w 1371124"/>
              <a:gd name="connsiteY54" fmla="*/ 3018408 h 4991438"/>
              <a:gd name="connsiteX55" fmla="*/ 403458 w 1371124"/>
              <a:gd name="connsiteY55" fmla="*/ 3045041 h 4991438"/>
              <a:gd name="connsiteX56" fmla="*/ 447846 w 1371124"/>
              <a:gd name="connsiteY56" fmla="*/ 3080552 h 4991438"/>
              <a:gd name="connsiteX57" fmla="*/ 483357 w 1371124"/>
              <a:gd name="connsiteY57" fmla="*/ 3133818 h 4991438"/>
              <a:gd name="connsiteX58" fmla="*/ 536623 w 1371124"/>
              <a:gd name="connsiteY58" fmla="*/ 3187084 h 4991438"/>
              <a:gd name="connsiteX59" fmla="*/ 563256 w 1371124"/>
              <a:gd name="connsiteY59" fmla="*/ 3213717 h 4991438"/>
              <a:gd name="connsiteX60" fmla="*/ 616522 w 1371124"/>
              <a:gd name="connsiteY60" fmla="*/ 3258105 h 4991438"/>
              <a:gd name="connsiteX61" fmla="*/ 678666 w 1371124"/>
              <a:gd name="connsiteY61" fmla="*/ 3320249 h 4991438"/>
              <a:gd name="connsiteX62" fmla="*/ 705299 w 1371124"/>
              <a:gd name="connsiteY62" fmla="*/ 3346882 h 4991438"/>
              <a:gd name="connsiteX63" fmla="*/ 749687 w 1371124"/>
              <a:gd name="connsiteY63" fmla="*/ 3382393 h 4991438"/>
              <a:gd name="connsiteX64" fmla="*/ 767442 w 1371124"/>
              <a:gd name="connsiteY64" fmla="*/ 3409026 h 4991438"/>
              <a:gd name="connsiteX65" fmla="*/ 811831 w 1371124"/>
              <a:gd name="connsiteY65" fmla="*/ 3444536 h 4991438"/>
              <a:gd name="connsiteX66" fmla="*/ 829586 w 1371124"/>
              <a:gd name="connsiteY66" fmla="*/ 3471169 h 4991438"/>
              <a:gd name="connsiteX67" fmla="*/ 865097 w 1371124"/>
              <a:gd name="connsiteY67" fmla="*/ 3506680 h 4991438"/>
              <a:gd name="connsiteX68" fmla="*/ 891730 w 1371124"/>
              <a:gd name="connsiteY68" fmla="*/ 3551068 h 4991438"/>
              <a:gd name="connsiteX69" fmla="*/ 909485 w 1371124"/>
              <a:gd name="connsiteY69" fmla="*/ 3586579 h 4991438"/>
              <a:gd name="connsiteX70" fmla="*/ 971629 w 1371124"/>
              <a:gd name="connsiteY70" fmla="*/ 3675356 h 4991438"/>
              <a:gd name="connsiteX71" fmla="*/ 1007139 w 1371124"/>
              <a:gd name="connsiteY71" fmla="*/ 3728622 h 4991438"/>
              <a:gd name="connsiteX72" fmla="*/ 1024895 w 1371124"/>
              <a:gd name="connsiteY72" fmla="*/ 3755255 h 4991438"/>
              <a:gd name="connsiteX73" fmla="*/ 1051528 w 1371124"/>
              <a:gd name="connsiteY73" fmla="*/ 3781888 h 4991438"/>
              <a:gd name="connsiteX74" fmla="*/ 1087038 w 1371124"/>
              <a:gd name="connsiteY74" fmla="*/ 3835154 h 4991438"/>
              <a:gd name="connsiteX75" fmla="*/ 1131427 w 1371124"/>
              <a:gd name="connsiteY75" fmla="*/ 3879542 h 4991438"/>
              <a:gd name="connsiteX76" fmla="*/ 1166938 w 1371124"/>
              <a:gd name="connsiteY76" fmla="*/ 3932808 h 4991438"/>
              <a:gd name="connsiteX77" fmla="*/ 1184693 w 1371124"/>
              <a:gd name="connsiteY77" fmla="*/ 3959441 h 4991438"/>
              <a:gd name="connsiteX78" fmla="*/ 1193571 w 1371124"/>
              <a:gd name="connsiteY78" fmla="*/ 3986074 h 4991438"/>
              <a:gd name="connsiteX79" fmla="*/ 1246837 w 1371124"/>
              <a:gd name="connsiteY79" fmla="*/ 4057095 h 4991438"/>
              <a:gd name="connsiteX80" fmla="*/ 1273470 w 1371124"/>
              <a:gd name="connsiteY80" fmla="*/ 4110361 h 4991438"/>
              <a:gd name="connsiteX81" fmla="*/ 1291225 w 1371124"/>
              <a:gd name="connsiteY81" fmla="*/ 4163628 h 4991438"/>
              <a:gd name="connsiteX82" fmla="*/ 1308980 w 1371124"/>
              <a:gd name="connsiteY82" fmla="*/ 4199138 h 4991438"/>
              <a:gd name="connsiteX83" fmla="*/ 1326736 w 1371124"/>
              <a:gd name="connsiteY83" fmla="*/ 4252404 h 4991438"/>
              <a:gd name="connsiteX84" fmla="*/ 1344491 w 1371124"/>
              <a:gd name="connsiteY84" fmla="*/ 4323426 h 4991438"/>
              <a:gd name="connsiteX85" fmla="*/ 1371124 w 1371124"/>
              <a:gd name="connsiteY85" fmla="*/ 4385569 h 4991438"/>
              <a:gd name="connsiteX86" fmla="*/ 1362246 w 1371124"/>
              <a:gd name="connsiteY86" fmla="*/ 4651899 h 4991438"/>
              <a:gd name="connsiteX87" fmla="*/ 1344491 w 1371124"/>
              <a:gd name="connsiteY87" fmla="*/ 4722921 h 4991438"/>
              <a:gd name="connsiteX88" fmla="*/ 1326736 w 1371124"/>
              <a:gd name="connsiteY88" fmla="*/ 4749554 h 4991438"/>
              <a:gd name="connsiteX89" fmla="*/ 1317858 w 1371124"/>
              <a:gd name="connsiteY89" fmla="*/ 4802820 h 4991438"/>
              <a:gd name="connsiteX90" fmla="*/ 1308980 w 1371124"/>
              <a:gd name="connsiteY90" fmla="*/ 4847208 h 4991438"/>
              <a:gd name="connsiteX91" fmla="*/ 1326736 w 1371124"/>
              <a:gd name="connsiteY91" fmla="*/ 4935985 h 4991438"/>
              <a:gd name="connsiteX92" fmla="*/ 1308980 w 1371124"/>
              <a:gd name="connsiteY92" fmla="*/ 4971495 h 4991438"/>
              <a:gd name="connsiteX93" fmla="*/ 1326736 w 1371124"/>
              <a:gd name="connsiteY93" fmla="*/ 4989251 h 4991438"/>
              <a:gd name="connsiteX94" fmla="*/ 1308980 w 1371124"/>
              <a:gd name="connsiteY94" fmla="*/ 4953740 h 4991438"/>
              <a:gd name="connsiteX95" fmla="*/ 1300103 w 1371124"/>
              <a:gd name="connsiteY95" fmla="*/ 4891596 h 499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371124" h="4991438">
                <a:moveTo>
                  <a:pt x="1362246" y="0"/>
                </a:moveTo>
                <a:cubicBezTo>
                  <a:pt x="1365205" y="71021"/>
                  <a:pt x="1371124" y="141981"/>
                  <a:pt x="1371124" y="213064"/>
                </a:cubicBezTo>
                <a:cubicBezTo>
                  <a:pt x="1371124" y="341658"/>
                  <a:pt x="1366368" y="551840"/>
                  <a:pt x="1353369" y="701336"/>
                </a:cubicBezTo>
                <a:cubicBezTo>
                  <a:pt x="1351302" y="725105"/>
                  <a:pt x="1347644" y="748709"/>
                  <a:pt x="1344491" y="772358"/>
                </a:cubicBezTo>
                <a:cubicBezTo>
                  <a:pt x="1343554" y="779386"/>
                  <a:pt x="1335051" y="853382"/>
                  <a:pt x="1326736" y="870012"/>
                </a:cubicBezTo>
                <a:cubicBezTo>
                  <a:pt x="1322993" y="877498"/>
                  <a:pt x="1314899" y="881849"/>
                  <a:pt x="1308980" y="887767"/>
                </a:cubicBezTo>
                <a:cubicBezTo>
                  <a:pt x="1306021" y="896645"/>
                  <a:pt x="1303789" y="905799"/>
                  <a:pt x="1300103" y="914400"/>
                </a:cubicBezTo>
                <a:cubicBezTo>
                  <a:pt x="1294890" y="926564"/>
                  <a:pt x="1285829" y="937143"/>
                  <a:pt x="1282347" y="949911"/>
                </a:cubicBezTo>
                <a:cubicBezTo>
                  <a:pt x="1276841" y="970099"/>
                  <a:pt x="1277574" y="991536"/>
                  <a:pt x="1273470" y="1012055"/>
                </a:cubicBezTo>
                <a:cubicBezTo>
                  <a:pt x="1271635" y="1021231"/>
                  <a:pt x="1267551" y="1029810"/>
                  <a:pt x="1264592" y="1038688"/>
                </a:cubicBezTo>
                <a:cubicBezTo>
                  <a:pt x="1261633" y="1062362"/>
                  <a:pt x="1259636" y="1086176"/>
                  <a:pt x="1255714" y="1109709"/>
                </a:cubicBezTo>
                <a:cubicBezTo>
                  <a:pt x="1247410" y="1159536"/>
                  <a:pt x="1248516" y="1129628"/>
                  <a:pt x="1237959" y="1171853"/>
                </a:cubicBezTo>
                <a:cubicBezTo>
                  <a:pt x="1228434" y="1209953"/>
                  <a:pt x="1228122" y="1229915"/>
                  <a:pt x="1220204" y="1269507"/>
                </a:cubicBezTo>
                <a:cubicBezTo>
                  <a:pt x="1211113" y="1314961"/>
                  <a:pt x="1203343" y="1323818"/>
                  <a:pt x="1184693" y="1376039"/>
                </a:cubicBezTo>
                <a:cubicBezTo>
                  <a:pt x="1178398" y="1393664"/>
                  <a:pt x="1172856" y="1411550"/>
                  <a:pt x="1166938" y="1429305"/>
                </a:cubicBezTo>
                <a:cubicBezTo>
                  <a:pt x="1163979" y="1438183"/>
                  <a:pt x="1164677" y="1449321"/>
                  <a:pt x="1158060" y="1455938"/>
                </a:cubicBezTo>
                <a:cubicBezTo>
                  <a:pt x="1141545" y="1472453"/>
                  <a:pt x="1133749" y="1477928"/>
                  <a:pt x="1122549" y="1500327"/>
                </a:cubicBezTo>
                <a:cubicBezTo>
                  <a:pt x="1118364" y="1508697"/>
                  <a:pt x="1119416" y="1519573"/>
                  <a:pt x="1113671" y="1526960"/>
                </a:cubicBezTo>
                <a:cubicBezTo>
                  <a:pt x="1050058" y="1608748"/>
                  <a:pt x="1082489" y="1557384"/>
                  <a:pt x="1033772" y="1597981"/>
                </a:cubicBezTo>
                <a:cubicBezTo>
                  <a:pt x="1024127" y="1606018"/>
                  <a:pt x="1016784" y="1616577"/>
                  <a:pt x="1007139" y="1624614"/>
                </a:cubicBezTo>
                <a:cubicBezTo>
                  <a:pt x="998942" y="1631444"/>
                  <a:pt x="988837" y="1635704"/>
                  <a:pt x="980506" y="1642369"/>
                </a:cubicBezTo>
                <a:cubicBezTo>
                  <a:pt x="956690" y="1661422"/>
                  <a:pt x="965503" y="1661125"/>
                  <a:pt x="944996" y="1686758"/>
                </a:cubicBezTo>
                <a:cubicBezTo>
                  <a:pt x="939767" y="1693294"/>
                  <a:pt x="933670" y="1699155"/>
                  <a:pt x="927240" y="1704513"/>
                </a:cubicBezTo>
                <a:cubicBezTo>
                  <a:pt x="915873" y="1713985"/>
                  <a:pt x="903097" y="1721674"/>
                  <a:pt x="891730" y="1731146"/>
                </a:cubicBezTo>
                <a:cubicBezTo>
                  <a:pt x="885300" y="1736504"/>
                  <a:pt x="880510" y="1743672"/>
                  <a:pt x="873974" y="1748901"/>
                </a:cubicBezTo>
                <a:cubicBezTo>
                  <a:pt x="865642" y="1755566"/>
                  <a:pt x="855442" y="1759713"/>
                  <a:pt x="847341" y="1766657"/>
                </a:cubicBezTo>
                <a:cubicBezTo>
                  <a:pt x="834631" y="1777551"/>
                  <a:pt x="824541" y="1791273"/>
                  <a:pt x="811831" y="1802167"/>
                </a:cubicBezTo>
                <a:cubicBezTo>
                  <a:pt x="785141" y="1825044"/>
                  <a:pt x="749744" y="1832556"/>
                  <a:pt x="723054" y="1855433"/>
                </a:cubicBezTo>
                <a:cubicBezTo>
                  <a:pt x="710344" y="1866327"/>
                  <a:pt x="701472" y="1881658"/>
                  <a:pt x="687543" y="1890944"/>
                </a:cubicBezTo>
                <a:lnTo>
                  <a:pt x="554378" y="1979721"/>
                </a:lnTo>
                <a:cubicBezTo>
                  <a:pt x="545500" y="1985639"/>
                  <a:pt x="536281" y="1991074"/>
                  <a:pt x="527745" y="1997476"/>
                </a:cubicBezTo>
                <a:cubicBezTo>
                  <a:pt x="505867" y="2013885"/>
                  <a:pt x="483807" y="2033739"/>
                  <a:pt x="456724" y="2041864"/>
                </a:cubicBezTo>
                <a:cubicBezTo>
                  <a:pt x="439483" y="2047036"/>
                  <a:pt x="421213" y="2047783"/>
                  <a:pt x="403458" y="2050742"/>
                </a:cubicBezTo>
                <a:lnTo>
                  <a:pt x="323559" y="2104008"/>
                </a:lnTo>
                <a:cubicBezTo>
                  <a:pt x="314681" y="2109926"/>
                  <a:pt x="307048" y="2118389"/>
                  <a:pt x="296926" y="2121763"/>
                </a:cubicBezTo>
                <a:cubicBezTo>
                  <a:pt x="288048" y="2124722"/>
                  <a:pt x="278894" y="2126955"/>
                  <a:pt x="270293" y="2130641"/>
                </a:cubicBezTo>
                <a:cubicBezTo>
                  <a:pt x="258129" y="2135854"/>
                  <a:pt x="247173" y="2143749"/>
                  <a:pt x="234782" y="2148396"/>
                </a:cubicBezTo>
                <a:cubicBezTo>
                  <a:pt x="223358" y="2152680"/>
                  <a:pt x="211108" y="2154315"/>
                  <a:pt x="199271" y="2157274"/>
                </a:cubicBezTo>
                <a:cubicBezTo>
                  <a:pt x="193353" y="2166152"/>
                  <a:pt x="189061" y="2176362"/>
                  <a:pt x="181516" y="2183907"/>
                </a:cubicBezTo>
                <a:cubicBezTo>
                  <a:pt x="173971" y="2191452"/>
                  <a:pt x="163214" y="2194997"/>
                  <a:pt x="154883" y="2201662"/>
                </a:cubicBezTo>
                <a:cubicBezTo>
                  <a:pt x="148347" y="2206891"/>
                  <a:pt x="143046" y="2213499"/>
                  <a:pt x="137128" y="2219418"/>
                </a:cubicBezTo>
                <a:cubicBezTo>
                  <a:pt x="120337" y="2269790"/>
                  <a:pt x="132257" y="2245195"/>
                  <a:pt x="74984" y="2308195"/>
                </a:cubicBezTo>
                <a:cubicBezTo>
                  <a:pt x="41867" y="2344623"/>
                  <a:pt x="47066" y="2338643"/>
                  <a:pt x="12840" y="2361461"/>
                </a:cubicBezTo>
                <a:cubicBezTo>
                  <a:pt x="-7179" y="2421524"/>
                  <a:pt x="-1116" y="2391850"/>
                  <a:pt x="12840" y="2503503"/>
                </a:cubicBezTo>
                <a:cubicBezTo>
                  <a:pt x="14001" y="2512789"/>
                  <a:pt x="16279" y="2522521"/>
                  <a:pt x="21718" y="2530136"/>
                </a:cubicBezTo>
                <a:cubicBezTo>
                  <a:pt x="31448" y="2543758"/>
                  <a:pt x="57229" y="2565647"/>
                  <a:pt x="57229" y="2565647"/>
                </a:cubicBezTo>
                <a:cubicBezTo>
                  <a:pt x="61714" y="2592557"/>
                  <a:pt x="65487" y="2660135"/>
                  <a:pt x="101617" y="2672179"/>
                </a:cubicBezTo>
                <a:lnTo>
                  <a:pt x="128250" y="2681057"/>
                </a:lnTo>
                <a:cubicBezTo>
                  <a:pt x="134168" y="2689935"/>
                  <a:pt x="138979" y="2699660"/>
                  <a:pt x="146005" y="2707690"/>
                </a:cubicBezTo>
                <a:cubicBezTo>
                  <a:pt x="159784" y="2723438"/>
                  <a:pt x="190394" y="2752078"/>
                  <a:pt x="190394" y="2752078"/>
                </a:cubicBezTo>
                <a:cubicBezTo>
                  <a:pt x="215541" y="2827524"/>
                  <a:pt x="180469" y="2735536"/>
                  <a:pt x="217027" y="2796466"/>
                </a:cubicBezTo>
                <a:cubicBezTo>
                  <a:pt x="243970" y="2841371"/>
                  <a:pt x="202087" y="2806644"/>
                  <a:pt x="243660" y="2858610"/>
                </a:cubicBezTo>
                <a:cubicBezTo>
                  <a:pt x="259346" y="2878217"/>
                  <a:pt x="279171" y="2894121"/>
                  <a:pt x="296926" y="2911876"/>
                </a:cubicBezTo>
                <a:lnTo>
                  <a:pt x="323559" y="2938509"/>
                </a:lnTo>
                <a:cubicBezTo>
                  <a:pt x="347818" y="3011283"/>
                  <a:pt x="305856" y="2898635"/>
                  <a:pt x="385703" y="3018408"/>
                </a:cubicBezTo>
                <a:cubicBezTo>
                  <a:pt x="391621" y="3027286"/>
                  <a:pt x="395913" y="3037496"/>
                  <a:pt x="403458" y="3045041"/>
                </a:cubicBezTo>
                <a:cubicBezTo>
                  <a:pt x="438408" y="3079991"/>
                  <a:pt x="421485" y="3045404"/>
                  <a:pt x="447846" y="3080552"/>
                </a:cubicBezTo>
                <a:cubicBezTo>
                  <a:pt x="460650" y="3097624"/>
                  <a:pt x="468268" y="3118729"/>
                  <a:pt x="483357" y="3133818"/>
                </a:cubicBezTo>
                <a:lnTo>
                  <a:pt x="536623" y="3187084"/>
                </a:lnTo>
                <a:cubicBezTo>
                  <a:pt x="545501" y="3195962"/>
                  <a:pt x="555723" y="3203673"/>
                  <a:pt x="563256" y="3213717"/>
                </a:cubicBezTo>
                <a:cubicBezTo>
                  <a:pt x="595504" y="3256714"/>
                  <a:pt x="575852" y="3244549"/>
                  <a:pt x="616522" y="3258105"/>
                </a:cubicBezTo>
                <a:lnTo>
                  <a:pt x="678666" y="3320249"/>
                </a:lnTo>
                <a:cubicBezTo>
                  <a:pt x="687544" y="3329127"/>
                  <a:pt x="695495" y="3339039"/>
                  <a:pt x="705299" y="3346882"/>
                </a:cubicBezTo>
                <a:cubicBezTo>
                  <a:pt x="720095" y="3358719"/>
                  <a:pt x="736289" y="3368994"/>
                  <a:pt x="749687" y="3382393"/>
                </a:cubicBezTo>
                <a:cubicBezTo>
                  <a:pt x="757231" y="3389938"/>
                  <a:pt x="760777" y="3400695"/>
                  <a:pt x="767442" y="3409026"/>
                </a:cubicBezTo>
                <a:cubicBezTo>
                  <a:pt x="781898" y="3427096"/>
                  <a:pt x="792058" y="3431354"/>
                  <a:pt x="811831" y="3444536"/>
                </a:cubicBezTo>
                <a:cubicBezTo>
                  <a:pt x="817749" y="3453414"/>
                  <a:pt x="822642" y="3463068"/>
                  <a:pt x="829586" y="3471169"/>
                </a:cubicBezTo>
                <a:cubicBezTo>
                  <a:pt x="840480" y="3483879"/>
                  <a:pt x="865097" y="3506680"/>
                  <a:pt x="865097" y="3506680"/>
                </a:cubicBezTo>
                <a:cubicBezTo>
                  <a:pt x="885703" y="3568503"/>
                  <a:pt x="859233" y="3502323"/>
                  <a:pt x="891730" y="3551068"/>
                </a:cubicBezTo>
                <a:cubicBezTo>
                  <a:pt x="899071" y="3562079"/>
                  <a:pt x="902676" y="3575231"/>
                  <a:pt x="909485" y="3586579"/>
                </a:cubicBezTo>
                <a:cubicBezTo>
                  <a:pt x="945349" y="3646352"/>
                  <a:pt x="937639" y="3626798"/>
                  <a:pt x="971629" y="3675356"/>
                </a:cubicBezTo>
                <a:cubicBezTo>
                  <a:pt x="983866" y="3692838"/>
                  <a:pt x="995302" y="3710867"/>
                  <a:pt x="1007139" y="3728622"/>
                </a:cubicBezTo>
                <a:cubicBezTo>
                  <a:pt x="1013058" y="3737500"/>
                  <a:pt x="1017350" y="3747710"/>
                  <a:pt x="1024895" y="3755255"/>
                </a:cubicBezTo>
                <a:cubicBezTo>
                  <a:pt x="1033773" y="3764133"/>
                  <a:pt x="1043820" y="3771978"/>
                  <a:pt x="1051528" y="3781888"/>
                </a:cubicBezTo>
                <a:cubicBezTo>
                  <a:pt x="1064629" y="3798732"/>
                  <a:pt x="1071949" y="3820065"/>
                  <a:pt x="1087038" y="3835154"/>
                </a:cubicBezTo>
                <a:cubicBezTo>
                  <a:pt x="1101834" y="3849950"/>
                  <a:pt x="1119820" y="3862131"/>
                  <a:pt x="1131427" y="3879542"/>
                </a:cubicBezTo>
                <a:lnTo>
                  <a:pt x="1166938" y="3932808"/>
                </a:lnTo>
                <a:cubicBezTo>
                  <a:pt x="1172856" y="3941686"/>
                  <a:pt x="1181319" y="3949319"/>
                  <a:pt x="1184693" y="3959441"/>
                </a:cubicBezTo>
                <a:cubicBezTo>
                  <a:pt x="1187652" y="3968319"/>
                  <a:pt x="1189026" y="3977894"/>
                  <a:pt x="1193571" y="3986074"/>
                </a:cubicBezTo>
                <a:cubicBezTo>
                  <a:pt x="1218669" y="4031250"/>
                  <a:pt x="1219897" y="4030156"/>
                  <a:pt x="1246837" y="4057095"/>
                </a:cubicBezTo>
                <a:cubicBezTo>
                  <a:pt x="1279209" y="4154219"/>
                  <a:pt x="1227581" y="4007110"/>
                  <a:pt x="1273470" y="4110361"/>
                </a:cubicBezTo>
                <a:cubicBezTo>
                  <a:pt x="1281071" y="4127464"/>
                  <a:pt x="1282855" y="4146888"/>
                  <a:pt x="1291225" y="4163628"/>
                </a:cubicBezTo>
                <a:cubicBezTo>
                  <a:pt x="1297143" y="4175465"/>
                  <a:pt x="1304065" y="4186851"/>
                  <a:pt x="1308980" y="4199138"/>
                </a:cubicBezTo>
                <a:cubicBezTo>
                  <a:pt x="1315931" y="4216515"/>
                  <a:pt x="1322197" y="4234247"/>
                  <a:pt x="1326736" y="4252404"/>
                </a:cubicBezTo>
                <a:cubicBezTo>
                  <a:pt x="1332654" y="4276078"/>
                  <a:pt x="1333578" y="4301600"/>
                  <a:pt x="1344491" y="4323426"/>
                </a:cubicBezTo>
                <a:cubicBezTo>
                  <a:pt x="1366431" y="4367306"/>
                  <a:pt x="1358061" y="4346381"/>
                  <a:pt x="1371124" y="4385569"/>
                </a:cubicBezTo>
                <a:cubicBezTo>
                  <a:pt x="1368165" y="4474346"/>
                  <a:pt x="1369237" y="4563349"/>
                  <a:pt x="1362246" y="4651899"/>
                </a:cubicBezTo>
                <a:cubicBezTo>
                  <a:pt x="1360325" y="4676226"/>
                  <a:pt x="1358027" y="4702617"/>
                  <a:pt x="1344491" y="4722921"/>
                </a:cubicBezTo>
                <a:lnTo>
                  <a:pt x="1326736" y="4749554"/>
                </a:lnTo>
                <a:cubicBezTo>
                  <a:pt x="1323777" y="4767309"/>
                  <a:pt x="1321078" y="4785110"/>
                  <a:pt x="1317858" y="4802820"/>
                </a:cubicBezTo>
                <a:cubicBezTo>
                  <a:pt x="1315159" y="4817666"/>
                  <a:pt x="1308980" y="4832119"/>
                  <a:pt x="1308980" y="4847208"/>
                </a:cubicBezTo>
                <a:cubicBezTo>
                  <a:pt x="1308980" y="4888013"/>
                  <a:pt x="1315803" y="4903187"/>
                  <a:pt x="1326736" y="4935985"/>
                </a:cubicBezTo>
                <a:cubicBezTo>
                  <a:pt x="1320817" y="4947822"/>
                  <a:pt x="1308980" y="4958261"/>
                  <a:pt x="1308980" y="4971495"/>
                </a:cubicBezTo>
                <a:cubicBezTo>
                  <a:pt x="1308980" y="4979865"/>
                  <a:pt x="1326736" y="4997621"/>
                  <a:pt x="1326736" y="4989251"/>
                </a:cubicBezTo>
                <a:cubicBezTo>
                  <a:pt x="1326736" y="4976017"/>
                  <a:pt x="1314899" y="4965577"/>
                  <a:pt x="1308980" y="4953740"/>
                </a:cubicBezTo>
                <a:cubicBezTo>
                  <a:pt x="1297950" y="4909616"/>
                  <a:pt x="1300103" y="4930430"/>
                  <a:pt x="1300103" y="48915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09E0AE-5CA7-41DC-9769-E9896F817041}"/>
              </a:ext>
            </a:extLst>
          </p:cNvPr>
          <p:cNvCxnSpPr>
            <a:cxnSpLocks/>
          </p:cNvCxnSpPr>
          <p:nvPr/>
        </p:nvCxnSpPr>
        <p:spPr>
          <a:xfrm flipH="1" flipV="1">
            <a:off x="4247966" y="441665"/>
            <a:ext cx="31071" cy="254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9C736A4-679B-4CB1-9EC5-FD36E4A3A28F}"/>
              </a:ext>
            </a:extLst>
          </p:cNvPr>
          <p:cNvCxnSpPr/>
          <p:nvPr/>
        </p:nvCxnSpPr>
        <p:spPr>
          <a:xfrm flipH="1" flipV="1">
            <a:off x="3737499" y="674703"/>
            <a:ext cx="532663" cy="229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04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Francesc Xavier Luri Carrascoso</dc:creator>
  <cp:lastModifiedBy>Francesc Xavier Luri Carrascoso</cp:lastModifiedBy>
  <cp:revision>4</cp:revision>
  <dcterms:created xsi:type="dcterms:W3CDTF">2020-10-28T13:51:25Z</dcterms:created>
  <dcterms:modified xsi:type="dcterms:W3CDTF">2020-10-28T15:31:30Z</dcterms:modified>
</cp:coreProperties>
</file>