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E2AD0-DC1A-4D1A-B7FA-51DAD7EC0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86FCF7-3AF7-43FE-91F7-500FADBB8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02215F-2268-4227-8C85-D61A0BCB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C3E13-16EE-4098-9355-AAE8FABF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9B158-8D38-481E-AB21-E66414DD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397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DE01-A21E-4B67-B074-FB9B5FD5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1BF444-24E7-4295-AC0B-13C83431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F7445-F0CE-4383-A2B8-D0D07FEA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A2461F-F338-49A5-96F8-8C61F483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1815F0-CEC8-4488-AECF-2485FA9E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2602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137DE4-642B-4DFF-A321-BC55CB1F8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3A3E94-5A9A-43C5-B5F8-C7CFF715F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BCF78-000E-47FC-BE24-8870C963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41C0A-8494-4921-8A67-1385BB0B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3D345-1491-464A-85BB-5939DFD8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7234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F103D-4EC1-433C-9C28-E85A933A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2258F-C088-46F2-BA13-BA4B339B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7E517-B4CB-4F32-82BA-8616BBF4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12693F-87D9-4F48-8C60-1364F9E1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E8279B-DB71-4FDD-92A4-499B561A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122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43E65-73BE-403E-9E73-31173049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AD458-8ED8-4556-9654-16CB46C1B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C20C6F-9911-48E2-BA10-3D6135B8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2E5AB-68BF-44B0-883F-47DFDAAD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49EFAF-4A5D-4694-8423-989270B2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9423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917BF-038D-40B8-8500-15F7AE4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056BF-BABC-4A25-BA6D-E83E505B1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E7B7A0-ADA8-45A7-B898-9AE065880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309D6-14A0-4DC3-85F6-2D940F3C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99CDD0-FB62-45EF-B600-1443D684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0DEB1B-AC82-4D86-B087-52F5A2FC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7095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D6FAE-0C6C-4AB7-BC95-9B007DA5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D898A6-1A86-4FD6-9D35-EECDC9C4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E5BE4-99DA-4049-B947-C467CDE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326F9E-6E97-47DF-8BA4-E00BCDE5B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44AA11-C07E-40C7-992B-6B04B6B52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A8DEAA-8253-46AD-9A92-15A0F620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D2988D-7380-418C-B5B9-AC16AC23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C80DF1-7E4A-47FB-B01E-94A2B76D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0741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E465A-E4CF-420D-BC34-573809DD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99194B-244A-4114-8608-6A00873C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CC1DA1-368E-48E7-8B9D-36E557CA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DC5A9F-D404-448C-8527-BA7DF7B7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2051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713099-E58C-49AE-B708-D0C4B733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232C3C-89F3-40D7-A2B7-9B25E831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A3CCBA-8BA1-49ED-B228-542E540F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9455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7B0D4-0AC8-489F-B5A0-671B30352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B003E-975F-42DC-B55D-D5DB8F6F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7635EA-D530-4551-A440-6B72BFE67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5AE568-108E-48F0-9FAF-22CC5474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A21CB6-2192-4BE3-A0D5-F5A7F991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9DF222-B2C1-44B1-8032-1204C28C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6143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FD39C-EA36-4D5B-A7B5-1C72865B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95EDD5-1514-4E18-8221-D63DE5764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AD79C5-5287-437F-B5BB-D77A2620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E18B23-148A-452D-8EF1-E26DD9E7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B4080E-E4A4-4418-A80B-72032A90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D95343-9209-4AFF-847D-CE5EA37C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707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5CFCC7-C709-4E93-B6CE-8D6197B3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F5D324-9810-4D75-9AA0-38452933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34AB8-C2E2-4218-B505-38E572E5F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F4309-A992-4E7C-944E-C0C054C6A9D8}" type="datetimeFigureOut">
              <a:rPr lang="ca-ES" smtClean="0"/>
              <a:t>15/11/2020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CA078-FAF5-420C-A599-655062352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07C1AC-E663-4830-938B-ACDBA8936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D4C4B-79BD-4156-A80A-87A888A21D5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523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497AECF6-1B64-4E59-B895-D18BAAE057E9}"/>
              </a:ext>
            </a:extLst>
          </p:cNvPr>
          <p:cNvGrpSpPr/>
          <p:nvPr/>
        </p:nvGrpSpPr>
        <p:grpSpPr>
          <a:xfrm>
            <a:off x="1481830" y="581487"/>
            <a:ext cx="9233517" cy="6485137"/>
            <a:chOff x="1481831" y="581488"/>
            <a:chExt cx="4953000" cy="3970338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0E432D4-890E-40D7-B544-3CD0115DE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831" y="581488"/>
              <a:ext cx="4953000" cy="347821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A189CFB-5ED5-4D02-98F3-1A9156F00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831" y="581488"/>
              <a:ext cx="4953000" cy="3478213"/>
            </a:xfrm>
            <a:custGeom>
              <a:avLst/>
              <a:gdLst>
                <a:gd name="T0" fmla="*/ 0 w 3408"/>
                <a:gd name="T1" fmla="*/ 2400 h 2400"/>
                <a:gd name="T2" fmla="*/ 768 w 3408"/>
                <a:gd name="T3" fmla="*/ 1536 h 2400"/>
                <a:gd name="T4" fmla="*/ 2304 w 3408"/>
                <a:gd name="T5" fmla="*/ 1200 h 2400"/>
                <a:gd name="T6" fmla="*/ 3408 w 3408"/>
                <a:gd name="T7" fmla="*/ 0 h 24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08"/>
                <a:gd name="T13" fmla="*/ 0 h 2400"/>
                <a:gd name="T14" fmla="*/ 3408 w 3408"/>
                <a:gd name="T15" fmla="*/ 2400 h 24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08" h="2400">
                  <a:moveTo>
                    <a:pt x="0" y="2400"/>
                  </a:moveTo>
                  <a:cubicBezTo>
                    <a:pt x="192" y="2068"/>
                    <a:pt x="384" y="1736"/>
                    <a:pt x="768" y="1536"/>
                  </a:cubicBezTo>
                  <a:cubicBezTo>
                    <a:pt x="1152" y="1336"/>
                    <a:pt x="1864" y="1456"/>
                    <a:pt x="2304" y="1200"/>
                  </a:cubicBezTo>
                  <a:cubicBezTo>
                    <a:pt x="2744" y="944"/>
                    <a:pt x="3076" y="472"/>
                    <a:pt x="340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0CA2A67-1A4A-4C11-B8E0-135340E3E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831" y="581488"/>
              <a:ext cx="4953000" cy="3478213"/>
            </a:xfrm>
            <a:custGeom>
              <a:avLst/>
              <a:gdLst>
                <a:gd name="T0" fmla="*/ 0 w 3408"/>
                <a:gd name="T1" fmla="*/ 2400 h 2400"/>
                <a:gd name="T2" fmla="*/ 240 w 3408"/>
                <a:gd name="T3" fmla="*/ 2400 h 2400"/>
                <a:gd name="T4" fmla="*/ 240 w 3408"/>
                <a:gd name="T5" fmla="*/ 1776 h 2400"/>
                <a:gd name="T6" fmla="*/ 576 w 3408"/>
                <a:gd name="T7" fmla="*/ 1776 h 2400"/>
                <a:gd name="T8" fmla="*/ 576 w 3408"/>
                <a:gd name="T9" fmla="*/ 1536 h 2400"/>
                <a:gd name="T10" fmla="*/ 864 w 3408"/>
                <a:gd name="T11" fmla="*/ 1536 h 2400"/>
                <a:gd name="T12" fmla="*/ 864 w 3408"/>
                <a:gd name="T13" fmla="*/ 1296 h 2400"/>
                <a:gd name="T14" fmla="*/ 1776 w 3408"/>
                <a:gd name="T15" fmla="*/ 1296 h 2400"/>
                <a:gd name="T16" fmla="*/ 1776 w 3408"/>
                <a:gd name="T17" fmla="*/ 1104 h 2400"/>
                <a:gd name="T18" fmla="*/ 1872 w 3408"/>
                <a:gd name="T19" fmla="*/ 1104 h 2400"/>
                <a:gd name="T20" fmla="*/ 1872 w 3408"/>
                <a:gd name="T21" fmla="*/ 864 h 2400"/>
                <a:gd name="T22" fmla="*/ 2448 w 3408"/>
                <a:gd name="T23" fmla="*/ 864 h 2400"/>
                <a:gd name="T24" fmla="*/ 2448 w 3408"/>
                <a:gd name="T25" fmla="*/ 576 h 2400"/>
                <a:gd name="T26" fmla="*/ 2880 w 3408"/>
                <a:gd name="T27" fmla="*/ 576 h 2400"/>
                <a:gd name="T28" fmla="*/ 2880 w 3408"/>
                <a:gd name="T29" fmla="*/ 336 h 2400"/>
                <a:gd name="T30" fmla="*/ 3024 w 3408"/>
                <a:gd name="T31" fmla="*/ 336 h 2400"/>
                <a:gd name="T32" fmla="*/ 3024 w 3408"/>
                <a:gd name="T33" fmla="*/ 144 h 2400"/>
                <a:gd name="T34" fmla="*/ 3216 w 3408"/>
                <a:gd name="T35" fmla="*/ 144 h 2400"/>
                <a:gd name="T36" fmla="*/ 3216 w 3408"/>
                <a:gd name="T37" fmla="*/ 0 h 2400"/>
                <a:gd name="T38" fmla="*/ 3408 w 3408"/>
                <a:gd name="T39" fmla="*/ 0 h 240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408"/>
                <a:gd name="T61" fmla="*/ 0 h 2400"/>
                <a:gd name="T62" fmla="*/ 3408 w 3408"/>
                <a:gd name="T63" fmla="*/ 2400 h 240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408" h="2400">
                  <a:moveTo>
                    <a:pt x="0" y="2400"/>
                  </a:moveTo>
                  <a:lnTo>
                    <a:pt x="240" y="2400"/>
                  </a:lnTo>
                  <a:lnTo>
                    <a:pt x="240" y="1776"/>
                  </a:lnTo>
                  <a:lnTo>
                    <a:pt x="576" y="1776"/>
                  </a:lnTo>
                  <a:lnTo>
                    <a:pt x="576" y="1536"/>
                  </a:lnTo>
                  <a:lnTo>
                    <a:pt x="864" y="1536"/>
                  </a:lnTo>
                  <a:lnTo>
                    <a:pt x="864" y="1296"/>
                  </a:lnTo>
                  <a:lnTo>
                    <a:pt x="1776" y="1296"/>
                  </a:lnTo>
                  <a:lnTo>
                    <a:pt x="1776" y="1104"/>
                  </a:lnTo>
                  <a:lnTo>
                    <a:pt x="1872" y="1104"/>
                  </a:lnTo>
                  <a:lnTo>
                    <a:pt x="1872" y="864"/>
                  </a:lnTo>
                  <a:lnTo>
                    <a:pt x="2448" y="864"/>
                  </a:lnTo>
                  <a:lnTo>
                    <a:pt x="2448" y="576"/>
                  </a:lnTo>
                  <a:lnTo>
                    <a:pt x="2880" y="576"/>
                  </a:lnTo>
                  <a:lnTo>
                    <a:pt x="2880" y="336"/>
                  </a:lnTo>
                  <a:lnTo>
                    <a:pt x="3024" y="336"/>
                  </a:lnTo>
                  <a:lnTo>
                    <a:pt x="3024" y="144"/>
                  </a:lnTo>
                  <a:lnTo>
                    <a:pt x="3216" y="144"/>
                  </a:lnTo>
                  <a:lnTo>
                    <a:pt x="3216" y="0"/>
                  </a:lnTo>
                  <a:lnTo>
                    <a:pt x="3408" y="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CCFA56D-6AC0-4D69-9D53-534BB296B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869" y="2391238"/>
              <a:ext cx="442148" cy="24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a-ES" altLang="ca-ES" sz="2000" dirty="0" err="1"/>
                <a:t>cdf</a:t>
              </a:r>
              <a:r>
                <a:rPr lang="ca-ES" altLang="ca-ES" sz="2000" dirty="0"/>
                <a:t>(x)</a:t>
              </a: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786003C-BF5E-4BDB-9249-D36361CE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294" y="1972138"/>
              <a:ext cx="518677" cy="24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a-ES" altLang="ca-ES" sz="2000" dirty="0" err="1">
                  <a:solidFill>
                    <a:srgbClr val="FF3300"/>
                  </a:solidFill>
                  <a:sym typeface="Symbol" panose="05050102010706020507" pitchFamily="18" charset="2"/>
                </a:rPr>
                <a:t>ecfd</a:t>
              </a:r>
              <a:r>
                <a:rPr lang="ca-ES" altLang="ca-ES" sz="2000" dirty="0">
                  <a:solidFill>
                    <a:srgbClr val="FF3300"/>
                  </a:solidFill>
                  <a:sym typeface="Symbol" panose="05050102010706020507" pitchFamily="18" charset="2"/>
                </a:rPr>
                <a:t>(x)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CEFBF28-E23D-42AA-B6F3-C7AA31AB2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3394" y="4094626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a-ES" altLang="ca-ES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BA0DF9FD-34B6-46A1-A0D4-003791953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831" y="1851488"/>
              <a:ext cx="0" cy="584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E1D0679F-9355-456B-AC60-02454EC4E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6031" y="1876888"/>
              <a:ext cx="349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a-ES" altLang="ca-ES" sz="1800">
                  <a:solidFill>
                    <a:srgbClr val="000000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44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549F581B-29A2-421A-A73C-D83E717969F6}"/>
              </a:ext>
            </a:extLst>
          </p:cNvPr>
          <p:cNvGrpSpPr/>
          <p:nvPr/>
        </p:nvGrpSpPr>
        <p:grpSpPr>
          <a:xfrm>
            <a:off x="1803276" y="589355"/>
            <a:ext cx="8585447" cy="5679289"/>
            <a:chOff x="2209800" y="2362200"/>
            <a:chExt cx="5105400" cy="3894138"/>
          </a:xfrm>
        </p:grpSpPr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0E24C06E-CEB2-4AC4-B21F-0C90B6E3D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267200"/>
              <a:ext cx="659831" cy="27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a-ES" altLang="ca-ES" sz="2000" dirty="0">
                  <a:solidFill>
                    <a:srgbClr val="FF3300"/>
                  </a:solidFill>
                  <a:sym typeface="Symbol" panose="05050102010706020507" pitchFamily="18" charset="2"/>
                </a:rPr>
                <a:t>ecdf2(x)</a:t>
              </a:r>
            </a:p>
          </p:txBody>
        </p:sp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CE7D03FE-1EE5-4081-ADA3-173AFCEC3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3" y="579913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a-ES" altLang="ca-ES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C55453DD-88BA-42CD-96C2-65F269D5A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581400"/>
              <a:ext cx="0" cy="838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DEDEA73E-FF31-4114-91A3-DDF74E7FA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657600"/>
              <a:ext cx="349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ca-ES" altLang="ca-ES" sz="18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E106EFC4-58B9-436A-9F18-E725B512D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362200"/>
              <a:ext cx="5105400" cy="34290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ca-ES" altLang="ca-E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C6B12BF8-C3CE-40AC-8291-83531A48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2362200"/>
              <a:ext cx="5105400" cy="3429000"/>
            </a:xfrm>
            <a:custGeom>
              <a:avLst/>
              <a:gdLst>
                <a:gd name="T0" fmla="*/ 0 w 3216"/>
                <a:gd name="T1" fmla="*/ 2160 h 2160"/>
                <a:gd name="T2" fmla="*/ 144 w 3216"/>
                <a:gd name="T3" fmla="*/ 2160 h 2160"/>
                <a:gd name="T4" fmla="*/ 144 w 3216"/>
                <a:gd name="T5" fmla="*/ 1872 h 2160"/>
                <a:gd name="T6" fmla="*/ 384 w 3216"/>
                <a:gd name="T7" fmla="*/ 1872 h 2160"/>
                <a:gd name="T8" fmla="*/ 384 w 3216"/>
                <a:gd name="T9" fmla="*/ 1728 h 2160"/>
                <a:gd name="T10" fmla="*/ 432 w 3216"/>
                <a:gd name="T11" fmla="*/ 1728 h 2160"/>
                <a:gd name="T12" fmla="*/ 480 w 3216"/>
                <a:gd name="T13" fmla="*/ 1728 h 2160"/>
                <a:gd name="T14" fmla="*/ 576 w 3216"/>
                <a:gd name="T15" fmla="*/ 1728 h 2160"/>
                <a:gd name="T16" fmla="*/ 576 w 3216"/>
                <a:gd name="T17" fmla="*/ 1440 h 2160"/>
                <a:gd name="T18" fmla="*/ 912 w 3216"/>
                <a:gd name="T19" fmla="*/ 1440 h 2160"/>
                <a:gd name="T20" fmla="*/ 912 w 3216"/>
                <a:gd name="T21" fmla="*/ 1296 h 2160"/>
                <a:gd name="T22" fmla="*/ 1440 w 3216"/>
                <a:gd name="T23" fmla="*/ 1296 h 2160"/>
                <a:gd name="T24" fmla="*/ 1440 w 3216"/>
                <a:gd name="T25" fmla="*/ 1104 h 2160"/>
                <a:gd name="T26" fmla="*/ 1824 w 3216"/>
                <a:gd name="T27" fmla="*/ 1104 h 2160"/>
                <a:gd name="T28" fmla="*/ 1824 w 3216"/>
                <a:gd name="T29" fmla="*/ 768 h 2160"/>
                <a:gd name="T30" fmla="*/ 2400 w 3216"/>
                <a:gd name="T31" fmla="*/ 768 h 2160"/>
                <a:gd name="T32" fmla="*/ 2400 w 3216"/>
                <a:gd name="T33" fmla="*/ 624 h 2160"/>
                <a:gd name="T34" fmla="*/ 2640 w 3216"/>
                <a:gd name="T35" fmla="*/ 624 h 2160"/>
                <a:gd name="T36" fmla="*/ 2640 w 3216"/>
                <a:gd name="T37" fmla="*/ 240 h 2160"/>
                <a:gd name="T38" fmla="*/ 2880 w 3216"/>
                <a:gd name="T39" fmla="*/ 240 h 2160"/>
                <a:gd name="T40" fmla="*/ 2880 w 3216"/>
                <a:gd name="T41" fmla="*/ 96 h 2160"/>
                <a:gd name="T42" fmla="*/ 3072 w 3216"/>
                <a:gd name="T43" fmla="*/ 96 h 2160"/>
                <a:gd name="T44" fmla="*/ 3072 w 3216"/>
                <a:gd name="T45" fmla="*/ 0 h 2160"/>
                <a:gd name="T46" fmla="*/ 3216 w 3216"/>
                <a:gd name="T47" fmla="*/ 0 h 2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16"/>
                <a:gd name="T73" fmla="*/ 0 h 2160"/>
                <a:gd name="T74" fmla="*/ 3216 w 3216"/>
                <a:gd name="T75" fmla="*/ 2160 h 2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16" h="2160">
                  <a:moveTo>
                    <a:pt x="0" y="2160"/>
                  </a:moveTo>
                  <a:lnTo>
                    <a:pt x="144" y="2160"/>
                  </a:lnTo>
                  <a:lnTo>
                    <a:pt x="144" y="1872"/>
                  </a:lnTo>
                  <a:lnTo>
                    <a:pt x="384" y="1872"/>
                  </a:lnTo>
                  <a:lnTo>
                    <a:pt x="384" y="1728"/>
                  </a:lnTo>
                  <a:lnTo>
                    <a:pt x="432" y="1728"/>
                  </a:lnTo>
                  <a:lnTo>
                    <a:pt x="480" y="1728"/>
                  </a:lnTo>
                  <a:lnTo>
                    <a:pt x="576" y="1728"/>
                  </a:lnTo>
                  <a:lnTo>
                    <a:pt x="576" y="1440"/>
                  </a:lnTo>
                  <a:lnTo>
                    <a:pt x="912" y="1440"/>
                  </a:lnTo>
                  <a:lnTo>
                    <a:pt x="912" y="1296"/>
                  </a:lnTo>
                  <a:lnTo>
                    <a:pt x="1440" y="1296"/>
                  </a:lnTo>
                  <a:lnTo>
                    <a:pt x="1440" y="1104"/>
                  </a:lnTo>
                  <a:lnTo>
                    <a:pt x="1824" y="1104"/>
                  </a:lnTo>
                  <a:lnTo>
                    <a:pt x="1824" y="768"/>
                  </a:lnTo>
                  <a:lnTo>
                    <a:pt x="2400" y="768"/>
                  </a:lnTo>
                  <a:lnTo>
                    <a:pt x="2400" y="624"/>
                  </a:lnTo>
                  <a:lnTo>
                    <a:pt x="2640" y="624"/>
                  </a:lnTo>
                  <a:lnTo>
                    <a:pt x="2640" y="240"/>
                  </a:lnTo>
                  <a:lnTo>
                    <a:pt x="2880" y="240"/>
                  </a:lnTo>
                  <a:lnTo>
                    <a:pt x="2880" y="96"/>
                  </a:lnTo>
                  <a:lnTo>
                    <a:pt x="3072" y="96"/>
                  </a:lnTo>
                  <a:lnTo>
                    <a:pt x="3072" y="0"/>
                  </a:lnTo>
                  <a:lnTo>
                    <a:pt x="3216" y="0"/>
                  </a:lnTo>
                </a:path>
              </a:pathLst>
            </a:custGeom>
            <a:noFill/>
            <a:ln w="28575" cmpd="sng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81DB922C-654F-4680-9E00-D872E721A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2362200"/>
              <a:ext cx="5105400" cy="3429000"/>
            </a:xfrm>
            <a:custGeom>
              <a:avLst/>
              <a:gdLst>
                <a:gd name="T0" fmla="*/ 0 w 3216"/>
                <a:gd name="T1" fmla="*/ 2160 h 2160"/>
                <a:gd name="T2" fmla="*/ 240 w 3216"/>
                <a:gd name="T3" fmla="*/ 2160 h 2160"/>
                <a:gd name="T4" fmla="*/ 240 w 3216"/>
                <a:gd name="T5" fmla="*/ 1920 h 2160"/>
                <a:gd name="T6" fmla="*/ 480 w 3216"/>
                <a:gd name="T7" fmla="*/ 1920 h 2160"/>
                <a:gd name="T8" fmla="*/ 480 w 3216"/>
                <a:gd name="T9" fmla="*/ 1584 h 2160"/>
                <a:gd name="T10" fmla="*/ 672 w 3216"/>
                <a:gd name="T11" fmla="*/ 1584 h 2160"/>
                <a:gd name="T12" fmla="*/ 672 w 3216"/>
                <a:gd name="T13" fmla="*/ 1200 h 2160"/>
                <a:gd name="T14" fmla="*/ 1152 w 3216"/>
                <a:gd name="T15" fmla="*/ 1200 h 2160"/>
                <a:gd name="T16" fmla="*/ 1152 w 3216"/>
                <a:gd name="T17" fmla="*/ 768 h 2160"/>
                <a:gd name="T18" fmla="*/ 1632 w 3216"/>
                <a:gd name="T19" fmla="*/ 768 h 2160"/>
                <a:gd name="T20" fmla="*/ 1632 w 3216"/>
                <a:gd name="T21" fmla="*/ 528 h 2160"/>
                <a:gd name="T22" fmla="*/ 1920 w 3216"/>
                <a:gd name="T23" fmla="*/ 528 h 2160"/>
                <a:gd name="T24" fmla="*/ 1920 w 3216"/>
                <a:gd name="T25" fmla="*/ 384 h 2160"/>
                <a:gd name="T26" fmla="*/ 2208 w 3216"/>
                <a:gd name="T27" fmla="*/ 384 h 2160"/>
                <a:gd name="T28" fmla="*/ 2208 w 3216"/>
                <a:gd name="T29" fmla="*/ 240 h 2160"/>
                <a:gd name="T30" fmla="*/ 2544 w 3216"/>
                <a:gd name="T31" fmla="*/ 240 h 2160"/>
                <a:gd name="T32" fmla="*/ 2544 w 3216"/>
                <a:gd name="T33" fmla="*/ 144 h 2160"/>
                <a:gd name="T34" fmla="*/ 2688 w 3216"/>
                <a:gd name="T35" fmla="*/ 144 h 2160"/>
                <a:gd name="T36" fmla="*/ 2688 w 3216"/>
                <a:gd name="T37" fmla="*/ 0 h 2160"/>
                <a:gd name="T38" fmla="*/ 3216 w 3216"/>
                <a:gd name="T39" fmla="*/ 0 h 21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216"/>
                <a:gd name="T61" fmla="*/ 0 h 2160"/>
                <a:gd name="T62" fmla="*/ 3216 w 3216"/>
                <a:gd name="T63" fmla="*/ 2160 h 21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216" h="2160">
                  <a:moveTo>
                    <a:pt x="0" y="2160"/>
                  </a:moveTo>
                  <a:lnTo>
                    <a:pt x="240" y="2160"/>
                  </a:lnTo>
                  <a:lnTo>
                    <a:pt x="240" y="1920"/>
                  </a:lnTo>
                  <a:lnTo>
                    <a:pt x="480" y="1920"/>
                  </a:lnTo>
                  <a:lnTo>
                    <a:pt x="480" y="1584"/>
                  </a:lnTo>
                  <a:lnTo>
                    <a:pt x="672" y="1584"/>
                  </a:lnTo>
                  <a:lnTo>
                    <a:pt x="672" y="1200"/>
                  </a:lnTo>
                  <a:lnTo>
                    <a:pt x="1152" y="1200"/>
                  </a:lnTo>
                  <a:lnTo>
                    <a:pt x="1152" y="768"/>
                  </a:lnTo>
                  <a:lnTo>
                    <a:pt x="1632" y="768"/>
                  </a:lnTo>
                  <a:lnTo>
                    <a:pt x="1632" y="528"/>
                  </a:lnTo>
                  <a:lnTo>
                    <a:pt x="1920" y="528"/>
                  </a:lnTo>
                  <a:lnTo>
                    <a:pt x="1920" y="384"/>
                  </a:lnTo>
                  <a:lnTo>
                    <a:pt x="2208" y="384"/>
                  </a:lnTo>
                  <a:lnTo>
                    <a:pt x="2208" y="240"/>
                  </a:lnTo>
                  <a:lnTo>
                    <a:pt x="2544" y="240"/>
                  </a:lnTo>
                  <a:lnTo>
                    <a:pt x="2544" y="144"/>
                  </a:lnTo>
                  <a:lnTo>
                    <a:pt x="2688" y="144"/>
                  </a:lnTo>
                  <a:lnTo>
                    <a:pt x="2688" y="0"/>
                  </a:lnTo>
                  <a:lnTo>
                    <a:pt x="321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ca-ES"/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32C23105-046B-499F-88AA-DB538F547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124200"/>
              <a:ext cx="659831" cy="274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s-ES" altLang="ca-ES" sz="2000" dirty="0">
                  <a:sym typeface="Symbol" panose="05050102010706020507" pitchFamily="18" charset="2"/>
                </a:rPr>
                <a:t>ecdf1</a:t>
              </a:r>
              <a:r>
                <a:rPr lang="ca-ES" altLang="ca-ES" sz="2000" dirty="0">
                  <a:sym typeface="Symbol" panose="05050102010706020507" pitchFamily="18" charset="2"/>
                </a:rPr>
                <a:t>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631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Francesc Xavier Luri Carrascoso</dc:creator>
  <cp:lastModifiedBy>Francesc Xavier Luri Carrascoso</cp:lastModifiedBy>
  <cp:revision>2</cp:revision>
  <dcterms:created xsi:type="dcterms:W3CDTF">2020-11-15T10:10:09Z</dcterms:created>
  <dcterms:modified xsi:type="dcterms:W3CDTF">2020-11-15T10:41:32Z</dcterms:modified>
</cp:coreProperties>
</file>