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575FC-00C2-4592-B084-B221C0B00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775EAD-6E60-4215-96A0-EDEA90A3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988AB-C24E-430A-B155-5FE8B7BE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C52430-D0A1-4127-83C7-61F2ADDE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04D6B-6CDD-4F61-A074-D5324992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4593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AE30B-B451-43B1-9A47-33266CCA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92AF64-E01B-4764-B651-A433B3585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1FC89-9513-42B7-AA96-C50735E9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067E6-A63B-4D58-81E1-656AC16E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8F0673-1FA9-4112-B011-3293ED65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387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E8A7BE-6842-42E2-B08C-5DF5FE839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41750-63EE-4134-A759-DA7679B57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496A8-2AC7-4111-A8F9-2ADE9ED3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0562-DA02-4025-8346-0982A869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F88928-2F82-4E3B-A607-31523EA3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2074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DF4CC-63E6-4008-B3B8-21A87D49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D17AD-2AF8-4F44-842C-B04BB93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663CF-BA4D-481B-ABE5-34453964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EB7BC-BAED-47F0-A94A-889C21A3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87EECB-0F2B-4DBB-B6FB-C80C8F0C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951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6E908-F116-4BF6-99BC-1BB26062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66F68C-C454-4C11-9714-57C1F3BB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BE864-EB4A-468B-AD2D-CB1F2594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483A2-E203-4F5F-ACA5-3583A740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3F690-5410-4EA7-B11A-B163DAEA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671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51ED0-E07C-4256-91C5-E50FBFC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A8743-141D-4B9D-AFC0-7B148C354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0A4A8B-EC7B-4846-BCBF-54AB91E6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33C60-BAE4-4AD5-A62C-FA9889D5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E6EFD-F51B-4162-AEA8-B93EFA7D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CDF46-3C3F-4704-BBC9-87F99400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1970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1AAE6-7415-450A-842C-A9CCCB3B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0A1ACC-F180-4B74-B0D3-571AF0ED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66B651-C291-4FF3-8990-D870564B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7185F-8A74-4175-A1EE-801B30507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0155F1-A9E0-4D16-9056-923746C98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17751A-FB3F-4B7E-8C4C-2223E04E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21074B-4AE4-470B-83D2-8ADF98B0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B1FB7E-0201-4089-ABD4-6D9682F1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06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FE584-5BA3-411D-8E9D-F2B8C306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69F70C-1670-487E-8804-960B829A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3555C7-28A2-421E-8E2C-FF6F25F9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D8F3BF-D04E-4802-9FD4-FD1DBF63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434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C9B513-1B2E-4732-8E2E-C58D5349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551BF-E0B8-4380-A536-716ECF73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AA50CE-ABBD-4A9B-BE8B-5571145C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470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A20B6-D86E-4053-B2B6-D027FF96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F10CF-7497-4A2C-8664-E652A984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9366C1-1D43-4F5B-BD8A-AAA4535E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3486A-1F6E-45C7-9657-DA74A8B8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649047-272E-4A86-AF49-BB2BB2F6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752707-FA95-4E19-A1D7-34AFD8CF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776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35921-5778-48B9-BAB6-E8079C88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E9B469-BEB4-44DD-90E5-2E9D2356E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211A4D-9996-464A-89DB-96F70BF3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B96CCF-F336-4CBB-9F6D-30431D1B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11B961-5FFE-4476-9FB3-0142874E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00AEE-FA4F-45F7-992E-8E88953B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6415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241C5F-55CF-49CC-8B27-8E001E3C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F4264-9785-441D-B755-817755E15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CB7076-1979-4533-B165-FAAB220AC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053E-22D8-4F7D-8C5E-B9C5D743FAEF}" type="datetimeFigureOut">
              <a:rPr lang="ca-ES" smtClean="0"/>
              <a:t>3/11/2020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35499-1783-4119-8C53-E75036F0B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25AE6-F89F-4435-AC7B-6F1DA7A3E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328B-E16A-42E1-B3E3-8A7C81F9D4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894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40C7CE5-DAAC-4DA4-A502-F50C18AF744F}"/>
              </a:ext>
            </a:extLst>
          </p:cNvPr>
          <p:cNvCxnSpPr>
            <a:cxnSpLocks/>
          </p:cNvCxnSpPr>
          <p:nvPr/>
        </p:nvCxnSpPr>
        <p:spPr>
          <a:xfrm>
            <a:off x="3630967" y="1056443"/>
            <a:ext cx="0" cy="4607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7F849AB-5572-4015-8440-C54E4959FC21}"/>
              </a:ext>
            </a:extLst>
          </p:cNvPr>
          <p:cNvCxnSpPr/>
          <p:nvPr/>
        </p:nvCxnSpPr>
        <p:spPr>
          <a:xfrm>
            <a:off x="3648722" y="5663953"/>
            <a:ext cx="5575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ED2A5A0-0916-4525-A8FE-0F5304B8E714}"/>
              </a:ext>
            </a:extLst>
          </p:cNvPr>
          <p:cNvSpPr txBox="1"/>
          <p:nvPr/>
        </p:nvSpPr>
        <p:spPr>
          <a:xfrm>
            <a:off x="8839200" y="57340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X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F2E06E-6903-487C-B433-7608B953F550}"/>
              </a:ext>
            </a:extLst>
          </p:cNvPr>
          <p:cNvSpPr txBox="1"/>
          <p:nvPr/>
        </p:nvSpPr>
        <p:spPr>
          <a:xfrm>
            <a:off x="3257550" y="10506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Y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7924A99-3FB1-4B71-B5DF-434FB7778663}"/>
              </a:ext>
            </a:extLst>
          </p:cNvPr>
          <p:cNvCxnSpPr/>
          <p:nvPr/>
        </p:nvCxnSpPr>
        <p:spPr>
          <a:xfrm flipV="1">
            <a:off x="4276725" y="2114550"/>
            <a:ext cx="4714921" cy="2476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5B348E4B-F638-4C9B-9B38-F4C5CD242C84}"/>
              </a:ext>
            </a:extLst>
          </p:cNvPr>
          <p:cNvSpPr/>
          <p:nvPr/>
        </p:nvSpPr>
        <p:spPr>
          <a:xfrm>
            <a:off x="4800600" y="390525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4F2832-1E31-44FB-BEE9-E23D550624F0}"/>
              </a:ext>
            </a:extLst>
          </p:cNvPr>
          <p:cNvSpPr/>
          <p:nvPr/>
        </p:nvSpPr>
        <p:spPr>
          <a:xfrm>
            <a:off x="5219700" y="4238625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2A776C2-4D4C-4177-9F4C-C6A71BBCD9D6}"/>
              </a:ext>
            </a:extLst>
          </p:cNvPr>
          <p:cNvSpPr/>
          <p:nvPr/>
        </p:nvSpPr>
        <p:spPr>
          <a:xfrm>
            <a:off x="5172075" y="3800475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1136797-0EEB-43FD-9E77-D0E2A3C09F20}"/>
              </a:ext>
            </a:extLst>
          </p:cNvPr>
          <p:cNvSpPr/>
          <p:nvPr/>
        </p:nvSpPr>
        <p:spPr>
          <a:xfrm>
            <a:off x="4981575" y="4048125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E74ABE1-7E9F-4DAD-9CA2-BF1C4DA45B34}"/>
              </a:ext>
            </a:extLst>
          </p:cNvPr>
          <p:cNvSpPr/>
          <p:nvPr/>
        </p:nvSpPr>
        <p:spPr>
          <a:xfrm>
            <a:off x="5848350" y="3933825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0F15E95-F6F5-40E0-9349-10556E34868D}"/>
              </a:ext>
            </a:extLst>
          </p:cNvPr>
          <p:cNvSpPr/>
          <p:nvPr/>
        </p:nvSpPr>
        <p:spPr>
          <a:xfrm>
            <a:off x="5553075" y="363855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E83B43C-8269-4B6A-A618-8D077B738C45}"/>
              </a:ext>
            </a:extLst>
          </p:cNvPr>
          <p:cNvSpPr/>
          <p:nvPr/>
        </p:nvSpPr>
        <p:spPr>
          <a:xfrm>
            <a:off x="5343525" y="409575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61B1A00-46FB-4643-88D1-5DB702B666F2}"/>
              </a:ext>
            </a:extLst>
          </p:cNvPr>
          <p:cNvSpPr/>
          <p:nvPr/>
        </p:nvSpPr>
        <p:spPr>
          <a:xfrm>
            <a:off x="4981575" y="405765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B85023E-29FE-4DB6-B143-B2452233C174}"/>
              </a:ext>
            </a:extLst>
          </p:cNvPr>
          <p:cNvSpPr/>
          <p:nvPr/>
        </p:nvSpPr>
        <p:spPr>
          <a:xfrm>
            <a:off x="5886450" y="367665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3C1B2B6-FAA2-470D-ABCC-C4E42E6A1E75}"/>
              </a:ext>
            </a:extLst>
          </p:cNvPr>
          <p:cNvSpPr/>
          <p:nvPr/>
        </p:nvSpPr>
        <p:spPr>
          <a:xfrm>
            <a:off x="7575194" y="3495675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7D067BC-B26E-408A-BEB1-3A794BF06913}"/>
              </a:ext>
            </a:extLst>
          </p:cNvPr>
          <p:cNvSpPr/>
          <p:nvPr/>
        </p:nvSpPr>
        <p:spPr>
          <a:xfrm>
            <a:off x="6124575" y="339090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5F25AAF-FBB3-4F73-B352-3360E25B2338}"/>
              </a:ext>
            </a:extLst>
          </p:cNvPr>
          <p:cNvSpPr/>
          <p:nvPr/>
        </p:nvSpPr>
        <p:spPr>
          <a:xfrm>
            <a:off x="5105400" y="421005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9D08117-C4C7-4CB0-A8C4-1AB74EDC7183}"/>
              </a:ext>
            </a:extLst>
          </p:cNvPr>
          <p:cNvSpPr/>
          <p:nvPr/>
        </p:nvSpPr>
        <p:spPr>
          <a:xfrm>
            <a:off x="6362700" y="3552825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9B5F652-FDAF-45BD-AB5C-572F3D62EDEF}"/>
              </a:ext>
            </a:extLst>
          </p:cNvPr>
          <p:cNvSpPr/>
          <p:nvPr/>
        </p:nvSpPr>
        <p:spPr>
          <a:xfrm>
            <a:off x="6877050" y="302895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851FABE-C137-4A64-BEA0-9EC351036B8B}"/>
              </a:ext>
            </a:extLst>
          </p:cNvPr>
          <p:cNvSpPr/>
          <p:nvPr/>
        </p:nvSpPr>
        <p:spPr>
          <a:xfrm>
            <a:off x="6619875" y="323850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9DAED6D-879B-474B-BA55-F1EE33949A56}"/>
              </a:ext>
            </a:extLst>
          </p:cNvPr>
          <p:cNvSpPr/>
          <p:nvPr/>
        </p:nvSpPr>
        <p:spPr>
          <a:xfrm>
            <a:off x="6822719" y="3419475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A2B97D3-D7E3-4C03-9472-E51D8F1D5926}"/>
              </a:ext>
            </a:extLst>
          </p:cNvPr>
          <p:cNvSpPr/>
          <p:nvPr/>
        </p:nvSpPr>
        <p:spPr>
          <a:xfrm>
            <a:off x="7115175" y="302895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4E173F0-C6DC-4E15-9308-C460DEEA494C}"/>
              </a:ext>
            </a:extLst>
          </p:cNvPr>
          <p:cNvSpPr/>
          <p:nvPr/>
        </p:nvSpPr>
        <p:spPr>
          <a:xfrm>
            <a:off x="7286625" y="2705100"/>
            <a:ext cx="104775" cy="9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7041A8B-17BF-4D34-98D2-78729ED5690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627582" y="2800350"/>
            <a:ext cx="0" cy="695325"/>
          </a:xfrm>
          <a:prstGeom prst="straightConnector1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EAB2DD2-9C45-4AD0-9945-12710B537557}"/>
              </a:ext>
            </a:extLst>
          </p:cNvPr>
          <p:cNvSpPr txBox="1"/>
          <p:nvPr/>
        </p:nvSpPr>
        <p:spPr>
          <a:xfrm>
            <a:off x="7916151" y="2752725"/>
            <a:ext cx="3354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2800" dirty="0" err="1"/>
              <a:t>Study</a:t>
            </a:r>
            <a:r>
              <a:rPr lang="ca-ES" sz="2800" dirty="0"/>
              <a:t> </a:t>
            </a:r>
            <a:r>
              <a:rPr lang="ca-ES" sz="2800" dirty="0" err="1"/>
              <a:t>the</a:t>
            </a:r>
            <a:r>
              <a:rPr lang="ca-ES" sz="2800" dirty="0"/>
              <a:t> </a:t>
            </a:r>
            <a:r>
              <a:rPr lang="ca-ES" sz="2800" dirty="0" err="1"/>
              <a:t>distribution</a:t>
            </a:r>
            <a:endParaRPr lang="ca-ES" sz="2800" dirty="0"/>
          </a:p>
          <a:p>
            <a:pPr algn="ctr"/>
            <a:r>
              <a:rPr lang="ca-ES" sz="2800" dirty="0"/>
              <a:t>of </a:t>
            </a:r>
            <a:r>
              <a:rPr lang="el-GR" sz="2800" dirty="0"/>
              <a:t>Δ</a:t>
            </a:r>
            <a:r>
              <a:rPr lang="ca-ES" sz="2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75361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Xavier Luri Carrascoso</dc:creator>
  <cp:lastModifiedBy>Francesc Xavier Luri Carrascoso</cp:lastModifiedBy>
  <cp:revision>1</cp:revision>
  <dcterms:created xsi:type="dcterms:W3CDTF">2020-11-03T21:42:39Z</dcterms:created>
  <dcterms:modified xsi:type="dcterms:W3CDTF">2020-11-03T21:42:39Z</dcterms:modified>
</cp:coreProperties>
</file>