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B21003-4EE9-4122-99F7-D2B773B210F7}" type="datetimeFigureOut">
              <a:rPr lang="es-MX" smtClean="0"/>
              <a:t>09/12/2013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80454-DBBB-4CE2-BDB7-D6F7417372B8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4115" t="25520" r="15638" b="15690"/>
          <a:stretch>
            <a:fillRect/>
          </a:stretch>
        </p:blipFill>
        <p:spPr bwMode="auto">
          <a:xfrm>
            <a:off x="500034" y="1071546"/>
            <a:ext cx="842968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 l="10431" t="28166" r="20605" b="11720"/>
          <a:stretch>
            <a:fillRect/>
          </a:stretch>
        </p:blipFill>
        <p:spPr bwMode="auto">
          <a:xfrm>
            <a:off x="214282" y="1000108"/>
            <a:ext cx="871543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1714" t="21928" r="18552" b="9213"/>
          <a:stretch>
            <a:fillRect/>
          </a:stretch>
        </p:blipFill>
        <p:spPr bwMode="auto">
          <a:xfrm>
            <a:off x="357158" y="1142984"/>
            <a:ext cx="8501121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1423" t="44613" r="17625" b="10964"/>
          <a:stretch>
            <a:fillRect/>
          </a:stretch>
        </p:blipFill>
        <p:spPr bwMode="auto">
          <a:xfrm>
            <a:off x="285720" y="1071546"/>
            <a:ext cx="8643997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1848" t="37240" r="29658" b="35539"/>
          <a:stretch>
            <a:fillRect/>
          </a:stretch>
        </p:blipFill>
        <p:spPr bwMode="auto">
          <a:xfrm>
            <a:off x="714348" y="1643050"/>
            <a:ext cx="735811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1564" t="42533" r="23683" b="32325"/>
          <a:stretch>
            <a:fillRect/>
          </a:stretch>
        </p:blipFill>
        <p:spPr bwMode="auto">
          <a:xfrm>
            <a:off x="964381" y="1214422"/>
            <a:ext cx="69652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 Imagen"/>
          <p:cNvPicPr/>
          <p:nvPr/>
        </p:nvPicPr>
        <p:blipFill>
          <a:blip r:embed="rId3"/>
          <a:srcRect l="35514" t="45179" r="39424" b="40832"/>
          <a:stretch>
            <a:fillRect/>
          </a:stretch>
        </p:blipFill>
        <p:spPr bwMode="auto">
          <a:xfrm>
            <a:off x="2307306" y="4693138"/>
            <a:ext cx="4193520" cy="17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1281" t="22306" r="16025" b="12092"/>
          <a:stretch>
            <a:fillRect/>
          </a:stretch>
        </p:blipFill>
        <p:spPr bwMode="auto">
          <a:xfrm>
            <a:off x="785786" y="928670"/>
            <a:ext cx="759761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6313" t="53308" r="55256" b="25520"/>
          <a:stretch>
            <a:fillRect/>
          </a:stretch>
        </p:blipFill>
        <p:spPr bwMode="auto">
          <a:xfrm>
            <a:off x="1928794" y="1142984"/>
            <a:ext cx="485071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 Imagen"/>
          <p:cNvPicPr/>
          <p:nvPr/>
        </p:nvPicPr>
        <p:blipFill>
          <a:blip r:embed="rId3"/>
          <a:srcRect l="6188" t="62571" r="56248" b="16581"/>
          <a:stretch>
            <a:fillRect/>
          </a:stretch>
        </p:blipFill>
        <p:spPr bwMode="auto">
          <a:xfrm>
            <a:off x="1928793" y="3714752"/>
            <a:ext cx="4769127" cy="198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rcRect l="12698" t="36862" r="16451" b="9263"/>
          <a:stretch>
            <a:fillRect/>
          </a:stretch>
        </p:blipFill>
        <p:spPr bwMode="auto">
          <a:xfrm>
            <a:off x="500035" y="1391893"/>
            <a:ext cx="7954116" cy="453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Jessy</dc:creator>
  <cp:lastModifiedBy>Jessy</cp:lastModifiedBy>
  <cp:revision>1</cp:revision>
  <dcterms:created xsi:type="dcterms:W3CDTF">2013-12-09T16:36:55Z</dcterms:created>
  <dcterms:modified xsi:type="dcterms:W3CDTF">2013-12-09T16:45:02Z</dcterms:modified>
</cp:coreProperties>
</file>