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1FEA73-A4DD-4D77-B22B-4FDA60774A49}" type="datetimeFigureOut">
              <a:rPr lang="es-ES" smtClean="0"/>
              <a:t>31/01/2021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F188CC-725F-4554-8F93-186FD6D2F9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3822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F2800-8608-49D7-A863-DA18573B51DA}" type="datetime1">
              <a:rPr lang="en-US" smtClean="0"/>
              <a:t>1/31/2021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Guillermo Brugarolas Sobejano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6CD19-0FBB-474D-8B5D-B2C078742467}" type="datetime1">
              <a:rPr lang="en-US" smtClean="0"/>
              <a:t>1/31/2021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Guillermo Brugarolas Sobejano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7FC36-8135-4E20-9C73-2F1840446D9F}" type="datetime1">
              <a:rPr lang="en-US" smtClean="0"/>
              <a:t>1/31/2021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Guillermo Brugarolas Sobejano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137B9-6BB0-43F1-8115-D8FBFC356B89}" type="datetime1">
              <a:rPr lang="en-US" smtClean="0"/>
              <a:t>1/31/2021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Guillermo Brugarolas Sobejano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53E8E-6491-44A9-813D-3AE11D8A1B47}" type="datetime1">
              <a:rPr lang="en-US" smtClean="0"/>
              <a:t>1/31/2021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Guillermo Brugarolas Sobejano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FE930-B16B-409D-934B-CFF33B432DAB}" type="datetime1">
              <a:rPr lang="en-US" smtClean="0"/>
              <a:t>1/31/2021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Guillermo Brugarolas Sobejano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87CAE-5373-41B8-A2C0-0CA170A8AB33}" type="datetime1">
              <a:rPr lang="en-US" smtClean="0"/>
              <a:t>1/31/2021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Guillermo Brugarolas Sobejano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E5C59-DFAE-4C56-9AA9-5F4212890FFA}" type="datetime1">
              <a:rPr lang="en-US" smtClean="0"/>
              <a:t>1/31/2021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Guillermo Brugarolas Sobejano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C4225-6452-488A-80BA-C4EC91FAEA73}" type="datetime1">
              <a:rPr lang="en-US" smtClean="0"/>
              <a:t>1/31/2021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Guillermo Brugarolas Sobejano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E20A0-8AC8-49E4-AF67-49F2A3443BFC}" type="datetime1">
              <a:rPr lang="en-US" smtClean="0"/>
              <a:t>1/31/2021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Guillermo Brugarolas Sobejano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7C271-287F-4BEB-9949-3509CCD31C46}" type="datetime1">
              <a:rPr lang="en-US" smtClean="0"/>
              <a:t>1/31/2021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Guillermo Brugarolas Sobejano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AAB4-0188-46D9-885B-42ABD1D5BC11}" type="datetime1">
              <a:rPr lang="en-US" smtClean="0"/>
              <a:t>1/31/2021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Guillermo Brugarolas Sobejano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DC3FF-5219-4090-B650-0B223D901124}" type="datetime1">
              <a:rPr lang="en-US" smtClean="0"/>
              <a:t>1/31/2021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Guillermo Brugarolas Sobejano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E2CA7-07EB-400D-8500-E74C102F47BE}" type="datetime1">
              <a:rPr lang="en-US" smtClean="0"/>
              <a:t>1/31/2021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Guillermo Brugarolas Sobejano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90433-A4BE-45D0-AFFA-FE44A810118F}" type="datetime1">
              <a:rPr lang="en-US" smtClean="0"/>
              <a:t>1/31/2021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Guillermo Brugarolas Sobejano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Guillermo Brugarolas Sobejano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3FEA4-7DB6-4B1C-B6D2-4A76C1ABCADF}" type="datetime1">
              <a:rPr lang="en-US" smtClean="0"/>
              <a:t>1/31/2021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AAEBC-BD9C-4D7A-AD7D-B8917A265B8D}" type="datetime1">
              <a:rPr lang="en-US" smtClean="0"/>
              <a:t>1/31/2021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Guillermo Brugarolas Sobejano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1086E4-FE7E-47F9-BFCB-C1D28DC767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/>
              <a:t>Gym</a:t>
            </a:r>
            <a:r>
              <a:rPr lang="es-ES" dirty="0"/>
              <a:t> </a:t>
            </a:r>
            <a:r>
              <a:rPr lang="es-ES" dirty="0" err="1"/>
              <a:t>Location</a:t>
            </a:r>
            <a:r>
              <a:rPr lang="es-ES" dirty="0"/>
              <a:t> in Barcelona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9E29F72-2999-4A98-A1EC-449139D58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IBM Data </a:t>
            </a:r>
            <a:r>
              <a:rPr lang="es-ES" dirty="0" err="1"/>
              <a:t>Science</a:t>
            </a:r>
            <a:r>
              <a:rPr lang="es-ES" dirty="0"/>
              <a:t> Professional </a:t>
            </a:r>
            <a:r>
              <a:rPr lang="es-ES" dirty="0" err="1"/>
              <a:t>Certificate</a:t>
            </a:r>
            <a:r>
              <a:rPr lang="es-ES" dirty="0"/>
              <a:t> – </a:t>
            </a:r>
            <a:r>
              <a:rPr lang="es-ES" dirty="0" err="1"/>
              <a:t>Capstone</a:t>
            </a:r>
            <a:r>
              <a:rPr lang="es-ES" dirty="0"/>
              <a:t> Project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1593D72-A736-43D7-A8F7-B2ACB2607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Guillermo Brugarolas Sobejano</a:t>
            </a:r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8CE3043-3AB1-4C6E-AD63-32E288331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000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D6C9F4-C38D-4A84-AAD9-21D578FAE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Importance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location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a new </a:t>
            </a:r>
            <a:r>
              <a:rPr lang="es-ES" dirty="0" err="1"/>
              <a:t>gym</a:t>
            </a:r>
            <a:r>
              <a:rPr lang="es-ES" dirty="0"/>
              <a:t>/fitness center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598DDA-0C4F-4CD9-B7FE-5A05741A5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Barcelona </a:t>
            </a:r>
            <a:r>
              <a:rPr lang="es-ES" dirty="0" err="1"/>
              <a:t>is</a:t>
            </a:r>
            <a:r>
              <a:rPr lang="es-ES" dirty="0"/>
              <a:t> a </a:t>
            </a:r>
            <a:r>
              <a:rPr lang="es-ES" dirty="0" err="1"/>
              <a:t>very</a:t>
            </a:r>
            <a:r>
              <a:rPr lang="es-ES" dirty="0"/>
              <a:t> popular </a:t>
            </a:r>
            <a:r>
              <a:rPr lang="es-ES" dirty="0" err="1"/>
              <a:t>city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intrinsic</a:t>
            </a:r>
            <a:r>
              <a:rPr lang="es-ES" dirty="0"/>
              <a:t> </a:t>
            </a:r>
            <a:r>
              <a:rPr lang="es-ES" dirty="0" err="1"/>
              <a:t>interest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investors</a:t>
            </a:r>
            <a:r>
              <a:rPr lang="es-ES" dirty="0"/>
              <a:t> in </a:t>
            </a:r>
            <a:r>
              <a:rPr lang="es-ES" dirty="0" err="1"/>
              <a:t>the</a:t>
            </a:r>
            <a:r>
              <a:rPr lang="es-ES" dirty="0"/>
              <a:t> fitness </a:t>
            </a:r>
            <a:r>
              <a:rPr lang="es-ES" dirty="0" err="1"/>
              <a:t>industry</a:t>
            </a:r>
            <a:r>
              <a:rPr lang="es-ES" dirty="0"/>
              <a:t>.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city</a:t>
            </a:r>
            <a:r>
              <a:rPr lang="es-ES" dirty="0"/>
              <a:t> has </a:t>
            </a:r>
            <a:r>
              <a:rPr lang="es-ES" dirty="0" err="1"/>
              <a:t>an</a:t>
            </a:r>
            <a:r>
              <a:rPr lang="es-ES" dirty="0"/>
              <a:t> intense </a:t>
            </a:r>
            <a:r>
              <a:rPr lang="es-ES" dirty="0" err="1"/>
              <a:t>relationship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sports</a:t>
            </a:r>
            <a:r>
              <a:rPr lang="es-ES" dirty="0"/>
              <a:t> &amp; fitness.</a:t>
            </a:r>
          </a:p>
          <a:p>
            <a:endParaRPr lang="es-ES" dirty="0"/>
          </a:p>
          <a:p>
            <a:r>
              <a:rPr lang="es-ES" dirty="0" err="1"/>
              <a:t>Analysis</a:t>
            </a:r>
            <a:r>
              <a:rPr lang="es-ES" dirty="0"/>
              <a:t> </a:t>
            </a:r>
            <a:r>
              <a:rPr lang="es-ES" dirty="0" err="1"/>
              <a:t>based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u="sng" dirty="0"/>
              <a:t>3 “</a:t>
            </a:r>
            <a:r>
              <a:rPr lang="es-ES" u="sng" dirty="0" err="1"/>
              <a:t>common-sense</a:t>
            </a:r>
            <a:r>
              <a:rPr lang="es-ES" u="sng" dirty="0"/>
              <a:t>” </a:t>
            </a:r>
            <a:r>
              <a:rPr lang="es-ES" u="sng" dirty="0" err="1"/>
              <a:t>assumptions</a:t>
            </a:r>
            <a:r>
              <a:rPr lang="es-ES" dirty="0"/>
              <a:t>:</a:t>
            </a:r>
          </a:p>
          <a:p>
            <a:pPr lvl="1"/>
            <a:r>
              <a:rPr lang="es-ES" dirty="0"/>
              <a:t>1. </a:t>
            </a:r>
            <a:r>
              <a:rPr lang="es-ES" dirty="0" err="1"/>
              <a:t>Neighbourhoods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a </a:t>
            </a:r>
            <a:r>
              <a:rPr lang="es-ES" dirty="0" err="1"/>
              <a:t>high</a:t>
            </a:r>
            <a:r>
              <a:rPr lang="es-ES" dirty="0"/>
              <a:t> </a:t>
            </a:r>
            <a:r>
              <a:rPr lang="es-ES" dirty="0" err="1"/>
              <a:t>density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these</a:t>
            </a:r>
            <a:r>
              <a:rPr lang="es-ES" dirty="0"/>
              <a:t> </a:t>
            </a:r>
            <a:r>
              <a:rPr lang="es-ES" dirty="0" err="1"/>
              <a:t>types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venues</a:t>
            </a:r>
            <a:r>
              <a:rPr lang="es-ES" dirty="0"/>
              <a:t> are NOT </a:t>
            </a:r>
            <a:r>
              <a:rPr lang="es-ES" dirty="0" err="1"/>
              <a:t>recommended</a:t>
            </a:r>
            <a:r>
              <a:rPr lang="es-ES" dirty="0"/>
              <a:t>, </a:t>
            </a:r>
            <a:r>
              <a:rPr lang="es-ES" dirty="0" err="1"/>
              <a:t>due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very</a:t>
            </a:r>
            <a:r>
              <a:rPr lang="es-ES" dirty="0"/>
              <a:t> </a:t>
            </a:r>
            <a:r>
              <a:rPr lang="es-ES" dirty="0" err="1"/>
              <a:t>high</a:t>
            </a:r>
            <a:r>
              <a:rPr lang="es-ES" dirty="0"/>
              <a:t> </a:t>
            </a:r>
            <a:r>
              <a:rPr lang="es-ES" dirty="0" err="1"/>
              <a:t>competition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already</a:t>
            </a:r>
            <a:r>
              <a:rPr lang="es-ES" dirty="0"/>
              <a:t> </a:t>
            </a:r>
            <a:r>
              <a:rPr lang="es-ES" dirty="0" err="1"/>
              <a:t>there</a:t>
            </a:r>
            <a:r>
              <a:rPr lang="es-ES" dirty="0"/>
              <a:t>.</a:t>
            </a:r>
          </a:p>
          <a:p>
            <a:pPr lvl="1"/>
            <a:r>
              <a:rPr lang="es-ES" dirty="0"/>
              <a:t>2. </a:t>
            </a:r>
            <a:r>
              <a:rPr lang="es-ES" dirty="0" err="1"/>
              <a:t>Neighbourhoods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are </a:t>
            </a:r>
            <a:r>
              <a:rPr lang="es-ES" dirty="0" err="1"/>
              <a:t>well-connected</a:t>
            </a:r>
            <a:r>
              <a:rPr lang="es-ES" dirty="0"/>
              <a:t>,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contain</a:t>
            </a:r>
            <a:r>
              <a:rPr lang="es-ES" dirty="0"/>
              <a:t> </a:t>
            </a:r>
            <a:r>
              <a:rPr lang="es-ES" dirty="0" err="1"/>
              <a:t>many</a:t>
            </a:r>
            <a:r>
              <a:rPr lang="es-ES" dirty="0"/>
              <a:t> </a:t>
            </a:r>
            <a:r>
              <a:rPr lang="es-ES" dirty="0" err="1"/>
              <a:t>public</a:t>
            </a:r>
            <a:r>
              <a:rPr lang="es-ES" dirty="0"/>
              <a:t> </a:t>
            </a:r>
            <a:r>
              <a:rPr lang="es-ES" dirty="0" err="1"/>
              <a:t>transport</a:t>
            </a:r>
            <a:r>
              <a:rPr lang="es-ES" dirty="0"/>
              <a:t> </a:t>
            </a:r>
            <a:r>
              <a:rPr lang="es-ES" dirty="0" err="1"/>
              <a:t>stops</a:t>
            </a:r>
            <a:r>
              <a:rPr lang="es-ES" dirty="0"/>
              <a:t>, </a:t>
            </a:r>
            <a:r>
              <a:rPr lang="es-ES" dirty="0" err="1"/>
              <a:t>bike</a:t>
            </a:r>
            <a:r>
              <a:rPr lang="es-ES" dirty="0"/>
              <a:t> </a:t>
            </a:r>
            <a:r>
              <a:rPr lang="es-ES" dirty="0" err="1"/>
              <a:t>rental</a:t>
            </a:r>
            <a:r>
              <a:rPr lang="es-ES" dirty="0"/>
              <a:t> </a:t>
            </a:r>
            <a:r>
              <a:rPr lang="es-ES" dirty="0" err="1"/>
              <a:t>stations</a:t>
            </a:r>
            <a:r>
              <a:rPr lang="es-ES" dirty="0"/>
              <a:t>, etc. are more </a:t>
            </a:r>
            <a:r>
              <a:rPr lang="es-ES" dirty="0" err="1"/>
              <a:t>interesting</a:t>
            </a:r>
            <a:r>
              <a:rPr lang="es-ES" dirty="0"/>
              <a:t>.</a:t>
            </a:r>
          </a:p>
          <a:p>
            <a:pPr lvl="1"/>
            <a:r>
              <a:rPr lang="es-ES" dirty="0"/>
              <a:t>3. </a:t>
            </a:r>
            <a:r>
              <a:rPr lang="es-ES" dirty="0" err="1"/>
              <a:t>Neighbourhoods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contain</a:t>
            </a:r>
            <a:r>
              <a:rPr lang="es-ES" dirty="0"/>
              <a:t> </a:t>
            </a:r>
            <a:r>
              <a:rPr lang="es-ES" dirty="0" err="1"/>
              <a:t>many</a:t>
            </a:r>
            <a:r>
              <a:rPr lang="es-ES" dirty="0"/>
              <a:t> </a:t>
            </a:r>
            <a:r>
              <a:rPr lang="es-ES" dirty="0" err="1"/>
              <a:t>different</a:t>
            </a:r>
            <a:r>
              <a:rPr lang="es-ES" dirty="0"/>
              <a:t> </a:t>
            </a:r>
            <a:r>
              <a:rPr lang="es-ES" dirty="0" err="1"/>
              <a:t>services</a:t>
            </a:r>
            <a:r>
              <a:rPr lang="es-ES" dirty="0"/>
              <a:t>, </a:t>
            </a:r>
            <a:r>
              <a:rPr lang="es-ES" dirty="0" err="1"/>
              <a:t>that</a:t>
            </a:r>
            <a:r>
              <a:rPr lang="es-ES" dirty="0"/>
              <a:t> can </a:t>
            </a:r>
            <a:r>
              <a:rPr lang="es-ES" dirty="0" err="1"/>
              <a:t>provide</a:t>
            </a:r>
            <a:r>
              <a:rPr lang="es-ES" dirty="0"/>
              <a:t> </a:t>
            </a:r>
            <a:r>
              <a:rPr lang="es-ES" dirty="0" err="1"/>
              <a:t>many</a:t>
            </a:r>
            <a:r>
              <a:rPr lang="es-ES" dirty="0"/>
              <a:t> </a:t>
            </a:r>
            <a:r>
              <a:rPr lang="es-ES" dirty="0" err="1"/>
              <a:t>different</a:t>
            </a:r>
            <a:r>
              <a:rPr lang="es-ES" dirty="0"/>
              <a:t> </a:t>
            </a:r>
            <a:r>
              <a:rPr lang="es-ES" dirty="0" err="1"/>
              <a:t>solutions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gym</a:t>
            </a:r>
            <a:r>
              <a:rPr lang="es-ES" dirty="0"/>
              <a:t> </a:t>
            </a:r>
            <a:r>
              <a:rPr lang="es-ES" dirty="0" err="1"/>
              <a:t>client</a:t>
            </a:r>
            <a:r>
              <a:rPr lang="es-ES" dirty="0"/>
              <a:t> as </a:t>
            </a:r>
            <a:r>
              <a:rPr lang="es-ES" dirty="0" err="1"/>
              <a:t>they</a:t>
            </a:r>
            <a:r>
              <a:rPr lang="es-ES" dirty="0"/>
              <a:t> </a:t>
            </a:r>
            <a:r>
              <a:rPr lang="es-ES" dirty="0" err="1"/>
              <a:t>get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/come </a:t>
            </a:r>
            <a:r>
              <a:rPr lang="es-ES" dirty="0" err="1"/>
              <a:t>out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gym</a:t>
            </a:r>
            <a:r>
              <a:rPr lang="es-ES" dirty="0"/>
              <a:t>, are more </a:t>
            </a:r>
            <a:r>
              <a:rPr lang="es-ES" dirty="0" err="1"/>
              <a:t>interesting</a:t>
            </a:r>
            <a:r>
              <a:rPr lang="es-ES" dirty="0"/>
              <a:t>.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F3E03B5-910A-45CA-8C1E-6FA2CC752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Guillermo Brugarolas Sobejano</a:t>
            </a:r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6F030EC-D010-4750-B7F7-9F8375EDE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749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3E3EEB-A762-49E9-94A4-DC300F16E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Working</a:t>
            </a:r>
            <a:r>
              <a:rPr lang="es-ES" dirty="0"/>
              <a:t> </a:t>
            </a:r>
            <a:r>
              <a:rPr lang="es-ES" dirty="0" err="1"/>
              <a:t>Dataset</a:t>
            </a:r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898318C-1DC6-40D6-A332-4DEAF0A32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Guillermo Brugarolas Sobejano</a:t>
            </a:r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32919F4-16E9-4001-AE77-4D7C799CE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3</a:t>
            </a:fld>
            <a:endParaRPr lang="en-U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F910916-A92D-44C8-8440-E6E57EEEB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482792"/>
            <a:ext cx="11007773" cy="318859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3F05E5F-1F84-45A0-9475-DBD49C5B75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6182" y="3077091"/>
            <a:ext cx="3859636" cy="351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778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5682F2-7405-49F7-B16B-45E81EA43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Exploration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different</a:t>
            </a:r>
            <a:r>
              <a:rPr lang="es-ES" dirty="0"/>
              <a:t> </a:t>
            </a:r>
            <a:r>
              <a:rPr lang="es-ES" dirty="0" err="1"/>
              <a:t>types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venues</a:t>
            </a:r>
            <a:r>
              <a:rPr lang="es-ES" dirty="0"/>
              <a:t> in </a:t>
            </a:r>
            <a:r>
              <a:rPr lang="es-ES" dirty="0" err="1"/>
              <a:t>all</a:t>
            </a:r>
            <a:r>
              <a:rPr lang="es-ES" dirty="0"/>
              <a:t> </a:t>
            </a:r>
            <a:r>
              <a:rPr lang="es-ES" dirty="0" err="1"/>
              <a:t>neighbourhoods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BCN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23269CA-2992-4ECF-B322-FE2F8BD73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9563086-4C88-442E-B1B5-6CC4BC88D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Guillermo Brugarolas Sobejano</a:t>
            </a:r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6DE85FB-30D0-4CAE-8084-628DE1330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409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07E48B-F9A0-4B36-870B-F8FE7F08F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3D K-</a:t>
            </a:r>
            <a:r>
              <a:rPr lang="es-ES" dirty="0" err="1"/>
              <a:t>Means</a:t>
            </a:r>
            <a:r>
              <a:rPr lang="es-ES" dirty="0"/>
              <a:t> </a:t>
            </a:r>
            <a:r>
              <a:rPr lang="es-ES" dirty="0" err="1"/>
              <a:t>Clustering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D10EEB-4B5C-4F8E-81D9-1CF75173D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3300765-9D7B-4242-9FB8-AC1E30CBC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Guillermo Brugarolas Sobejano</a:t>
            </a:r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172B372-0B30-4ECC-A38E-3FA752B24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836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068FE-9988-4B43-8AC1-B52856793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Results</a:t>
            </a:r>
            <a:r>
              <a:rPr lang="es-ES" dirty="0"/>
              <a:t> &amp; </a:t>
            </a:r>
            <a:r>
              <a:rPr lang="es-ES" dirty="0" err="1"/>
              <a:t>Conclusions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726D03-1E97-42CC-A188-6DF19C692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997C2F9-FF02-4766-A6D5-85ED2A3A2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Guillermo Brugarolas Sobejano</a:t>
            </a:r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DB80C71-8DE7-45C5-AC91-1A6E37EFF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529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21A999-1026-47C6-9113-D94FD0B64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5084" y="2998304"/>
            <a:ext cx="4901831" cy="861391"/>
          </a:xfrm>
        </p:spPr>
        <p:txBody>
          <a:bodyPr/>
          <a:lstStyle/>
          <a:p>
            <a:r>
              <a:rPr lang="es-ES" dirty="0" err="1"/>
              <a:t>Thank</a:t>
            </a:r>
            <a:r>
              <a:rPr lang="es-ES" dirty="0"/>
              <a:t> </a:t>
            </a:r>
            <a:r>
              <a:rPr lang="es-ES" dirty="0" err="1"/>
              <a:t>you</a:t>
            </a:r>
            <a:r>
              <a:rPr lang="es-ES" dirty="0"/>
              <a:t> </a:t>
            </a:r>
            <a:r>
              <a:rPr lang="es-ES" dirty="0" err="1"/>
              <a:t>very</a:t>
            </a:r>
            <a:r>
              <a:rPr lang="es-ES" dirty="0"/>
              <a:t> </a:t>
            </a:r>
            <a:r>
              <a:rPr lang="es-ES" dirty="0" err="1"/>
              <a:t>much</a:t>
            </a:r>
            <a:r>
              <a:rPr lang="es-ES" dirty="0"/>
              <a:t>!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2AC2A1D-F5B5-44BB-8929-25E90C00E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Guillermo Brugarolas Sobejano</a:t>
            </a:r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0A3EF67-6A9C-4C10-B05A-1361F2DFE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73469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</TotalTime>
  <Words>196</Words>
  <Application>Microsoft Office PowerPoint</Application>
  <PresentationFormat>Panorámica</PresentationFormat>
  <Paragraphs>28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Calibri</vt:lpstr>
      <vt:lpstr>Trebuchet MS</vt:lpstr>
      <vt:lpstr>Wingdings 3</vt:lpstr>
      <vt:lpstr>Faceta</vt:lpstr>
      <vt:lpstr>Gym Location in Barcelona</vt:lpstr>
      <vt:lpstr>Importance of location of a new gym/fitness center</vt:lpstr>
      <vt:lpstr>Working Dataset</vt:lpstr>
      <vt:lpstr>Exploration of different types of venues in all neighbourhoods of BCN</vt:lpstr>
      <vt:lpstr>3D K-Means Clustering</vt:lpstr>
      <vt:lpstr>Results &amp; Conclusions</vt:lpstr>
      <vt:lpstr>Thank you very much!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Gym Location in Barcelona</dc:title>
  <dc:creator>Guillermo Brugarolas Sobejano</dc:creator>
  <cp:lastModifiedBy>Guillermo Brugarolas Sobejano</cp:lastModifiedBy>
  <cp:revision>2</cp:revision>
  <dcterms:created xsi:type="dcterms:W3CDTF">2021-01-31T15:46:37Z</dcterms:created>
  <dcterms:modified xsi:type="dcterms:W3CDTF">2021-01-31T16:02:32Z</dcterms:modified>
</cp:coreProperties>
</file>