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D54D6-87AB-4488-96D0-EA8536C233F0}" type="datetimeFigureOut">
              <a:rPr lang="es-ES" smtClean="0"/>
              <a:t>18/04/2018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8F1A-4827-41E1-86AF-8D0D34CADD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293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D54D6-87AB-4488-96D0-EA8536C233F0}" type="datetimeFigureOut">
              <a:rPr lang="es-ES" smtClean="0"/>
              <a:t>18/04/2018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8F1A-4827-41E1-86AF-8D0D34CADD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771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D54D6-87AB-4488-96D0-EA8536C233F0}" type="datetimeFigureOut">
              <a:rPr lang="es-ES" smtClean="0"/>
              <a:t>18/04/2018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8F1A-4827-41E1-86AF-8D0D34CADD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538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D54D6-87AB-4488-96D0-EA8536C233F0}" type="datetimeFigureOut">
              <a:rPr lang="es-ES" smtClean="0"/>
              <a:t>18/04/2018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8F1A-4827-41E1-86AF-8D0D34CADD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3155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D54D6-87AB-4488-96D0-EA8536C233F0}" type="datetimeFigureOut">
              <a:rPr lang="es-ES" smtClean="0"/>
              <a:t>18/04/2018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8F1A-4827-41E1-86AF-8D0D34CADD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4936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D54D6-87AB-4488-96D0-EA8536C233F0}" type="datetimeFigureOut">
              <a:rPr lang="es-ES" smtClean="0"/>
              <a:t>18/04/2018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8F1A-4827-41E1-86AF-8D0D34CADD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4805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D54D6-87AB-4488-96D0-EA8536C233F0}" type="datetimeFigureOut">
              <a:rPr lang="es-ES" smtClean="0"/>
              <a:t>18/04/2018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8F1A-4827-41E1-86AF-8D0D34CADD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6044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D54D6-87AB-4488-96D0-EA8536C233F0}" type="datetimeFigureOut">
              <a:rPr lang="es-ES" smtClean="0"/>
              <a:t>18/04/2018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8F1A-4827-41E1-86AF-8D0D34CADD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2103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D54D6-87AB-4488-96D0-EA8536C233F0}" type="datetimeFigureOut">
              <a:rPr lang="es-ES" smtClean="0"/>
              <a:t>18/04/2018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8F1A-4827-41E1-86AF-8D0D34CADD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1163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D54D6-87AB-4488-96D0-EA8536C233F0}" type="datetimeFigureOut">
              <a:rPr lang="es-ES" smtClean="0"/>
              <a:t>18/04/2018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8F1A-4827-41E1-86AF-8D0D34CADD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885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D54D6-87AB-4488-96D0-EA8536C233F0}" type="datetimeFigureOut">
              <a:rPr lang="es-ES" smtClean="0"/>
              <a:t>18/04/2018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8F1A-4827-41E1-86AF-8D0D34CADD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0163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D54D6-87AB-4488-96D0-EA8536C233F0}" type="datetimeFigureOut">
              <a:rPr lang="es-ES" smtClean="0"/>
              <a:t>18/04/2018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48F1A-4827-41E1-86AF-8D0D34CADD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755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37" t="1985" r="15109" b="13492"/>
          <a:stretch/>
        </p:blipFill>
        <p:spPr bwMode="auto">
          <a:xfrm>
            <a:off x="2051720" y="145143"/>
            <a:ext cx="5094515" cy="6183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467544" y="1412776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Crear </a:t>
            </a:r>
          </a:p>
          <a:p>
            <a:pPr algn="ctr"/>
            <a:r>
              <a:rPr lang="es-ES" dirty="0" smtClean="0"/>
              <a:t>datos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5266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37" t="2183" r="15555" b="14088"/>
          <a:stretch/>
        </p:blipFill>
        <p:spPr bwMode="auto">
          <a:xfrm>
            <a:off x="2051720" y="261255"/>
            <a:ext cx="5036457" cy="6125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395536" y="1628800"/>
            <a:ext cx="1129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Confirmar</a:t>
            </a:r>
          </a:p>
          <a:p>
            <a:pPr algn="ctr"/>
            <a:r>
              <a:rPr lang="es-ES" dirty="0" smtClean="0"/>
              <a:t>datos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6808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06" t="2976" r="16224" b="11706"/>
          <a:stretch/>
        </p:blipFill>
        <p:spPr bwMode="auto">
          <a:xfrm>
            <a:off x="2123728" y="225287"/>
            <a:ext cx="4862287" cy="6241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683568" y="2276872"/>
            <a:ext cx="739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Editar</a:t>
            </a:r>
          </a:p>
          <a:p>
            <a:r>
              <a:rPr lang="es-ES" dirty="0" smtClean="0"/>
              <a:t>datos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865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</Words>
  <Application>Microsoft Office PowerPoint</Application>
  <PresentationFormat>Presentación en pantalla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RegistroCivil</dc:creator>
  <cp:lastModifiedBy>RegistroCivil</cp:lastModifiedBy>
  <cp:revision>2</cp:revision>
  <dcterms:created xsi:type="dcterms:W3CDTF">2018-04-08T21:34:20Z</dcterms:created>
  <dcterms:modified xsi:type="dcterms:W3CDTF">2018-04-18T20:52:09Z</dcterms:modified>
</cp:coreProperties>
</file>