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290D6-A186-6443-6B02-3F4B2EF008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C37271-595E-48A3-60CF-7DEF5A75DE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B60146-AABA-7828-F756-B3F2CA6F8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D62F9-1668-48AF-90B4-2E35AEAA713C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E208D-8C4C-2209-B550-4F3774485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0F5A0-92D6-92BE-6C03-09A9314F9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9C8D-15DC-4B33-B248-8A9C30884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033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AF852-02FE-5841-AFA2-62C70E11E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704889-4BBD-EF9F-5F35-860CB221F3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38F43-2105-16C0-A9C2-C79DD46B2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D62F9-1668-48AF-90B4-2E35AEAA713C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295FA-9B99-4BA6-5BE3-99D1B7F36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982FC-1EDA-7092-E090-BA8D2BAC5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9C8D-15DC-4B33-B248-8A9C30884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730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8E806D-E998-83F3-2CE7-CEA71D2542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7386C7-6CAA-B083-7027-087E5EFE59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68E362-113C-6159-250B-4F0A139C2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D62F9-1668-48AF-90B4-2E35AEAA713C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86FC8-F272-4441-DD45-0662F94FA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095860-2376-D15F-9DF5-BFEB81FA4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9C8D-15DC-4B33-B248-8A9C30884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669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2E182-5D8E-2528-BECF-07D6CD2B6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358D9-02E8-8E0B-444D-18028FE46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286C0-3A32-C18D-CFD1-858FF986F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D62F9-1668-48AF-90B4-2E35AEAA713C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DB76FC-0493-7C87-6D2E-5D50D6B91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3FCD4B-3626-A176-295A-F0A8F6EB0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9C8D-15DC-4B33-B248-8A9C30884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988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AA430-7B9B-06CB-C2DF-9CE1FF265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A140C5-C197-C1C1-320A-9E7EAA20B8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8C08E3-0FAD-EFEF-A46C-06023011E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D62F9-1668-48AF-90B4-2E35AEAA713C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56254-BDDF-8D14-2AE9-C53264D47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8A6F5D-DB54-7F6B-8167-C6EE9B45A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9C8D-15DC-4B33-B248-8A9C30884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434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9A233-B23A-2DBA-A73B-872961D78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0B2B3-B3E3-FF8F-2705-6A2636C2FE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96EA0D-0731-4F89-068E-18951DCEC7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CCDC96-20E4-2B6C-DCA5-DF2BCBB17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D62F9-1668-48AF-90B4-2E35AEAA713C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4AF0EB-47CB-A90E-04F5-DFEF0BC9D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142D9E-79F7-2AE5-4EC6-1A21DC9E1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9C8D-15DC-4B33-B248-8A9C30884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891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5D82D-37ED-1DA5-E47E-6147B6EBF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8E63CC-D52B-2712-ED96-9E1BA17024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BF1A3A-810F-E866-CE4B-78383B1FE2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C96D42-95E0-A323-2914-A72FB7D612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BDFDD6-3DA4-74EB-B338-9508CAF03A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9A603E-DC0F-2B93-17E0-0499CBE04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D62F9-1668-48AF-90B4-2E35AEAA713C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32E572-364C-BA19-74EE-E4F897DD1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D418B3-C169-7E0E-AED7-23EB60F49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9C8D-15DC-4B33-B248-8A9C30884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195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1D061-3A16-66BE-201C-C60F68D3F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B00E5C-CAB4-DE54-B539-5FADDC949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D62F9-1668-48AF-90B4-2E35AEAA713C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666B99-30ED-DBAB-0C1B-794BEEA4B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D24E86-2D7E-64DC-6297-525C7CAAA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9C8D-15DC-4B33-B248-8A9C30884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51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B21303-1A17-EEAD-24B2-231154042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D62F9-1668-48AF-90B4-2E35AEAA713C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C4899F-8AFF-6925-2037-A9573F8E0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714A6F-52A5-F436-9E97-B06B06BB9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9C8D-15DC-4B33-B248-8A9C30884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354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446A0-0EF7-BDA0-F231-F84B583B5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96BCF-3758-C68E-6D00-A5EF76235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9A592B-7021-847A-6097-9AF65D9B68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83D94D-0859-1ACD-66E2-582D9E969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D62F9-1668-48AF-90B4-2E35AEAA713C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AEF412-E29C-9533-1941-5A22C2333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49D8D0-47E9-D536-43E7-47AAC7D99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9C8D-15DC-4B33-B248-8A9C30884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321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1C293-B64A-3A64-DB45-72993F10D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216705-ABF5-0995-BEE6-4BB62E308F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65FDBF-5190-9B49-0ED4-C5AFA9F758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FDE254-2CF2-63BD-4831-69DBB103E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D62F9-1668-48AF-90B4-2E35AEAA713C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F75A44-B436-681F-634C-70C732AE2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0FF0AD-3127-4263-0EC6-2001AF735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9C8D-15DC-4B33-B248-8A9C30884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323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072D57-AEB9-2644-1044-AE03328F2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087745-974E-969E-5E60-C23D46883F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12A57-2F6E-6C3B-1359-E7FDB81D0F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2D62F9-1668-48AF-90B4-2E35AEAA713C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B2C7C-CF57-01A8-74D6-BD470A7AC0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4B62E-DBDF-FC46-5E18-10C98C6CBF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BE9C8D-15DC-4B33-B248-8A9C30884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327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184C7-A556-3027-8FA6-AB9DF833F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Rubric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3D5B052-C615-801D-9C92-D201597340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82875"/>
              </p:ext>
            </p:extLst>
          </p:nvPr>
        </p:nvGraphicFramePr>
        <p:xfrm>
          <a:off x="838200" y="1304687"/>
          <a:ext cx="10515600" cy="91440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90896514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8172720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Abstract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Abstract is less than 300 words, free of grammatical errors, summarizes the analysis conducted, has a conclusion and implications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540059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086CD23-C6F1-CECD-25E3-D1431BF8B4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664402"/>
              </p:ext>
            </p:extLst>
          </p:nvPr>
        </p:nvGraphicFramePr>
        <p:xfrm>
          <a:off x="838200" y="2219087"/>
          <a:ext cx="10515600" cy="91440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3180678132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1073204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Introduction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The research question is clearly stated, can be answered by the data, and the context of the problem clearly explained.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099888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AF30C12-844C-7458-F9E6-362BE00239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684544"/>
              </p:ext>
            </p:extLst>
          </p:nvPr>
        </p:nvGraphicFramePr>
        <p:xfrm>
          <a:off x="838200" y="3133487"/>
          <a:ext cx="10515600" cy="64008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1664482464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6200472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Data Display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Includes appropriate, well-labeled, accurate displays (graphs and tables) of the data.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608655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6CFE0A3-9214-CD60-D84A-26A3BCF15F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8134391"/>
              </p:ext>
            </p:extLst>
          </p:nvPr>
        </p:nvGraphicFramePr>
        <p:xfrm>
          <a:off x="838200" y="3773567"/>
          <a:ext cx="10515600" cy="64008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355292053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1499469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Data Analysis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The appropriate statistical test(s) was used for the data and interpretation was clear.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426452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37349C1-1D36-AED8-E992-33239B3A1F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162463"/>
              </p:ext>
            </p:extLst>
          </p:nvPr>
        </p:nvGraphicFramePr>
        <p:xfrm>
          <a:off x="838200" y="4413647"/>
          <a:ext cx="10515600" cy="91440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347466469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4129993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Conclusion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Conclusion includes a clear answer to the statistical question that is consistent with the data analysis and the method of data collection.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0140976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BB8EE6A-EFC6-4083-2468-25D5FCDDF7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677860"/>
              </p:ext>
            </p:extLst>
          </p:nvPr>
        </p:nvGraphicFramePr>
        <p:xfrm>
          <a:off x="838200" y="5329036"/>
          <a:ext cx="10515600" cy="36576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1264452256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1508159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Overall Presentation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Attractive, well-organized, well-written presentation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36770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9920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586C0-0031-6BC5-BD6B-0B5DCB25AF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Union Worksite Meetings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12BA2C-5B64-2715-1A06-503844729C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Guillermo Schneider</a:t>
            </a:r>
          </a:p>
        </p:txBody>
      </p:sp>
    </p:spTree>
    <p:extLst>
      <p:ext uri="{BB962C8B-B14F-4D97-AF65-F5344CB8AC3E}">
        <p14:creationId xmlns:p14="http://schemas.microsoft.com/office/powerpoint/2010/main" val="437230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DE629-B400-5A31-15E1-A6F2486FE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(no more than 300 words)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663DF-8307-4CE6-5A59-8F620E82C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490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29CD2-6324-00B2-405B-6F37B5DF9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slide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E0A75-62D6-C8F0-2704-6CE699DD6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Context on the data collection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Description of the dependent variable (what is being measured)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Description of the independent variable (what is being measured; include at least 2 variables)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Research question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955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FEB4B-72E4-0571-676E-FFE599266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83A6F-FAAD-4955-C890-A43F91490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Include appropriate data visualizations.</a:t>
            </a:r>
          </a:p>
        </p:txBody>
      </p:sp>
    </p:spTree>
    <p:extLst>
      <p:ext uri="{BB962C8B-B14F-4D97-AF65-F5344CB8AC3E}">
        <p14:creationId xmlns:p14="http://schemas.microsoft.com/office/powerpoint/2010/main" val="729299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5DA75-AC0D-27E7-E7E5-40CA94A76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output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5BFDB-BFF0-BF2E-5486-38082E173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Include the appropriate statistics for your method used.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For null hypothesis tests (e.g. t-test, chi-squared, ANOVA, etc.), state the null and alternative hypotheses along with relevant statistic and p-value (and confidence interval if appropriate).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For regression models, include the regression output and interpret the R-squared value.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374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3D83F-2B4E-CFB4-4270-93547AD16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13891-2435-40D1-D3B6-0D61B8A93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Why is this analysis important?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Limitations of the analysis?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347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247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Rubric</vt:lpstr>
      <vt:lpstr>Union Worksite Meetings</vt:lpstr>
      <vt:lpstr>Abstract (no more than 300 words)</vt:lpstr>
      <vt:lpstr>Overview slide </vt:lpstr>
      <vt:lpstr>Summary statistics</vt:lpstr>
      <vt:lpstr>Statistical output 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Guillermo Schneider</dc:creator>
  <cp:lastModifiedBy>Guillermo Schneider</cp:lastModifiedBy>
  <cp:revision>1</cp:revision>
  <dcterms:created xsi:type="dcterms:W3CDTF">2024-12-09T02:13:11Z</dcterms:created>
  <dcterms:modified xsi:type="dcterms:W3CDTF">2024-12-09T03:12:11Z</dcterms:modified>
</cp:coreProperties>
</file>