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A7E2C-1218-475D-E8B3-575CE613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FF7351-7C64-D2A6-8E40-B8F744CD7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F0B9DD-E9A9-9E43-85EA-C96FF121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B387-1F1F-4AD5-9702-1DD55B23EBAC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9A8943-4A90-67A2-8BD8-4E868BBB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663E14-8EAF-E137-97A2-31126C9A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3522-FB2C-40BB-B604-1B04E0FEF4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808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9B9B3-8A61-6CD8-012A-E4ADBF2B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FAB1B5-09F3-6F1C-EBB6-FD2319449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7C2EA6-5C09-0A62-9DE3-F7F3FD90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B387-1F1F-4AD5-9702-1DD55B23EBAC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052CD-A38E-D16F-586C-5C93AE2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C70F80-9B4A-8A7A-07AE-181B28B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3522-FB2C-40BB-B604-1B04E0FEF4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39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EBB8D2-514E-15D2-DE4D-AF23D6774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6263C8-0735-8724-F422-B498AD33B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85B7A-3E25-377D-CC25-AF4E4A2F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B387-1F1F-4AD5-9702-1DD55B23EBAC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49BBA-58A9-9044-9446-E3F6F57F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F1F338-D784-FA81-7737-92D58025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3522-FB2C-40BB-B604-1B04E0FEF4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37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69508-3044-8BF3-FFEC-551BAA53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9D31D0-F493-08AC-EA61-E74AAA0C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63E069-12A9-DB8A-AB5A-C3B62F2A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B387-1F1F-4AD5-9702-1DD55B23EBAC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562B59-C7C3-7D92-FC0D-1343F9BE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5933DF-BB71-7A83-5971-6C7CC1F3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3522-FB2C-40BB-B604-1B04E0FEF4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083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AE64A-0571-113B-6034-D12F66D7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44515-D9B8-F910-09D6-0D1406E7D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C9C872-CC2A-0E3E-D1CC-EE0433B4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B387-1F1F-4AD5-9702-1DD55B23EBAC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DA2C5E-816B-C658-D2D6-853802C3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C1808C-0381-968B-9925-B9F6D0CC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3522-FB2C-40BB-B604-1B04E0FEF4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2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2C659-697C-1AA4-5A75-8F7BE306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C7C1EA-E513-91A3-7210-0C7709849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795E45-6C13-6EFC-79D4-F279C355B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712825-A212-9441-370C-C13165D3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B387-1F1F-4AD5-9702-1DD55B23EBAC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D9EEFC-FE03-922E-276F-9ACE6E19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18C0E2-2127-4B3E-BC00-ACE683EA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3522-FB2C-40BB-B604-1B04E0FEF4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765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DBF55-11DB-5D90-5E1D-39FBE36A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1B9703-16B8-48C7-018C-FDBBBE985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6C7675-93B8-6D9D-A3DA-6A2A0D0F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90D47B-2371-5704-0457-95FE3D61B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1EA6B5-A012-DB68-A85C-49C6EA288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8612B2-1666-D9D5-47D6-5E8BC583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B387-1F1F-4AD5-9702-1DD55B23EBAC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94D9BC-78F9-41FA-4E32-85069544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6FE212-3C8F-0316-6EB3-227C0386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3522-FB2C-40BB-B604-1B04E0FEF4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672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8B8AD-D0E4-9B7E-096C-FF2DE35A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F3CF3D-938B-3C9C-63D3-3A6F4362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B387-1F1F-4AD5-9702-1DD55B23EBAC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57521D-A848-6253-4B5C-36E86038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64C194-914E-BDFA-DA65-3E80BD9E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3522-FB2C-40BB-B604-1B04E0FEF4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317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ED0CC7-2E3F-33FA-2072-93041D0F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B387-1F1F-4AD5-9702-1DD55B23EBAC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082F04-5C97-9D6D-4560-085D1F04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56EB2B-E54C-6D39-C394-7E5D8F4F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3522-FB2C-40BB-B604-1B04E0FEF4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027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EB53C-553D-9DA2-0852-B7313EB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B2A782-73D9-83EC-C477-79F952909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4373BC-4551-FB45-5F24-49E4BE82C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0DC225-FDEE-50E5-EA0B-44D18B7C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B387-1F1F-4AD5-9702-1DD55B23EBAC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029594-912B-11F3-C7C6-BC19862A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A43E39-7E33-BA61-4180-0EB69DC2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3522-FB2C-40BB-B604-1B04E0FEF4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478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745E1-778F-F235-B170-7506D4ED4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8C975A-88F7-2D2B-47BD-48BC29E93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9CDFAD-38D3-9927-DD3B-F2EF48188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BCB4FC-2DDA-35FE-3EEB-557EC1EA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B387-1F1F-4AD5-9702-1DD55B23EBAC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F02624-A7FF-77BD-3735-932A7A9C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684701-41ED-CB60-0BD3-46BF8F2B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F3522-FB2C-40BB-B604-1B04E0FEF4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4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4704C2-BE91-B890-827A-52E09F6F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E71629-1810-BAA9-E6B2-80F229B3F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8EF2FE-D79C-7214-0D69-06A90209C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B387-1F1F-4AD5-9702-1DD55B23EBAC}" type="datetimeFigureOut">
              <a:rPr lang="es-AR" smtClean="0"/>
              <a:t>26/3/2023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1DC64D-3739-A222-EEDC-90E15C0CF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9E0F3-0C3F-C073-D2BF-A1427B13A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F3522-FB2C-40BB-B604-1B04E0FEF4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303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BC89C29-B005-219F-ABB6-8627BFC24876}"/>
              </a:ext>
            </a:extLst>
          </p:cNvPr>
          <p:cNvSpPr/>
          <p:nvPr/>
        </p:nvSpPr>
        <p:spPr>
          <a:xfrm>
            <a:off x="4339540" y="233467"/>
            <a:ext cx="1204725" cy="6155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PID 11660</a:t>
            </a:r>
          </a:p>
          <a:p>
            <a:pPr algn="ctr"/>
            <a:r>
              <a:rPr lang="es-MX" sz="1100" dirty="0"/>
              <a:t>Proceso Padre</a:t>
            </a:r>
          </a:p>
          <a:p>
            <a:pPr algn="ctr"/>
            <a:r>
              <a:rPr lang="es-MX" sz="1100" dirty="0"/>
              <a:t>3 ejecuciones </a:t>
            </a:r>
            <a:endParaRPr lang="es-AR" sz="11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A77FC8E-5D8A-3CC9-A9FF-B2773E3DFA47}"/>
              </a:ext>
            </a:extLst>
          </p:cNvPr>
          <p:cNvSpPr/>
          <p:nvPr/>
        </p:nvSpPr>
        <p:spPr>
          <a:xfrm>
            <a:off x="208542" y="1515083"/>
            <a:ext cx="1299662" cy="61556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PID 11661</a:t>
            </a:r>
          </a:p>
          <a:p>
            <a:pPr algn="ctr"/>
            <a:r>
              <a:rPr lang="es-MX" sz="1100" dirty="0"/>
              <a:t>Proceso Hijo </a:t>
            </a:r>
          </a:p>
          <a:p>
            <a:pPr algn="ctr"/>
            <a:r>
              <a:rPr lang="es-MX" sz="1100" dirty="0"/>
              <a:t>(3 Ejecuciones) </a:t>
            </a:r>
            <a:endParaRPr lang="es-AR" sz="11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59244E0-D60B-99C8-D459-ED9EEBB14400}"/>
              </a:ext>
            </a:extLst>
          </p:cNvPr>
          <p:cNvSpPr/>
          <p:nvPr/>
        </p:nvSpPr>
        <p:spPr>
          <a:xfrm>
            <a:off x="1648833" y="1515077"/>
            <a:ext cx="1204725" cy="6155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PID 11662</a:t>
            </a:r>
          </a:p>
          <a:p>
            <a:pPr algn="ctr"/>
            <a:r>
              <a:rPr lang="es-MX" sz="1100" dirty="0"/>
              <a:t>Proceso Hijo </a:t>
            </a:r>
          </a:p>
          <a:p>
            <a:pPr algn="ctr"/>
            <a:r>
              <a:rPr lang="es-MX" sz="1100" dirty="0"/>
              <a:t>(2 ejecuciones)</a:t>
            </a:r>
            <a:endParaRPr lang="es-AR" sz="1100" dirty="0"/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B52C4965-2ECF-4885-8948-A43FDB5D4E2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2567112" y="-859709"/>
            <a:ext cx="666053" cy="4083530"/>
          </a:xfrm>
          <a:prstGeom prst="bent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89A2314-9728-BCB0-3573-C5E089BBA7CA}"/>
              </a:ext>
            </a:extLst>
          </p:cNvPr>
          <p:cNvSpPr/>
          <p:nvPr/>
        </p:nvSpPr>
        <p:spPr>
          <a:xfrm>
            <a:off x="2994187" y="1515077"/>
            <a:ext cx="1204725" cy="6155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PID 11663</a:t>
            </a:r>
          </a:p>
          <a:p>
            <a:pPr algn="ctr"/>
            <a:r>
              <a:rPr lang="es-MX" sz="1100" dirty="0"/>
              <a:t>Proceso Hijo </a:t>
            </a:r>
          </a:p>
          <a:p>
            <a:pPr algn="ctr"/>
            <a:r>
              <a:rPr lang="es-MX" sz="1100" dirty="0"/>
              <a:t>(1 ejecución)</a:t>
            </a:r>
            <a:endParaRPr lang="es-AR" sz="11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11A655D-F504-1A84-DCB7-093A09447AC0}"/>
              </a:ext>
            </a:extLst>
          </p:cNvPr>
          <p:cNvSpPr/>
          <p:nvPr/>
        </p:nvSpPr>
        <p:spPr>
          <a:xfrm>
            <a:off x="4339541" y="1515077"/>
            <a:ext cx="1204725" cy="6155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PID 11664</a:t>
            </a:r>
          </a:p>
          <a:p>
            <a:pPr algn="ctr"/>
            <a:r>
              <a:rPr lang="es-MX" sz="1100" dirty="0"/>
              <a:t>Proceso Hijo </a:t>
            </a:r>
          </a:p>
          <a:p>
            <a:pPr algn="ctr"/>
            <a:r>
              <a:rPr lang="es-MX" sz="1100" dirty="0"/>
              <a:t>(2 ejecuciones)</a:t>
            </a:r>
            <a:endParaRPr lang="es-AR" sz="11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12030B5-F863-093E-B294-9313DCDFD578}"/>
              </a:ext>
            </a:extLst>
          </p:cNvPr>
          <p:cNvSpPr/>
          <p:nvPr/>
        </p:nvSpPr>
        <p:spPr>
          <a:xfrm>
            <a:off x="5684895" y="1515076"/>
            <a:ext cx="1204725" cy="6155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PID 11665</a:t>
            </a:r>
          </a:p>
          <a:p>
            <a:pPr algn="ctr"/>
            <a:r>
              <a:rPr lang="es-MX" sz="1100" dirty="0"/>
              <a:t>Proceso Hijo </a:t>
            </a:r>
          </a:p>
          <a:p>
            <a:pPr algn="ctr"/>
            <a:r>
              <a:rPr lang="es-MX" sz="1100" dirty="0"/>
              <a:t>(1 ejecución)</a:t>
            </a:r>
            <a:endParaRPr lang="es-AR" sz="11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7BC3EED-D997-75D6-4680-A457CB7AAB2D}"/>
              </a:ext>
            </a:extLst>
          </p:cNvPr>
          <p:cNvSpPr/>
          <p:nvPr/>
        </p:nvSpPr>
        <p:spPr>
          <a:xfrm>
            <a:off x="7030249" y="1515075"/>
            <a:ext cx="1204725" cy="6155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PID 11668</a:t>
            </a:r>
          </a:p>
          <a:p>
            <a:pPr algn="ctr"/>
            <a:r>
              <a:rPr lang="es-MX" sz="1100" dirty="0"/>
              <a:t>Proceso Hijo </a:t>
            </a:r>
          </a:p>
          <a:p>
            <a:pPr algn="ctr"/>
            <a:r>
              <a:rPr lang="es-MX" sz="1100" dirty="0"/>
              <a:t>(1 ejecución)</a:t>
            </a:r>
            <a:endParaRPr lang="es-AR" sz="1100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FBF94E3-3000-62A5-1529-FDE981D1F21D}"/>
              </a:ext>
            </a:extLst>
          </p:cNvPr>
          <p:cNvSpPr/>
          <p:nvPr/>
        </p:nvSpPr>
        <p:spPr>
          <a:xfrm>
            <a:off x="8375603" y="1515075"/>
            <a:ext cx="1204725" cy="6155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PID 11667</a:t>
            </a:r>
          </a:p>
          <a:p>
            <a:pPr algn="ctr"/>
            <a:r>
              <a:rPr lang="es-MX" sz="1100" dirty="0"/>
              <a:t>Proceso Hijo </a:t>
            </a:r>
          </a:p>
          <a:p>
            <a:pPr algn="ctr"/>
            <a:r>
              <a:rPr lang="es-MX" sz="1100" dirty="0"/>
              <a:t>(1 ejecución)</a:t>
            </a:r>
            <a:endParaRPr lang="es-AR" sz="1100" dirty="0"/>
          </a:p>
        </p:txBody>
      </p:sp>
      <p:sp>
        <p:nvSpPr>
          <p:cNvPr id="24" name="Cerrar llave 23">
            <a:extLst>
              <a:ext uri="{FF2B5EF4-FFF2-40B4-BE49-F238E27FC236}">
                <a16:creationId xmlns:a16="http://schemas.microsoft.com/office/drawing/2014/main" id="{7B6E0EEA-9DD9-37F9-B0E2-B8893B3B462C}"/>
              </a:ext>
            </a:extLst>
          </p:cNvPr>
          <p:cNvSpPr/>
          <p:nvPr/>
        </p:nvSpPr>
        <p:spPr>
          <a:xfrm rot="5400000">
            <a:off x="5426009" y="-1667613"/>
            <a:ext cx="410786" cy="8108272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655800C-78AF-A7D7-69DA-ED23CA5BBF58}"/>
              </a:ext>
            </a:extLst>
          </p:cNvPr>
          <p:cNvSpPr/>
          <p:nvPr/>
        </p:nvSpPr>
        <p:spPr>
          <a:xfrm>
            <a:off x="2414886" y="2716203"/>
            <a:ext cx="6258757" cy="410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Con estos procesos me fue imposible detectar quien es su padre</a:t>
            </a:r>
            <a:endParaRPr 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311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Panorámica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Dominguez</dc:creator>
  <cp:lastModifiedBy>Guillermo Dominguez</cp:lastModifiedBy>
  <cp:revision>1</cp:revision>
  <dcterms:created xsi:type="dcterms:W3CDTF">2023-03-27T02:06:42Z</dcterms:created>
  <dcterms:modified xsi:type="dcterms:W3CDTF">2023-03-27T02:06:49Z</dcterms:modified>
</cp:coreProperties>
</file>