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EEDB3-2D5C-8095-C5AC-D8F536E4E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38174E-AF1D-DEEA-9D89-2366CB22A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7A6299-BC12-CCFF-F6A3-E6FD2793E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6C4EF-9453-48D0-BF50-ED791FC48296}" type="datetimeFigureOut">
              <a:rPr lang="es-CL" smtClean="0"/>
              <a:t>26-07-2022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4C2B5A-2E57-3856-A0D6-EB666621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6EA10B-1833-3203-E5FC-06E6649B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408E-BD02-4389-A2D9-60081D72EA6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566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9A2FE-16F3-09A0-FDA9-ACDA8FDC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08A624-9BCA-CAEE-A3EF-FFD2D1F7E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D8E2AC-DD78-42E5-5633-B91708E1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6C4EF-9453-48D0-BF50-ED791FC48296}" type="datetimeFigureOut">
              <a:rPr lang="es-CL" smtClean="0"/>
              <a:t>26-07-2022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7F7A7B-7AB5-B818-1A33-34D0AA5D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CBA2EF-A958-BF9A-106D-362ADC52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408E-BD02-4389-A2D9-60081D72EA6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336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24E44A-BE9C-55B6-AF49-45F569BA1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1F528D-FE00-4E0C-FAB1-4FDCD5508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27CD6-BD3B-D4D2-D167-63D60536D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6C4EF-9453-48D0-BF50-ED791FC48296}" type="datetimeFigureOut">
              <a:rPr lang="es-CL" smtClean="0"/>
              <a:t>26-07-2022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E30586-5EBB-9EFC-B6AE-A804C9B1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05D4B8-9404-E2C6-839E-BBB6764C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408E-BD02-4389-A2D9-60081D72EA6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712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3BCCB-BDCE-9608-821E-45EFECDC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BCBE58-E6A6-63A9-D386-850802294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634B36-54B3-6FC7-A983-75B5DDCB8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6C4EF-9453-48D0-BF50-ED791FC48296}" type="datetimeFigureOut">
              <a:rPr lang="es-CL" smtClean="0"/>
              <a:t>26-07-2022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8B0AAE-4F51-9DE4-7D43-755FA840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4B7AB6-5A5D-108F-5E03-300D9B3F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408E-BD02-4389-A2D9-60081D72EA6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929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F309D-F079-E412-7ED7-4F5BE73D6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96F637-46C7-0A00-4F34-3B0EADD02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CCA884-0424-FB5F-D226-114EE071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6C4EF-9453-48D0-BF50-ED791FC48296}" type="datetimeFigureOut">
              <a:rPr lang="es-CL" smtClean="0"/>
              <a:t>26-07-2022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D6E95B-BEEB-EAC2-7C81-6AE04374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8A7DB0-7982-199C-B9B1-77208700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408E-BD02-4389-A2D9-60081D72EA6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226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952B2-8026-7AB2-22E7-942AAD0DE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E6011C-227D-D40A-4D58-6A3D63914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8FB557-D2D2-0D7D-FB1D-31C275F63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1F1B12-ADB9-6EF5-C022-5B12F09F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6C4EF-9453-48D0-BF50-ED791FC48296}" type="datetimeFigureOut">
              <a:rPr lang="es-CL" smtClean="0"/>
              <a:t>26-07-2022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BC1450-5C1F-5643-57AB-00865EE1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656E66-5843-8E5A-7F9D-294A6FC9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408E-BD02-4389-A2D9-60081D72EA6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903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D7421-E24A-3147-D422-2DE666E83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712760-6267-8F5B-CF40-100A8D54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8E1FDF-33A1-5507-B7BE-8E46D7CBA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959EBC3-0431-3441-FBE9-2260EE7D7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CA70020-8DFB-B417-9648-EC353AEE0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F3FDB0B-878A-1BB7-B652-5A1159F1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6C4EF-9453-48D0-BF50-ED791FC48296}" type="datetimeFigureOut">
              <a:rPr lang="es-CL" smtClean="0"/>
              <a:t>26-07-2022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AF033C-FFD9-B723-4568-D2974CC35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5EEAF6D-32C4-AD65-9E90-6E4BE638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408E-BD02-4389-A2D9-60081D72EA6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5382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5859B-775B-7819-2BBA-1E7C7586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6F98CE5-B5B1-7275-8C02-7E2685717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6C4EF-9453-48D0-BF50-ED791FC48296}" type="datetimeFigureOut">
              <a:rPr lang="es-CL" smtClean="0"/>
              <a:t>26-07-2022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9E3AEA-6F13-156C-96CE-6EEA5685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09F7928-9690-C72D-DCEE-D5F61646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408E-BD02-4389-A2D9-60081D72EA6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07992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49C269E-0580-90CA-87A4-9A58A2971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6C4EF-9453-48D0-BF50-ED791FC48296}" type="datetimeFigureOut">
              <a:rPr lang="es-CL" smtClean="0"/>
              <a:t>26-07-2022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2A80438-E1A0-DAC3-FC98-E67450FC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ECECEE-4FF2-19E6-A299-05C987F64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408E-BD02-4389-A2D9-60081D72EA6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3886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8D4C04-3FEC-37A5-5F6F-50302D2A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7C2AA1-9D6E-2161-0C89-7C4508D88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96929C-1484-71BE-E8FE-5D6B92F14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342950-2943-9068-4073-1A2FCD97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6C4EF-9453-48D0-BF50-ED791FC48296}" type="datetimeFigureOut">
              <a:rPr lang="es-CL" smtClean="0"/>
              <a:t>26-07-2022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264DC9-0907-2649-6417-98F129A4B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881065-1E36-6990-DEEF-BEB17168A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408E-BD02-4389-A2D9-60081D72EA6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260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6E71F-E9B2-4394-100E-9536CD32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22A8741-5708-BE77-323F-F461D5F45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5A14F5-0CD1-8F26-26C4-C7BB27418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925B1E-8D13-8878-3B0E-7D2F21BC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6C4EF-9453-48D0-BF50-ED791FC48296}" type="datetimeFigureOut">
              <a:rPr lang="es-CL" smtClean="0"/>
              <a:t>26-07-2022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E97000-6346-5B66-5863-A10B1AE4A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8163D9-0BA3-F432-F9D1-754A92AB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408E-BD02-4389-A2D9-60081D72EA6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542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7AF8962-20FA-AF8E-49D1-37B5D431F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6DACBA-445E-968B-5370-D6F008C3C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F29CB8-E2B9-C71E-10B1-E6B5E19C6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6C4EF-9453-48D0-BF50-ED791FC48296}" type="datetimeFigureOut">
              <a:rPr lang="es-CL" smtClean="0"/>
              <a:t>26-07-2022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785BF2-1F37-5789-6D2A-75B197265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407E9A-ACB4-F2D6-3E37-4DE57CF72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6408E-BD02-4389-A2D9-60081D72EA6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757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A3F6AA-73EF-612B-E829-63503B4FB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s-CL" b="1" i="0" strike="noStrike">
                <a:solidFill>
                  <a:schemeClr val="bg1"/>
                </a:solidFill>
                <a:effectLst/>
                <a:latin typeface="var(--font-title-v2)"/>
              </a:rPr>
              <a:t>Mindset Emprendedor</a:t>
            </a:r>
            <a:endParaRPr lang="es-CL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CAC8EA-4F86-452A-038D-DDC496AC3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s-ES" sz="2000">
                <a:solidFill>
                  <a:schemeClr val="bg1"/>
                </a:solidFill>
              </a:rPr>
              <a:t>Nombre: Guillermo Echagüe A.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4C6B291B-3AEF-34FC-E1EC-D553EBBC6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B6FA31B-CA42-150F-0D51-3249381B8EB0}"/>
              </a:ext>
            </a:extLst>
          </p:cNvPr>
          <p:cNvSpPr txBox="1"/>
          <p:nvPr/>
        </p:nvSpPr>
        <p:spPr>
          <a:xfrm>
            <a:off x="638175" y="4768836"/>
            <a:ext cx="347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tx2"/>
                </a:solidFill>
              </a:rPr>
              <a:t>        </a:t>
            </a:r>
            <a:r>
              <a:rPr lang="en-AU" sz="2800" dirty="0" err="1">
                <a:solidFill>
                  <a:schemeClr val="tx2"/>
                </a:solidFill>
              </a:rPr>
              <a:t>AgroVision</a:t>
            </a:r>
            <a:r>
              <a:rPr lang="en-AU" sz="2800" dirty="0">
                <a:solidFill>
                  <a:schemeClr val="tx2"/>
                </a:solidFill>
              </a:rPr>
              <a:t> IoT</a:t>
            </a:r>
            <a:endParaRPr lang="es-CL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62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9A7AA3C-5210-A1DC-E360-1DD3C24BACCA}"/>
              </a:ext>
            </a:extLst>
          </p:cNvPr>
          <p:cNvSpPr/>
          <p:nvPr/>
        </p:nvSpPr>
        <p:spPr>
          <a:xfrm>
            <a:off x="1228438" y="1260548"/>
            <a:ext cx="2544618" cy="1528184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Misión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7C416016-6CEE-4EC1-18CA-E6E3DA98DAAD}"/>
              </a:ext>
            </a:extLst>
          </p:cNvPr>
          <p:cNvSpPr/>
          <p:nvPr/>
        </p:nvSpPr>
        <p:spPr>
          <a:xfrm>
            <a:off x="1228438" y="4279143"/>
            <a:ext cx="2544618" cy="1528184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Visión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42537AC0-262C-26CF-D6A7-7D747BEA2F9E}"/>
              </a:ext>
            </a:extLst>
          </p:cNvPr>
          <p:cNvSpPr/>
          <p:nvPr/>
        </p:nvSpPr>
        <p:spPr>
          <a:xfrm>
            <a:off x="4357252" y="663611"/>
            <a:ext cx="5334001" cy="272205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Ayudar a la detección de enfermedades en cultivos de alimento masivo, a través de la tecnología a bajo costo.</a:t>
            </a:r>
            <a:endParaRPr lang="es-CL" dirty="0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CEC7C228-646A-97B4-D052-5FFB476F6997}"/>
              </a:ext>
            </a:extLst>
          </p:cNvPr>
          <p:cNvSpPr/>
          <p:nvPr/>
        </p:nvSpPr>
        <p:spPr>
          <a:xfrm>
            <a:off x="4846779" y="3682206"/>
            <a:ext cx="5334001" cy="272205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Ser una empresa que entregue soluciones en base tecnológicas con foco en la innovación ha bajo costo.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5177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9A7AA3C-5210-A1DC-E360-1DD3C24BACCA}"/>
              </a:ext>
            </a:extLst>
          </p:cNvPr>
          <p:cNvSpPr/>
          <p:nvPr/>
        </p:nvSpPr>
        <p:spPr>
          <a:xfrm>
            <a:off x="1267690" y="1260548"/>
            <a:ext cx="2544618" cy="1528184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Valores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7C416016-6CEE-4EC1-18CA-E6E3DA98DAAD}"/>
              </a:ext>
            </a:extLst>
          </p:cNvPr>
          <p:cNvSpPr/>
          <p:nvPr/>
        </p:nvSpPr>
        <p:spPr>
          <a:xfrm>
            <a:off x="1267690" y="4069268"/>
            <a:ext cx="2544618" cy="1528184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Objetivos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42537AC0-262C-26CF-D6A7-7D747BEA2F9E}"/>
              </a:ext>
            </a:extLst>
          </p:cNvPr>
          <p:cNvSpPr/>
          <p:nvPr/>
        </p:nvSpPr>
        <p:spPr>
          <a:xfrm>
            <a:off x="4763652" y="663610"/>
            <a:ext cx="5334001" cy="272205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Colaboración, integridad, responsabilidad, pasión, diversidad y calidad</a:t>
            </a:r>
            <a:endParaRPr lang="es-CL" dirty="0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CEC7C228-646A-97B4-D052-5FFB476F6997}"/>
              </a:ext>
            </a:extLst>
          </p:cNvPr>
          <p:cNvSpPr/>
          <p:nvPr/>
        </p:nvSpPr>
        <p:spPr>
          <a:xfrm>
            <a:off x="5456379" y="3472332"/>
            <a:ext cx="5334001" cy="272205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Ser una solución a diversos problemas del </a:t>
            </a:r>
            <a:r>
              <a:rPr lang="es-ES" dirty="0"/>
              <a:t>área agrícola, que sea accesible y de base tecnológica.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85204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83</Words>
  <Application>Microsoft Office PowerPoint</Application>
  <PresentationFormat>Panorámica</PresentationFormat>
  <Paragraphs>11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var(--font-title-v2)</vt:lpstr>
      <vt:lpstr>Tema de Office</vt:lpstr>
      <vt:lpstr>Mindset Emprendedor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Mindset Emprendedor</dc:title>
  <dc:creator>Guillermo Echague</dc:creator>
  <cp:lastModifiedBy>Guillermo Echague</cp:lastModifiedBy>
  <cp:revision>2</cp:revision>
  <dcterms:created xsi:type="dcterms:W3CDTF">2022-07-27T00:07:25Z</dcterms:created>
  <dcterms:modified xsi:type="dcterms:W3CDTF">2022-07-27T00:39:03Z</dcterms:modified>
</cp:coreProperties>
</file>