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6848B-EC45-4F79-6241-0EA82A9D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C5E91-5836-B25D-ED02-A0620A5E5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6FAD8-4783-A013-3037-19BE115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1FCE3-E0DB-03E7-850B-E1E425FB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5CDB61-628E-9173-E01B-69E4E055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BC59A-ABDD-EE72-98C6-35263056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03FFBE-00AC-3875-9169-EEDBE81BF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164DB-591B-F970-2B74-5C2B2EC5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DEA8B-0840-8521-9A8F-6E65C58A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AD90F-A809-BB0A-AD75-C34F07E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5E720A-B46C-27F7-E4DE-40AF2378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5FCDD4-5AB5-24FA-F860-3C51BB4CB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29056-EBA1-C380-C59F-7CBB7277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81419-3E35-3150-2865-2023ADC8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43FC6-C04E-F59B-B4C3-2AC4680D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C3CA8-0E82-348B-1125-26DB8332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066B1-C2E3-1651-4E47-2F9F765C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A4DC2-7568-AB4E-EC3D-9155842B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887A6-A626-26D3-C015-20FE04FC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B975D7-D5AC-A301-CC12-0843E864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9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D2983-83D6-A924-695E-B368E8F5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69DE8-A200-FB19-DF81-76A62EE77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6F671-CB73-561B-E7DD-0A1B2BC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0E14E-BD7C-660A-E82B-8E82BC7F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FA0B5-BEB5-084F-0C14-FF4F61BA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10CD-C176-3B4B-EB19-0AE433CD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E81B6-0492-7524-5E28-B60F1A40B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FC6DCC-9670-768A-51B6-EA6F6D6ED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11AAA-E934-A359-9B26-D56E8B7B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A5B8D9-CF55-250A-EBF6-F9A5D65E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951FA-5393-84CA-917F-12ABF15D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E20EA-B80D-8F67-1013-E253336B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E4D53B-AD5D-7EA7-8B77-B6FB754F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3B0FB9-3398-4F2C-5466-79D3D3891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6197B2-B5FB-ABAF-DE17-44771CB45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E27693-DC87-EE83-3155-57060EC64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021E60-12ED-172B-B9AA-43E0FA5F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D53381-654A-0970-BECA-47FAD42E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835DED-D60D-A099-96D1-6B7DD4BF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EC115-8085-1897-A6BB-0EADC6B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FE0277-5758-CF9E-88CD-5DFCDB3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1D754-85B0-223E-B8C3-B1F7F083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BC73DC-D441-5D5A-C58F-0265CCA4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C489FC-0BEA-955D-5DE8-49E94F10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7FA259-6818-A3EE-DE22-C80F8147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E66013-2F02-D4EE-E9FD-486AA349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A49E4-FD5C-575A-EB47-19A6E20C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A841B-92DB-2C87-A4F7-82D465A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EBC6C7-62F2-CC16-F14E-FE55F9E49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9C066-1200-6090-5661-01BCD8FE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734B6-BDBE-F5D6-6131-A8D547B8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8158EF-1457-ABE8-BE94-088111A1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6CA79-6CED-072B-3C89-E4C6244C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70977A-DE73-FCD5-A9C6-80EFBFA54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E2E19-0355-24BB-D27A-57075637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D71590-903A-8EEE-F3F1-5F1965CD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29557-56B7-BBDF-FDD3-DFAEC134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9FBE1-9071-BB2D-716C-6EE66A6F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7B62BC-3381-948F-84A9-8CCC2ED8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33BB83-6F68-1D7B-B015-246651AD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9C4C1-EABA-4653-EAA7-1E3EC1F3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835A-E49D-43F4-9B3B-94CEA50B26B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07939-981F-4BEB-BEAC-715678176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BC538-38EB-4546-0FDE-8E42003B5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4260-41B4-4CFC-B486-6C1F76D9C7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07D44C1-129F-96F0-0099-3318D33B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2687"/>
              </p:ext>
            </p:extLst>
          </p:nvPr>
        </p:nvGraphicFramePr>
        <p:xfrm>
          <a:off x="2032000" y="513080"/>
          <a:ext cx="8128000" cy="583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17332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7149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Incertidumbres (X)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Políticas (L)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Incertidumbres económicas profundas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Elasticidad de sustitución entre energía fósil y verde (épsilon)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Propensión a la innovación en tecnologías fósiles (Eta.ce)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/>
                        <a:t>Propensión a la innovación en tecnologías verdes (Eta.re)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/>
                        <a:t>Retornos a la investigación en tecnologías fósiles (Gamma.ce)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/>
                        <a:t>Retornos a la investigación en tecnologías verdes (Gamma.re)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/>
                        <a:t>Transferibilidad tecnologías fósiles (Nu.ce)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/>
                        <a:t>Transferibilidad tecnologías verdes (Nu.re)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/>
                        <a:t>Incertidumbres climáticas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/>
                        <a:t>12 escenarios climáticos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Política 0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Business-as-usual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Política 1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Impuestos al carbono en ambas regiones.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Política 2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Incremento al impuesto al carbono en ambas regiones.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Subsidios a la tecnología en ambas regiones.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Subsidios a la investigación en ambas regiones.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Política 3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Incremento al impuesto al carbono y a los subsidios a la tecnología y a la investigación en ambas regiones.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Subsidios a la tecnología y a la investigación en el Fondo Verde.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3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Relaciones del sistema (R)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Métricas de desempeño (M)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0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Exploratory dynamic integrated assessment model (modelo EDIAM).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Crecimiento Promedio de la Temperatura en el año 300. [°C] (Delta.Temp)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Crecimiento Económico Promedio en la Región Avanzada [%]. (Growth.Rate_N)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/>
                        <a:t>Crecimiento Económico Promedio en la Región Emergente [%]. (Growth.Rate_S)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36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35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234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Alberto Garcia Candanosa</dc:creator>
  <cp:lastModifiedBy>Guillermo Alberto Garcia Candanosa</cp:lastModifiedBy>
  <cp:revision>1</cp:revision>
  <dcterms:created xsi:type="dcterms:W3CDTF">2022-11-02T20:51:15Z</dcterms:created>
  <dcterms:modified xsi:type="dcterms:W3CDTF">2022-11-03T00:13:36Z</dcterms:modified>
</cp:coreProperties>
</file>