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672D2-5285-4F80-81B4-050AFDDE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6440C-2DA3-4729-905A-4065E41C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1CB3E-5D3B-4A53-B822-A3EF2E8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4BA9C-828A-411C-9D51-4ECF6759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7D5C9-CE21-48BB-860E-D2EEA84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A154-4B2D-4E0E-A72D-13183F2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C180EA-2ACD-4673-BE47-A00FE2F0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32624-2DAB-48C5-A1A6-872796A2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B09EC-671D-4A58-A146-DC66E08B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1FFFD-4E87-4424-B32A-DDC4ED7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62049-0854-40F4-87E0-5B728063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0DBC38-6D6E-4537-AEB3-1E4930B8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FAAF8-016E-4CB5-9331-6025CC26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D517E-A5C2-4290-8B0A-13696641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EDAB9-7232-4651-9474-8EB8F99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2EC96-7986-44EE-81BC-89D76FE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D606-0F1A-4BFC-B2D6-6703B075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04E66-34D3-4674-858A-082CEBD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14AE2-E2FF-4714-B1D5-01B6B80A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F69E7-2695-49C0-85BD-7D6D5347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1077B-CF96-40A7-8FB0-2BE0CD23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6271D-2915-41EE-B390-DA440BD7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0EEBD-2F1D-40F2-87AE-C6F62562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D692D-DFF0-451C-B125-871539A9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5EC52-DCA6-4C41-A9BB-77A89B04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3F43-3037-42D4-AE86-0767D3E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798C4-4525-4633-A1E4-F58DFAD76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5E68B6-5780-4722-9CA5-36ED4043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90635-0FE7-45BE-81B3-436578C1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54703-A290-4D04-8A8D-03F334E2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C07A30-720C-4AC2-B662-2C36A45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A51E-B39E-4E24-9ED9-D1854F03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DD3426-61C5-4EE5-88D7-FB40520B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884BF-2996-4B7F-B3F2-F007573C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595881-FA07-4F5B-834D-019A5B62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BE5A47-ABA7-49AA-A886-E9D49FCB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2B8224-6D98-4C1C-BD9E-B3FBC8A5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174F17-AEF3-44C4-8B87-17D1FBF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0B6F60-7446-4E87-B5FD-7FC1C8DE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CDC4A-D2E2-4580-9B4B-454E4091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09D8EE-D68A-476B-8F84-81A2AAD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C6E0EC-9810-4F7F-95A7-CFE5916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EB338F-6A6F-46D3-9E78-13946151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D6EB4-46EE-409C-A2D3-A44B7E2C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278195-C729-4B44-B389-3A1858D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EC75A2-FFCD-4F65-9876-1745B515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8E2E-717B-4A68-8BC3-8267F0B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A4B83-3029-4FFB-B147-C50BAA46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AFC91-700F-43A5-B348-AE3FC786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F43B46-2521-47C8-81A0-8FF4D540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AE842-E843-4732-BCCB-68F2B520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014B4B-FCFB-487D-BD44-108E82C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2785-AA75-4B42-A1AD-0E02E4FD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C865D8-B56E-49FC-8C2A-6EC21701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DB0CC-2E1A-45FB-B97A-9794D593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5ED5FE-9C3D-4DFA-A769-313FA91A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2F8FE-6AA7-4CCE-BE56-17108288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C82D8-3485-4B45-9D23-854B76B4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7A29CF-1322-4240-AD98-19A3849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1C75A-783A-47A5-8ADD-B82E1C0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AAF26-B145-41F2-AC6D-1B882D7C1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CC56-1293-4636-A039-55FA9A5BCB6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5BBE5-EBA4-4523-9814-16CF00AA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5D9BB-FEDF-4078-9CB7-408769EC3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B758-B103-4DDC-8A9C-52D8A43E56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FF4ADC-BC47-433C-9FD9-6B434C9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35" y="579604"/>
            <a:ext cx="9233770" cy="544615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19B219-F1C8-4B24-A0C6-BA3E078F7514}"/>
              </a:ext>
            </a:extLst>
          </p:cNvPr>
          <p:cNvSpPr/>
          <p:nvPr/>
        </p:nvSpPr>
        <p:spPr>
          <a:xfrm>
            <a:off x="1173018" y="832245"/>
            <a:ext cx="8636000" cy="51935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568EB5-A45C-40CF-8903-43AD88993A53}"/>
              </a:ext>
            </a:extLst>
          </p:cNvPr>
          <p:cNvSpPr txBox="1"/>
          <p:nvPr/>
        </p:nvSpPr>
        <p:spPr>
          <a:xfrm>
            <a:off x="1811707" y="469008"/>
            <a:ext cx="31524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Política monetaria (modificación de tasas de interés, operaciones en mercado abierto, modificación de proporciones en reserva).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68BBAA-4107-40AC-99A2-9BC5DFCFC4EE}"/>
              </a:ext>
            </a:extLst>
          </p:cNvPr>
          <p:cNvSpPr txBox="1"/>
          <p:nvPr/>
        </p:nvSpPr>
        <p:spPr>
          <a:xfrm>
            <a:off x="9140691" y="3125326"/>
            <a:ext cx="138793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Estabilidad económica (empleo, estabilidad de precios).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87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Alberto Garcia Candanosa</dc:creator>
  <cp:lastModifiedBy>Guillermo Alberto Garcia Candanosa</cp:lastModifiedBy>
  <cp:revision>4</cp:revision>
  <dcterms:created xsi:type="dcterms:W3CDTF">2022-02-02T05:46:03Z</dcterms:created>
  <dcterms:modified xsi:type="dcterms:W3CDTF">2022-02-02T22:02:41Z</dcterms:modified>
</cp:coreProperties>
</file>