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DE55-F31E-4D52-B059-F41CECAC7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F1BC4-9CE4-4771-A9A6-B4838CD5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2AE55-040D-4770-9037-375C4E72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AF6812-3BD1-43E3-AF4E-8A60CE0F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AD17E-9E6A-49EC-A06D-62A76AA0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DB657-96AA-4336-BDED-C2293FCB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DAA50C-2E88-4003-B659-EDB6E377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0629F-49FD-47CD-BBB8-8A91F57F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AB2D0-716E-410D-902F-8F719337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FC975-FF4D-40AD-9A22-C98000B6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A89CCE-B6E7-4808-90F9-E9657C511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68252D-A5E8-4104-AA39-EBA965103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26EA9-4786-499D-B482-20A506D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19782-3BF9-45DC-92BD-FB2D3FBF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5D984-15A3-49F4-8015-6AF2DBD3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FE083-EC7E-4879-A6B4-D7211175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7EE0B-67BC-4206-A1D7-8AD88FD7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2203EE-6786-41C8-9C80-5375BC2C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DEC3-59D7-41BB-A565-C7B67C62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C34CB-E00B-4ECB-8AB6-2BDE680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CA7D6-41B6-45BF-8314-2D6EB8C8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51DA9-1761-4F79-89F1-AE569718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366529-AF1D-44DF-B020-2D257CED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1E6EA-3A09-4F19-8FCF-F0ACE5FA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86730E-1253-4A15-940B-A4C8C0A7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AED15-A65C-4CF4-98D8-09F41E08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31AD3-0E26-468F-ACA4-99E016B41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051637-E3CA-40E9-872F-AED753D87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684240-16E1-41E0-B57C-C2466A30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F8B45B-18A6-42DD-BD7D-152906C1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321-B871-4082-B4C9-F7DAEBC5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E0F2-ECC8-4BDB-8694-140545F9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79F0A8-9501-4FAC-979C-9E16FB81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02D69-1E76-47D5-AAB6-FA839F5DD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447E86-0431-4F98-8398-4F4050F76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EDFEC0-FF46-4ED3-A712-D6A275B62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FF6ABB-4109-4F3E-8451-03796715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AF9707-DB54-42C0-B6B2-B5E16034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BF9DE4-A930-4BF9-9A04-BD895356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D4821-D16F-47AA-9206-21863FD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156214-415B-4BE0-B8B7-F8143F03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F68084-3FED-491F-B794-9FB3A414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28B77A-C00D-4D21-9085-198935FC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1748AB-A93F-47ED-8DE9-4245C215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4C5BA8-C4E0-425B-B5D7-7C4C6B67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429F6-8600-470D-8B13-61D40523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C1BC3-0E4D-4956-831E-A503324C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46472-09CA-436D-A4FD-E72B2A01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674FD1-0BFF-428C-BA08-89E836B7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496C5-924F-44D5-B1A1-DBCF7B02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59FA89-677D-49A1-98AD-8199E2B2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5EC67C-98AE-430D-81D2-A08D0C5A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B1E52-AAD8-4BDE-9754-28D3CDE8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9FBD03-6DDC-475C-8549-CDD908FE2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C6C3A-2030-4ACD-8993-A64468B5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A21A1-EC2A-4632-A92E-767A268C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46DC4C-80AF-4E0D-9846-414C4663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11CA9E-8FE1-4982-841B-750B40D2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3157B-FD37-4788-9772-868CF313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53A0C-DF3F-4E2D-BBD6-87A158F9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39CF4-E119-4372-BBFD-AA5278D96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DC44-9C6A-40C7-AEFF-8B91112A51E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436D8-FACE-48EF-80BF-0D8BEBA2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0E69C-8A4F-44ED-BADA-3FF8AAF68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8AD2-3E4E-4912-BBAF-97E4B6E6F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70D8D1-8E63-449E-A82A-D27F39F4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6" y="399002"/>
            <a:ext cx="10137600" cy="548642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5A40E86-AAE6-4868-BF92-CA517DD2FF21}"/>
              </a:ext>
            </a:extLst>
          </p:cNvPr>
          <p:cNvSpPr/>
          <p:nvPr/>
        </p:nvSpPr>
        <p:spPr>
          <a:xfrm>
            <a:off x="999858" y="769121"/>
            <a:ext cx="9819119" cy="52284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4FBE5C-C568-49E0-B3E7-8C1384C11AF6}"/>
              </a:ext>
            </a:extLst>
          </p:cNvPr>
          <p:cNvSpPr txBox="1"/>
          <p:nvPr/>
        </p:nvSpPr>
        <p:spPr>
          <a:xfrm>
            <a:off x="451932" y="2617014"/>
            <a:ext cx="108631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Entrepreneur’s Resources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65F86D-726A-4D8C-8B78-5409C69012E7}"/>
              </a:ext>
            </a:extLst>
          </p:cNvPr>
          <p:cNvSpPr txBox="1"/>
          <p:nvPr/>
        </p:nvSpPr>
        <p:spPr>
          <a:xfrm>
            <a:off x="6492385" y="552826"/>
            <a:ext cx="1010823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Success of the Technology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1F6C1-079F-456B-8D4E-C4F9C62CE8B3}"/>
              </a:ext>
            </a:extLst>
          </p:cNvPr>
          <p:cNvSpPr txBox="1"/>
          <p:nvPr/>
        </p:nvSpPr>
        <p:spPr>
          <a:xfrm>
            <a:off x="2094012" y="483576"/>
            <a:ext cx="101082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Government Credits for Innovation</a:t>
            </a:r>
          </a:p>
        </p:txBody>
      </p:sp>
    </p:spTree>
    <p:extLst>
      <p:ext uri="{BB962C8B-B14F-4D97-AF65-F5344CB8AC3E}">
        <p14:creationId xmlns:p14="http://schemas.microsoft.com/office/powerpoint/2010/main" val="2495568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Alberto Garcia Candanosa</dc:creator>
  <cp:lastModifiedBy>Guillermo Alberto Garcia Candanosa</cp:lastModifiedBy>
  <cp:revision>1</cp:revision>
  <dcterms:created xsi:type="dcterms:W3CDTF">2022-01-31T02:27:09Z</dcterms:created>
  <dcterms:modified xsi:type="dcterms:W3CDTF">2022-01-31T02:40:08Z</dcterms:modified>
</cp:coreProperties>
</file>