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45E2-4D90-4879-9661-BE424E45E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95017-A12E-4F63-B09C-7258633C1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F7BC94-F002-45C6-81C4-C8D08BFD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EFC33-CB99-40CD-BB51-0413793A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BD441-5E81-43E8-80AE-2AE9BE1A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56DF0-5585-4D40-8A46-6BCBBD97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80FE56-0107-48F2-AC3C-9D44A3EA4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D6BDF-974C-4C55-8AA4-C6D8A0CB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B3681-55D6-4953-A1A8-8D544B5B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1B353-5E9E-43CF-8B75-17CA488D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38B39C-7669-4396-9897-B1DC8FAA0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610B8B-C10C-4E26-A84E-64223E6B4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0BF82-5161-4016-A560-4E1E6466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FEF4F-1A70-4403-B55E-6EE632C3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F08B7-D7E6-41AC-AE0C-FDD243B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4D6D-05C1-460A-8637-EB6AAC01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00032-4FB6-4C38-B47B-42340C85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9E35F-18F7-4A3E-B00A-43F4A92F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EBEE4-2C0A-4441-857C-641B37CD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21C72-0964-4BDE-BC99-C143D5B9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83FF0-6FD9-4C0D-A811-CA0986BF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21745A-7310-480F-AF4A-E9A7BC8F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FEF47-A239-468A-A927-3D37D100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69DD7-958D-452D-8269-EA368C57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70C79-B9E5-4161-B445-45D3B12B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AE8A7-84FB-4CE8-A461-76AD3EFD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A0450-AE92-4A02-B8C6-205CECDE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61FBFC-0F80-4C43-8AEA-AD77B1DF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A536E1-431C-4EFE-81CC-01035B0B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0DDF73-5DFE-4108-AC18-DE684F2E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84B202-D57D-4805-951B-4E5A58FF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2206E-2543-4DA8-9324-74B89C2D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616073-65A9-481D-BF04-C4DA90AA3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EEFFEC-2C8F-4CA5-8194-EB075C9DB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9B12E8-5FAB-4083-BC6B-4E60ACCB4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A89818-9A9B-43E6-9FDC-D0CCF9462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07E31A-D991-46CB-BCD3-D9C07AE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57793-A520-4136-B01A-4ECDD9C7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1F5BDA-CBE4-47FD-9397-604F38F6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FF410-A68C-46B5-871E-61131E7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593395-215A-4B47-928B-4E2680C7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04327A-56FA-4066-B8B2-7C1ECD04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696AAE-87D9-42D6-8843-3A551C6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6F0CD0-EE6A-4AC9-901A-22ECB98C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164B1D-5657-4B59-932E-5071899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373FDD-FE99-4DA0-BBB2-29EF2C41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5746E-C55F-46AE-9735-2C645A2F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4EB07-99EC-4B70-84B7-C7CB3F1D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9E8D4-C9DD-46D0-B4C1-2A80AD13E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EE83B-6541-4D0A-B157-B557F6A9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0BECF-4931-4DAC-8806-50BDB46E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5E848E-65AA-4D9D-A41C-D3B8E1F6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06407-B3C8-4A32-9689-28D501E0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375DB2-C0BF-4896-9924-AC57451AA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BF1AE5-E056-4447-B1F6-3FCBC023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124BB8-ACC9-4AA6-8D29-4530C22C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F893A5-228F-4810-BA1C-561184B7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B13654-052D-4560-96F4-3E708090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BF3D89-9089-4677-A5B9-041F4664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76E94-7A43-4F57-B1CB-1856C113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4C652-4D3C-461B-8313-8FB799503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F65EB-2529-4520-8609-DFB93164B7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0363F-B8EB-4597-8A71-E3EF2EBD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1DC6B-790E-4C1B-A9FE-F3FDDD58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168C-4BA0-4E0C-9047-1F5B5CB719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82D3E377-34AF-46B5-8E55-CD65A5255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71" y="1987198"/>
            <a:ext cx="4897742" cy="30226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BB83CBB-0250-472F-87A8-14AC87874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87" y="1987198"/>
            <a:ext cx="4897743" cy="30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60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Alberto Garcia Candanosa</dc:creator>
  <cp:lastModifiedBy>Guillermo Alberto Garcia Candanosa</cp:lastModifiedBy>
  <cp:revision>2</cp:revision>
  <dcterms:created xsi:type="dcterms:W3CDTF">2022-02-20T02:12:01Z</dcterms:created>
  <dcterms:modified xsi:type="dcterms:W3CDTF">2022-02-20T05:05:02Z</dcterms:modified>
</cp:coreProperties>
</file>