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BEC59-457B-4EE3-85B5-724C62439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8E113B-DEAD-418E-B847-4A7BF0A72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6910FD-9BE7-4CF2-91D1-BE441AD0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830C-E81D-4223-863C-1DB9E27CB78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E7E75E-190F-4FD8-A774-AD7C8A9D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2851E4-3155-4008-9181-FF7882B5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B40-7794-4F74-B236-0A5E39E860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2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A108E-3632-46D4-8CA3-9E42AC24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5C41BA-D8E4-44CB-9434-3E9E3B746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93AEA8-E936-4087-A384-D15ED4D8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830C-E81D-4223-863C-1DB9E27CB78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D8B09E-0C58-405C-B93D-8FDB266C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E250FF-5528-4835-8DF8-32DEFFAC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B40-7794-4F74-B236-0A5E39E860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BCFB78-0906-4D51-8F4D-E54AC5E43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C2795B-250E-48EC-B905-0CA81FDEE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8B7C6-595A-4291-8D22-A6A53653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830C-E81D-4223-863C-1DB9E27CB78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2E2638-CAA1-4023-89E4-A25EF7D1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6CFD53-BCCF-4F8A-BD57-945F8406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B40-7794-4F74-B236-0A5E39E860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5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AB9D4-284C-43EE-9570-E24399E7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B10CFD-6F96-4F18-9491-3412B1A76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84D4C9-CAD0-4775-B479-D0AE80D5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830C-E81D-4223-863C-1DB9E27CB78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7650B6-0F56-4CC6-A7EB-4C6E1B87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002B2-80A8-47D5-89E3-57F8477A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B40-7794-4F74-B236-0A5E39E860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9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84EE9-B4FF-4CD1-BDDF-78238963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E077F5-C663-435F-A7A9-07B164177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8EB27C-EDD8-480C-8F29-B0F69442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830C-E81D-4223-863C-1DB9E27CB78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AE73E5-00AF-4A38-BBB4-7226115F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3F1718-AA03-4F5D-BFCB-508958BC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B40-7794-4F74-B236-0A5E39E860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3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CE57B-F2E5-4C33-8DD9-45A8F488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7AA74-4A29-4090-A339-7B94A690A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782116-8184-48EC-B8B0-3DF7E2882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64149B-9D4D-4A4F-BC5E-86F6209D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830C-E81D-4223-863C-1DB9E27CB78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125ED3-107E-42C3-937B-966B5D45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00096E-D2CE-44DA-A370-E20DF4C5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B40-7794-4F74-B236-0A5E39E860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0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3CB0F-2348-4C7A-81D0-4C5E4D25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BBBC62-512A-4396-B1C3-3FAB937E7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62D9EE-01E9-4E7D-9D7C-CA96DCF82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527424-BD2E-4AA8-BEB7-148D644F3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C0EBA2-76A6-4BA2-992D-6C30DBAB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52A524-D710-4546-A09F-F3937F59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830C-E81D-4223-863C-1DB9E27CB78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0D8E82-84FF-4A54-AC91-DA4E4551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E9AFF9-F9AB-40CB-88B6-DAF9B192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B40-7794-4F74-B236-0A5E39E860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6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2D069-C4AF-49A1-BCF6-76669853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303146-2708-44D7-80E7-A1AD70E7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830C-E81D-4223-863C-1DB9E27CB78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ED3F89-54E7-4BE9-A858-309C7962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FFF6585-626C-4428-8078-095FCEBD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B40-7794-4F74-B236-0A5E39E860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BE9B07-79AB-437D-8B1C-DFD9D886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830C-E81D-4223-863C-1DB9E27CB78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9B626B-82C3-4724-B2E9-33330CF2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0B80CF-69B1-4165-9780-44F1E136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B40-7794-4F74-B236-0A5E39E860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5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17347-0541-4C5F-96E5-013AB6AD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2BFEA9-5D6E-4628-8B38-620A12CCC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A3ABB7-D67D-4CE4-8A0B-3FAB9A722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696157-45A5-4DEB-97D6-31050582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830C-E81D-4223-863C-1DB9E27CB78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AC47CF-A985-4045-862E-5C760D24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354AAC-4199-4080-B0B6-DAB6EE1E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B40-7794-4F74-B236-0A5E39E860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8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43047-6BFB-4834-8C11-624770C9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5C0419-442E-4044-B098-B626AA003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C915AE-7E5C-4593-9899-737CCBC27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B66ECB-CAA7-4D35-806F-609061C7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830C-E81D-4223-863C-1DB9E27CB78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04D484-F670-4C17-A33A-0B618AF8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E444EB-5BED-4521-93AC-8BA9EB87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4AB40-7794-4F74-B236-0A5E39E860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38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BA5D28-436D-4C93-BC75-0E9194D7B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95CAF9-5147-481C-ABA1-2F2851B3B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4E4098-1C37-4088-A277-CD5DF702A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6830C-E81D-4223-863C-1DB9E27CB78E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2D0223-E834-4F31-B651-77A1B6511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0D54CB-C830-42FC-A1B8-73D75BC80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4AB40-7794-4F74-B236-0A5E39E860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8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CBEC9337-A4EF-4B76-974B-12A6C76FD6DB}"/>
              </a:ext>
            </a:extLst>
          </p:cNvPr>
          <p:cNvGrpSpPr/>
          <p:nvPr/>
        </p:nvGrpSpPr>
        <p:grpSpPr>
          <a:xfrm>
            <a:off x="826654" y="177061"/>
            <a:ext cx="10538691" cy="6503877"/>
            <a:chOff x="443345" y="177061"/>
            <a:chExt cx="10538691" cy="6503877"/>
          </a:xfrm>
        </p:grpSpPr>
        <p:pic>
          <p:nvPicPr>
            <p:cNvPr id="5" name="Imagen 4" descr="Gráfico, Gráfico de líneas, Histograma&#10;&#10;Descripción generada automáticamente">
              <a:extLst>
                <a:ext uri="{FF2B5EF4-FFF2-40B4-BE49-F238E27FC236}">
                  <a16:creationId xmlns:a16="http://schemas.microsoft.com/office/drawing/2014/main" id="{8801E4B7-7798-4B25-870E-5051B80AB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345" y="177061"/>
              <a:ext cx="10538691" cy="6503877"/>
            </a:xfrm>
            <a:prstGeom prst="rect">
              <a:avLst/>
            </a:prstGeom>
          </p:spPr>
        </p:pic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98CD5473-1214-4547-ABA4-D520F385D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7147" y="4608945"/>
              <a:ext cx="3768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57467BD-ADCA-47F6-8C46-8A1B460A38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9941" y="1197738"/>
              <a:ext cx="3768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45C3EFFC-3258-4433-A588-E84B2D148C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4857" y="1197738"/>
              <a:ext cx="0" cy="11383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E5B183F2-EDAA-408A-BA96-299C9C342D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8325" y="4608945"/>
              <a:ext cx="0" cy="9695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BF79318-122B-40D6-B6E5-B5054863A71A}"/>
                </a:ext>
              </a:extLst>
            </p:cNvPr>
            <p:cNvSpPr/>
            <p:nvPr/>
          </p:nvSpPr>
          <p:spPr>
            <a:xfrm>
              <a:off x="4184650" y="5660262"/>
              <a:ext cx="365124" cy="2928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C2B1BC0-7367-47F1-A412-2F8186FCEA58}"/>
                </a:ext>
              </a:extLst>
            </p:cNvPr>
            <p:cNvSpPr/>
            <p:nvPr/>
          </p:nvSpPr>
          <p:spPr>
            <a:xfrm>
              <a:off x="9452295" y="2421762"/>
              <a:ext cx="365124" cy="2928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1793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 Alberto Garcia Candanosa</dc:creator>
  <cp:lastModifiedBy>Guillermo Alberto Garcia Candanosa</cp:lastModifiedBy>
  <cp:revision>1</cp:revision>
  <dcterms:created xsi:type="dcterms:W3CDTF">2022-02-18T03:25:38Z</dcterms:created>
  <dcterms:modified xsi:type="dcterms:W3CDTF">2022-02-18T06:01:58Z</dcterms:modified>
</cp:coreProperties>
</file>