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67" r:id="rId9"/>
    <p:sldId id="258" r:id="rId10"/>
    <p:sldId id="257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4"/>
    <p:restoredTop sz="94538"/>
  </p:normalViewPr>
  <p:slideViewPr>
    <p:cSldViewPr snapToGrid="0">
      <p:cViewPr>
        <p:scale>
          <a:sx n="157" d="100"/>
          <a:sy n="157" d="100"/>
        </p:scale>
        <p:origin x="-4856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2/10/25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333</Words>
  <Application>Microsoft Macintosh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45</cp:revision>
  <dcterms:created xsi:type="dcterms:W3CDTF">2024-10-24T17:35:19Z</dcterms:created>
  <dcterms:modified xsi:type="dcterms:W3CDTF">2025-10-02T09:18:25Z</dcterms:modified>
</cp:coreProperties>
</file>