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8" r:id="rId4"/>
    <p:sldId id="257" r:id="rId5"/>
    <p:sldId id="259" r:id="rId6"/>
    <p:sldId id="260" r:id="rId7"/>
    <p:sldId id="262" r:id="rId8"/>
    <p:sldId id="261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70"/>
    <p:restoredTop sz="94637"/>
  </p:normalViewPr>
  <p:slideViewPr>
    <p:cSldViewPr snapToGrid="0">
      <p:cViewPr>
        <p:scale>
          <a:sx n="132" d="100"/>
          <a:sy n="132" d="100"/>
        </p:scale>
        <p:origin x="144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CAFF-7E14-72F9-0B81-CF8C5D9FE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1C57B6-FBE3-8E83-411C-BB907B1F7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1F491-9AAD-E034-6C41-F5A3C8348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7856-33A6-E28F-BFA7-2CE721388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AA6EC-D1B2-BC29-0FFE-131798958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000276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5EBF7-6A88-460F-1AB8-6B1ABD51C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20E2C-B995-CE56-E5A3-F17F03CD6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0B305-1152-FB8D-662D-656BA3429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5F255-59D9-F3F7-82FD-50AAB9FA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E6DFB-DF41-AA80-B432-AB4E7355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3303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0B1830-7BB1-3A68-92FD-F0DAC19BEB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3E9110-04F2-33A7-6B58-CDF4F92C1C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F9387-1A54-DC0C-1D56-6E489FA23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77506-6196-F734-0036-61B83C53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0120D-6234-399F-EA4B-ACAE71C9B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720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F32A0-6F04-465A-518C-6259AC97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32D2-52B3-ED5B-4682-F8A7FCEDD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E0069-E928-DF73-912B-1105A8A9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7E5E-19F7-09E4-8739-C04E5B6D3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8AB2-D164-395D-EAF1-D2CC7775B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55023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76576-5384-01AA-6F0E-895B323A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6F9D-8EE4-F564-4D59-34243E457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1B5F2-CB1F-9DC0-6C9D-6547315F3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8B198-E13C-837A-46B3-5E9401260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0C894D-88F7-0815-F06D-1B490171B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67769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C739-B656-D26C-6DC0-A790622A9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3F1AF-C93F-98A0-48B6-CB7EC9B67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D126-7639-9EFD-0110-F67485EDA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3A0E2A-05ED-3D91-2239-E7E8A888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781486-AF42-611E-5E08-B4C7C061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B7CAC-05DA-4964-B512-022FE260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266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AAA42-A526-F1F1-991B-BA2784D65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32A0B6-67D0-2E53-FC9B-408B52B05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13B63-1E91-8FD8-D799-BB7C850B0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6BC4F7-E40F-9EE8-3C23-F3863A223A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FE42C-D597-FA61-F00A-18C62D65D9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175AD8-7FA6-2CD4-A56F-449881F5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0AF2E-1C6C-B9C1-BAEF-05FFA726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C6A8-8E86-C13D-5D15-48F3DB0DD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45817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E1-87EC-2AA0-DA07-6E701793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9E9D-1DD4-2E47-733B-9E8425CD0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9EAB6-1529-45DA-6824-5B3CF0FCB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0F0835-CE2F-0FD3-9F19-D732F5A4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7463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02B38F-FAB3-09F7-2FA3-C0019659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4EBEAA-2719-3A96-20DC-3FF21C738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59C4C-9E10-895F-80BC-D307737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361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BFC7-955D-D752-6AD1-D5D150981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B7D16-B502-9985-32ED-8DABC87D3D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E998E-8969-84AD-6987-C588BC623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81794-1050-6ACC-D7F0-F21B0441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C848E-48FD-6411-B797-71B70D8D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0E9F9-6409-DEF4-1D87-85BACD68C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5338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C773-E851-51C6-3DF9-2017A576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A8911-F31E-E5F5-2E8F-3CA04F90E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0AEC-7429-9277-D809-2B43B9236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AC44A-5094-2F76-95B9-452676868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F2764-DB22-7894-CA8A-CE99386AA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A7740-D461-031D-500F-5CFD94ADD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77179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27F1A1-09B0-B084-84A6-B4910E025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00212-1E81-C7FF-D991-3834733C6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0337-62EF-FA18-CAFD-12A7BFF01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8513D-C823-C342-87AA-C2EB607FA67A}" type="datetimeFigureOut">
              <a:rPr lang="en-ES" smtClean="0"/>
              <a:t>19/12/24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88FC-D3EC-1DCA-0413-2AE3AD43E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B71A8-0D8E-2187-EEAB-E5B421B984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E3515-4B4F-6540-9EB8-3A2ABFE6332D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2189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729A6B2-BFE3-2C11-4FB3-D4D5A1B8887B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6D2275A-0276-F2D5-284A-A322AD3763EE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0F102D-A9A4-A290-BE60-20C8F96E2CD2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251B0A2-0705-02D1-6E69-8E1FC56129F3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FD4129-4124-A53E-0A4F-A0794AB07030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D899A-F96E-8977-AC42-603669724E96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1812EE-59DF-0F82-16A6-D32B312FA4D8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F20AF-1F69-0D9C-D1A4-917DF45C6E0E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B9BC494D-3B8B-A317-CFD2-86F82C7C2E83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5B42D54A-6483-BA1B-2F5B-58384A31CF8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2B67B9B-5CB4-CF2F-85C3-5489187A380D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8D044-6251-E1AA-203F-C0DF643780CE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BBEB25-E4F1-E513-5EDA-2AA4F0159D58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1899EB-2C32-630B-0A0A-D0FD3E4B1219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AB9D6F-A2CB-F867-74D8-1A103D1F915F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9FD2A43-B980-43C3-07DA-D82DBE777254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CC8730E-9085-C15B-3EFB-C234657604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43D336-4CAB-2D0A-E95E-B841C5DCC8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080C35-01FC-DBE7-46A2-344F994758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AC7F613-72D9-5702-FA27-26CC98802EC1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28675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98CF618-67E6-E88E-6E5D-D7F37B7417AD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819D1E0-E637-FD68-D259-5330D1C7C53B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85EE595-C4CF-9E3A-E5EC-CCAA42C55236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F9FA61-65B6-A9BE-64FF-38506F2F73BA}"/>
              </a:ext>
            </a:extLst>
          </p:cNvPr>
          <p:cNvGrpSpPr/>
          <p:nvPr/>
        </p:nvGrpSpPr>
        <p:grpSpPr>
          <a:xfrm>
            <a:off x="4544645" y="2543235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AF5C57-429F-361C-E714-C26CDEEAF869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04D5674-AF1B-A1C9-ECF9-CEEE7DCFAABE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1BE37D-5A70-798F-4C8D-ECDEDDC55F69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90183F7-92BD-7F6D-D549-A220E9341283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33FD450-5138-3ED8-7308-0A2AF61D4533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88125F11-F569-6A59-2C41-49515248CB3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E48CE07-B300-1B61-EB27-CACA9BD82D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B50EB88E-7859-E45F-E149-21CC3FB3F9E2}"/>
              </a:ext>
            </a:extLst>
          </p:cNvPr>
          <p:cNvSpPr/>
          <p:nvPr/>
        </p:nvSpPr>
        <p:spPr>
          <a:xfrm>
            <a:off x="4168878" y="2910348"/>
            <a:ext cx="884903" cy="943897"/>
          </a:xfrm>
          <a:prstGeom prst="arc">
            <a:avLst>
              <a:gd name="adj1" fmla="val 5982391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65E1266-C062-86C0-1629-B54C020D5F3B}"/>
              </a:ext>
            </a:extLst>
          </p:cNvPr>
          <p:cNvGrpSpPr/>
          <p:nvPr/>
        </p:nvGrpSpPr>
        <p:grpSpPr>
          <a:xfrm>
            <a:off x="3881141" y="3557710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448322A-55D3-5F3D-1BE9-269CE4BDE6B4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A4CDA7-4619-99EA-BE9F-FD86E4E15DAD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A08ECB2-1E41-81C7-231B-6367295A4775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3E569A2-B9A6-590E-F81F-0EA0CC5E9E09}"/>
              </a:ext>
            </a:extLst>
          </p:cNvPr>
          <p:cNvSpPr txBox="1"/>
          <p:nvPr/>
        </p:nvSpPr>
        <p:spPr>
          <a:xfrm>
            <a:off x="5403064" y="331262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3F45C7-5C79-62C5-6080-958836591EA5}"/>
              </a:ext>
            </a:extLst>
          </p:cNvPr>
          <p:cNvGrpSpPr/>
          <p:nvPr/>
        </p:nvGrpSpPr>
        <p:grpSpPr>
          <a:xfrm rot="16200000">
            <a:off x="4105538" y="306063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DF7FD51-7DC9-0A24-568F-BA86D2084702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1C1FF3-8EED-27CC-2943-B6A22BE0F1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5232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BFA17-D7DE-197B-A98A-02D16D7A0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54F5996E-A09A-9140-A28E-CC5CE126D062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C017A06-858A-2D40-E6B0-5906B185DF60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C208B3-1944-38E3-30E6-699659D69A83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8467976-F3FB-D97E-E50A-5341E3C12A30}"/>
              </a:ext>
            </a:extLst>
          </p:cNvPr>
          <p:cNvGrpSpPr/>
          <p:nvPr/>
        </p:nvGrpSpPr>
        <p:grpSpPr>
          <a:xfrm>
            <a:off x="3305781" y="2267931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8579E6-8D48-141F-9693-1D163D20911F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46F4B1-16F3-3EEE-305B-0F9C76CA9C8C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421AFD-FBA9-DD81-5210-A708092C3176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68F4A96-7FEC-0AD3-980B-1D72816A1A30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FFAA6-D219-43DC-FCE2-7740046D2A14}"/>
              </a:ext>
            </a:extLst>
          </p:cNvPr>
          <p:cNvGrpSpPr/>
          <p:nvPr/>
        </p:nvGrpSpPr>
        <p:grpSpPr>
          <a:xfrm rot="10800000">
            <a:off x="3899063" y="2411702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7CCF7401-39EA-B490-F5C2-56459319C94C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AEF500A-C44D-8613-311F-A9107E37C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8296227-0D6D-5AB0-1A79-C6538BBEAA0D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6995C07F-43C3-9716-72AA-62DACF828111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B28B97E-7A29-03EE-D45C-70B19238A5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04FF0BFB-C398-6CD4-5CF5-0C515D8C4DCA}"/>
              </a:ext>
            </a:extLst>
          </p:cNvPr>
          <p:cNvSpPr/>
          <p:nvPr/>
        </p:nvSpPr>
        <p:spPr>
          <a:xfrm rot="16200000">
            <a:off x="3746091" y="2153263"/>
            <a:ext cx="884903" cy="943897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E5E8A9-6A7D-CA6A-634C-91FC4C1A39C6}"/>
              </a:ext>
            </a:extLst>
          </p:cNvPr>
          <p:cNvGrpSpPr/>
          <p:nvPr/>
        </p:nvGrpSpPr>
        <p:grpSpPr>
          <a:xfrm>
            <a:off x="4313763" y="2830123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CE81C5E-8383-9A97-1406-8D3C3359E315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B7278A0-1CF2-8117-039F-332086CA18F0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AF3B6A-3082-5DE1-5786-0CF7784292FE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04AAD2-3EEE-1D27-3F97-DD14489F00E3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359967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C90B4-942F-BC6C-202B-5807F96D0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1E9098B-4402-EFA1-A8E4-E0D5206EF738}"/>
              </a:ext>
            </a:extLst>
          </p:cNvPr>
          <p:cNvGrpSpPr/>
          <p:nvPr/>
        </p:nvGrpSpPr>
        <p:grpSpPr>
          <a:xfrm>
            <a:off x="2499707" y="2673194"/>
            <a:ext cx="878983" cy="677794"/>
            <a:chOff x="2499707" y="2673194"/>
            <a:chExt cx="878983" cy="6777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CAE3A28-0C83-B435-D5D9-8164278D6788}"/>
                </a:ext>
              </a:extLst>
            </p:cNvPr>
            <p:cNvSpPr txBox="1"/>
            <p:nvPr/>
          </p:nvSpPr>
          <p:spPr>
            <a:xfrm>
              <a:off x="2504784" y="2766213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1</a:t>
              </a:r>
              <a:endParaRPr lang="en-ES" baseline="-250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31DB57-FF2F-EC89-8458-113127576B3C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EA514AE-BF2B-0183-13F6-FCFF8DEE1BFD}"/>
              </a:ext>
            </a:extLst>
          </p:cNvPr>
          <p:cNvGrpSpPr/>
          <p:nvPr/>
        </p:nvGrpSpPr>
        <p:grpSpPr>
          <a:xfrm>
            <a:off x="3217292" y="3398640"/>
            <a:ext cx="878985" cy="677796"/>
            <a:chOff x="4982047" y="1023353"/>
            <a:chExt cx="878985" cy="67779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B77C36-811A-0C3E-0265-091A51249BE0}"/>
                </a:ext>
              </a:extLst>
            </p:cNvPr>
            <p:cNvSpPr txBox="1"/>
            <p:nvPr/>
          </p:nvSpPr>
          <p:spPr>
            <a:xfrm>
              <a:off x="4987126" y="1116374"/>
              <a:ext cx="87390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m</a:t>
              </a:r>
              <a:r>
                <a:rPr lang="en-ES" sz="3200" baseline="-25000" dirty="0"/>
                <a:t>2</a:t>
              </a:r>
              <a:endParaRPr lang="en-ES" baseline="-25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1EE719-7C87-5EE8-C9FB-47D506BFEF35}"/>
                </a:ext>
              </a:extLst>
            </p:cNvPr>
            <p:cNvSpPr txBox="1"/>
            <p:nvPr/>
          </p:nvSpPr>
          <p:spPr>
            <a:xfrm>
              <a:off x="4982047" y="1023353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1B98C3-A253-144B-4478-60BD4E599472}"/>
              </a:ext>
            </a:extLst>
          </p:cNvPr>
          <p:cNvCxnSpPr>
            <a:cxnSpLocks/>
          </p:cNvCxnSpPr>
          <p:nvPr/>
        </p:nvCxnSpPr>
        <p:spPr>
          <a:xfrm flipV="1">
            <a:off x="2498318" y="1187744"/>
            <a:ext cx="0" cy="22142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AE021A7-41ED-1D59-BB61-425AC757F7DB}"/>
              </a:ext>
            </a:extLst>
          </p:cNvPr>
          <p:cNvCxnSpPr>
            <a:cxnSpLocks/>
          </p:cNvCxnSpPr>
          <p:nvPr/>
        </p:nvCxnSpPr>
        <p:spPr>
          <a:xfrm>
            <a:off x="2487510" y="3393188"/>
            <a:ext cx="316603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07B4E88-9B5B-B627-9215-67CD0A70FD89}"/>
              </a:ext>
            </a:extLst>
          </p:cNvPr>
          <p:cNvSpPr txBox="1"/>
          <p:nvPr/>
        </p:nvSpPr>
        <p:spPr>
          <a:xfrm>
            <a:off x="5403064" y="3312625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6751F-48A5-59D9-97A1-28596F817E9A}"/>
              </a:ext>
            </a:extLst>
          </p:cNvPr>
          <p:cNvSpPr txBox="1"/>
          <p:nvPr/>
        </p:nvSpPr>
        <p:spPr>
          <a:xfrm>
            <a:off x="2130463" y="97026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E66DF8-9B3F-AAD9-C90D-0C78474702F9}"/>
              </a:ext>
            </a:extLst>
          </p:cNvPr>
          <p:cNvGrpSpPr/>
          <p:nvPr/>
        </p:nvGrpSpPr>
        <p:grpSpPr>
          <a:xfrm rot="10800000">
            <a:off x="3889232" y="3758721"/>
            <a:ext cx="549966" cy="660737"/>
            <a:chOff x="4690772" y="1211142"/>
            <a:chExt cx="549966" cy="660737"/>
          </a:xfrm>
        </p:grpSpPr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B6DA7E1C-9804-ECD3-46A8-68886C8AF348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FCB5B3-41D6-E7C0-2449-9DAFE1A850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845AE0-8DB7-C2DD-7E08-93DA231B27F5}"/>
              </a:ext>
            </a:extLst>
          </p:cNvPr>
          <p:cNvGrpSpPr/>
          <p:nvPr/>
        </p:nvGrpSpPr>
        <p:grpSpPr>
          <a:xfrm>
            <a:off x="2222659" y="2849239"/>
            <a:ext cx="549966" cy="660737"/>
            <a:chOff x="4690772" y="1211142"/>
            <a:chExt cx="549966" cy="660737"/>
          </a:xfrm>
        </p:grpSpPr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CAFA6C45-0C29-0CCE-2FE3-2D5C03B11D05}"/>
                </a:ext>
              </a:extLst>
            </p:cNvPr>
            <p:cNvSpPr/>
            <p:nvPr/>
          </p:nvSpPr>
          <p:spPr>
            <a:xfrm>
              <a:off x="4690772" y="1620088"/>
              <a:ext cx="549966" cy="251791"/>
            </a:xfrm>
            <a:prstGeom prst="arc">
              <a:avLst>
                <a:gd name="adj1" fmla="val 2758053"/>
                <a:gd name="adj2" fmla="val 2720473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767FADB-4121-F438-8478-A2998DE46E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661" y="1211142"/>
              <a:ext cx="0" cy="538612"/>
            </a:xfrm>
            <a:prstGeom prst="straightConnector1">
              <a:avLst/>
            </a:prstGeom>
            <a:ln w="53975">
              <a:solidFill>
                <a:srgbClr val="C0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3AF417C1-3332-DB48-0A0D-5787D156854E}"/>
              </a:ext>
            </a:extLst>
          </p:cNvPr>
          <p:cNvSpPr/>
          <p:nvPr/>
        </p:nvSpPr>
        <p:spPr>
          <a:xfrm rot="16200000" flipV="1">
            <a:off x="3741175" y="3515030"/>
            <a:ext cx="884903" cy="875070"/>
          </a:xfrm>
          <a:prstGeom prst="arc">
            <a:avLst>
              <a:gd name="adj1" fmla="val 7216346"/>
              <a:gd name="adj2" fmla="val 10937819"/>
            </a:avLst>
          </a:prstGeom>
          <a:ln w="38100">
            <a:solidFill>
              <a:schemeClr val="tx1"/>
            </a:solidFill>
            <a:prstDash val="sysDot"/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D074534-2B2A-7B9C-BADD-0E48ED560949}"/>
              </a:ext>
            </a:extLst>
          </p:cNvPr>
          <p:cNvGrpSpPr/>
          <p:nvPr/>
        </p:nvGrpSpPr>
        <p:grpSpPr>
          <a:xfrm>
            <a:off x="3605842" y="4245968"/>
            <a:ext cx="918312" cy="543739"/>
            <a:chOff x="2499707" y="2648226"/>
            <a:chExt cx="918312" cy="5437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FA2F43-A54B-C9C0-6A75-238E7D5BA0F1}"/>
                </a:ext>
              </a:extLst>
            </p:cNvPr>
            <p:cNvSpPr txBox="1"/>
            <p:nvPr/>
          </p:nvSpPr>
          <p:spPr>
            <a:xfrm>
              <a:off x="2544113" y="2648226"/>
              <a:ext cx="873906" cy="5437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4400" baseline="-25000" dirty="0"/>
                <a:t>𝝉</a:t>
              </a:r>
              <a:endParaRPr lang="en-ES" sz="2800" baseline="-250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1F81F6-36FC-B9D5-E79F-4D71E3963A3A}"/>
                </a:ext>
              </a:extLst>
            </p:cNvPr>
            <p:cNvSpPr txBox="1"/>
            <p:nvPr/>
          </p:nvSpPr>
          <p:spPr>
            <a:xfrm>
              <a:off x="2499707" y="2673194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3963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D68F618-2B2C-6981-20FA-6D8D580FB234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D4E23A1-9713-313A-34BA-D145534CF0D5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740B773-6C32-B3B7-6981-63592BBC4F42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CDA2BF8-B349-BB28-2DA2-2BAC14FA4935}"/>
              </a:ext>
            </a:extLst>
          </p:cNvPr>
          <p:cNvSpPr txBox="1"/>
          <p:nvPr/>
        </p:nvSpPr>
        <p:spPr>
          <a:xfrm>
            <a:off x="500062" y="2328863"/>
            <a:ext cx="10070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fmm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3B74C-2C69-3E24-E8A0-1E527DAFF4E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7C1F8C-9909-7763-8B44-11F86F7A134F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B1AFDCE5-CC90-1CAE-7ADF-FC9C9A0C71D9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142D1CDB-DDB1-241F-BEBE-56457FD24D3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E1391524-B8CB-FB4B-2D6E-38066110C156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3E42462-F366-D604-AB1C-48F61F2E48C9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4E7B425-AB1A-BE65-7727-A35EE5AAAE5D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23AFDD-507F-9629-781C-763537465D3D}"/>
              </a:ext>
            </a:extLst>
          </p:cNvPr>
          <p:cNvSpPr txBox="1"/>
          <p:nvPr/>
        </p:nvSpPr>
        <p:spPr>
          <a:xfrm>
            <a:off x="3742796" y="284532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0394010-775A-3372-0B7D-630379F1D856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36555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D2198-3F92-BF71-7B93-4F668D31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D9FC555-6949-C638-AFC4-EB687F27CE59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1DD9253-7AEC-3726-4686-96B5C8A30228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1AFB512-8EFC-43A3-90E5-F9C0223D0A0A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9B6A099-3EB7-2190-7947-DE6CA1A58E05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02A17F-700F-3191-B5FD-5183378F9AAF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BA8FE9-5043-9A54-8AA2-94614F05CBFD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007F7A44-F27E-F324-940D-B5601D47B535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F67D3F4A-69C1-BE8F-4EDD-5A10AD22898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0D34456C-4793-EA82-391D-FA0BB9C12DB9}"/>
              </a:ext>
            </a:extLst>
          </p:cNvPr>
          <p:cNvCxnSpPr>
            <a:cxnSpLocks/>
            <a:stCxn id="3" idx="4"/>
            <a:endCxn id="8" idx="2"/>
          </p:cNvCxnSpPr>
          <p:nvPr/>
        </p:nvCxnSpPr>
        <p:spPr>
          <a:xfrm rot="16200000" flipH="1">
            <a:off x="2247371" y="2253192"/>
            <a:ext cx="895351" cy="1761066"/>
          </a:xfrm>
          <a:prstGeom prst="bentConnector3">
            <a:avLst>
              <a:gd name="adj1" fmla="val 12553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B5EB-28DE-382A-7ACF-057D7CDB60AE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4F033C7-45C9-B572-C226-9CE714C00564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DA1606-C641-420B-AEA8-EFE7FB26D782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1DC6C7-41ED-BB3A-6195-A95CE20370D2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39807872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BEA0-20A1-3DAF-5302-36E9CD80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535B6B9-7D5B-A83E-9508-46C6221B982C}"/>
              </a:ext>
            </a:extLst>
          </p:cNvPr>
          <p:cNvGrpSpPr/>
          <p:nvPr/>
        </p:nvGrpSpPr>
        <p:grpSpPr>
          <a:xfrm>
            <a:off x="1285874" y="1828796"/>
            <a:ext cx="771526" cy="857254"/>
            <a:chOff x="1228724" y="1857371"/>
            <a:chExt cx="771526" cy="85725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A4DD5BE-F6F6-66B9-5750-3DDE3A53E4FC}"/>
                </a:ext>
              </a:extLst>
            </p:cNvPr>
            <p:cNvSpPr/>
            <p:nvPr/>
          </p:nvSpPr>
          <p:spPr>
            <a:xfrm>
              <a:off x="1514475" y="2214563"/>
              <a:ext cx="485775" cy="500062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B582E26-687D-9766-2582-2D0C0092842E}"/>
                </a:ext>
              </a:extLst>
            </p:cNvPr>
            <p:cNvSpPr txBox="1"/>
            <p:nvPr/>
          </p:nvSpPr>
          <p:spPr>
            <a:xfrm>
              <a:off x="1228724" y="1857371"/>
              <a:ext cx="4315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3600" dirty="0"/>
                <a:t>+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7CA5454-0258-3EAF-A0AC-4B84EA1E37E0}"/>
              </a:ext>
            </a:extLst>
          </p:cNvPr>
          <p:cNvSpPr txBox="1"/>
          <p:nvPr/>
        </p:nvSpPr>
        <p:spPr>
          <a:xfrm>
            <a:off x="151720" y="2611891"/>
            <a:ext cx="14462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f</a:t>
            </a:r>
            <a:r>
              <a:rPr lang="en-ES" sz="3200" dirty="0"/>
              <a:t>mm=0</a:t>
            </a:r>
            <a:endParaRPr lang="en-E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08AC69-4D69-0C62-BE33-6254F1124399}"/>
              </a:ext>
            </a:extLst>
          </p:cNvPr>
          <p:cNvSpPr/>
          <p:nvPr/>
        </p:nvSpPr>
        <p:spPr>
          <a:xfrm>
            <a:off x="3457575" y="14287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947B2-8BF8-EA93-F275-AF67024DBF45}"/>
              </a:ext>
            </a:extLst>
          </p:cNvPr>
          <p:cNvSpPr/>
          <p:nvPr/>
        </p:nvSpPr>
        <p:spPr>
          <a:xfrm>
            <a:off x="3461279" y="272415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9DB73C6-1EB7-25BD-49CA-A6795E78E97D}"/>
              </a:ext>
            </a:extLst>
          </p:cNvPr>
          <p:cNvCxnSpPr>
            <a:cxnSpLocks/>
            <a:stCxn id="3" idx="0"/>
            <a:endCxn id="7" idx="0"/>
          </p:cNvCxnSpPr>
          <p:nvPr/>
        </p:nvCxnSpPr>
        <p:spPr>
          <a:xfrm rot="5400000" flipH="1" flipV="1">
            <a:off x="2314576" y="928689"/>
            <a:ext cx="757237" cy="1757362"/>
          </a:xfrm>
          <a:prstGeom prst="bentConnector3">
            <a:avLst>
              <a:gd name="adj1" fmla="val 13018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A3C3340F-0CCB-06C4-3079-FAAAA6F95363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3354652" y="2503224"/>
            <a:ext cx="438150" cy="370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A2B6AAC-7158-8E80-E822-332545DBF8AE}"/>
              </a:ext>
            </a:extLst>
          </p:cNvPr>
          <p:cNvCxnSpPr>
            <a:cxnSpLocks/>
            <a:stCxn id="3" idx="4"/>
            <a:endCxn id="2" idx="2"/>
          </p:cNvCxnSpPr>
          <p:nvPr/>
        </p:nvCxnSpPr>
        <p:spPr>
          <a:xfrm rot="16200000" flipH="1">
            <a:off x="1616000" y="2884563"/>
            <a:ext cx="2159001" cy="1761974"/>
          </a:xfrm>
          <a:prstGeom prst="bentConnector3">
            <a:avLst>
              <a:gd name="adj1" fmla="val 11058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272A8E-5C3D-4415-9703-86C43CBA6007}"/>
              </a:ext>
            </a:extLst>
          </p:cNvPr>
          <p:cNvCxnSpPr>
            <a:cxnSpLocks/>
          </p:cNvCxnSpPr>
          <p:nvPr/>
        </p:nvCxnSpPr>
        <p:spPr>
          <a:xfrm>
            <a:off x="2753127" y="1199547"/>
            <a:ext cx="142875" cy="0"/>
          </a:xfrm>
          <a:prstGeom prst="straightConnector1">
            <a:avLst/>
          </a:prstGeom>
          <a:ln w="7302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9E4E778-C39A-A06B-4BC4-4505E3309CF3}"/>
              </a:ext>
            </a:extLst>
          </p:cNvPr>
          <p:cNvSpPr txBox="1"/>
          <p:nvPr/>
        </p:nvSpPr>
        <p:spPr>
          <a:xfrm>
            <a:off x="2515129" y="516996"/>
            <a:ext cx="4603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φ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5FF090-EB57-4BA7-42F5-71EA5965D1E4}"/>
              </a:ext>
            </a:extLst>
          </p:cNvPr>
          <p:cNvSpPr txBox="1"/>
          <p:nvPr/>
        </p:nvSpPr>
        <p:spPr>
          <a:xfrm>
            <a:off x="3742796" y="2845329"/>
            <a:ext cx="5036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9B76A4-52DA-ECEF-34C7-97F1055250F9}"/>
              </a:ext>
            </a:extLst>
          </p:cNvPr>
          <p:cNvSpPr txBox="1"/>
          <p:nvPr/>
        </p:nvSpPr>
        <p:spPr>
          <a:xfrm>
            <a:off x="3751263" y="1532996"/>
            <a:ext cx="1248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H</a:t>
            </a:r>
            <a:r>
              <a:rPr lang="en-GB" sz="3200" baseline="-25000" dirty="0"/>
              <a:t>F</a:t>
            </a:r>
            <a:r>
              <a:rPr lang="en-ES" sz="3200" baseline="-25000" dirty="0"/>
              <a:t>e</a:t>
            </a:r>
            <a:r>
              <a:rPr lang="en-ES" sz="3200" dirty="0"/>
              <a:t>(B)</a:t>
            </a:r>
            <a:endParaRPr lang="en-ES" sz="3200" baseline="-25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E81064-6EA6-DB58-0C8E-CC5689425E82}"/>
              </a:ext>
            </a:extLst>
          </p:cNvPr>
          <p:cNvSpPr/>
          <p:nvPr/>
        </p:nvSpPr>
        <p:spPr>
          <a:xfrm>
            <a:off x="3462187" y="3987801"/>
            <a:ext cx="228600" cy="85725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50DF7D-CEE4-B040-78D8-CE266FFCFE57}"/>
              </a:ext>
            </a:extLst>
          </p:cNvPr>
          <p:cNvSpPr txBox="1"/>
          <p:nvPr/>
        </p:nvSpPr>
        <p:spPr>
          <a:xfrm>
            <a:off x="3743704" y="4108979"/>
            <a:ext cx="57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R</a:t>
            </a:r>
            <a:r>
              <a:rPr lang="en-ES" sz="3200" baseline="-25000" dirty="0"/>
              <a:t>e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A39BE957-36A3-94E5-FF2B-C128E8AA134D}"/>
              </a:ext>
            </a:extLst>
          </p:cNvPr>
          <p:cNvCxnSpPr>
            <a:cxnSpLocks/>
            <a:stCxn id="8" idx="2"/>
            <a:endCxn id="2" idx="0"/>
          </p:cNvCxnSpPr>
          <p:nvPr/>
        </p:nvCxnSpPr>
        <p:spPr>
          <a:xfrm rot="16200000" flipH="1">
            <a:off x="3372833" y="3784147"/>
            <a:ext cx="406400" cy="90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5803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11E5789-9E32-3081-4F10-9CFED595C406}"/>
              </a:ext>
            </a:extLst>
          </p:cNvPr>
          <p:cNvCxnSpPr>
            <a:cxnSpLocks/>
          </p:cNvCxnSpPr>
          <p:nvPr/>
        </p:nvCxnSpPr>
        <p:spPr>
          <a:xfrm flipV="1">
            <a:off x="2897579" y="1021278"/>
            <a:ext cx="0" cy="380010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BF09692-9D41-FAF2-3F7C-23259D3DA324}"/>
              </a:ext>
            </a:extLst>
          </p:cNvPr>
          <p:cNvSpPr txBox="1"/>
          <p:nvPr/>
        </p:nvSpPr>
        <p:spPr>
          <a:xfrm>
            <a:off x="4979905" y="2046133"/>
            <a:ext cx="5210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r>
              <a:rPr lang="en-ES" sz="3200" baseline="-25000" dirty="0"/>
              <a:t>2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92F87FE6-C31A-3AB5-78DF-F95B84EECA63}"/>
              </a:ext>
            </a:extLst>
          </p:cNvPr>
          <p:cNvSpPr/>
          <p:nvPr/>
        </p:nvSpPr>
        <p:spPr>
          <a:xfrm>
            <a:off x="1865086" y="2755075"/>
            <a:ext cx="2075543" cy="391886"/>
          </a:xfrm>
          <a:prstGeom prst="arc">
            <a:avLst>
              <a:gd name="adj1" fmla="val 379781"/>
              <a:gd name="adj2" fmla="val 15462729"/>
            </a:avLst>
          </a:prstGeom>
          <a:ln w="38100"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DD179-1289-BED5-1841-4871797C1BBE}"/>
              </a:ext>
            </a:extLst>
          </p:cNvPr>
          <p:cNvSpPr/>
          <p:nvPr/>
        </p:nvSpPr>
        <p:spPr>
          <a:xfrm>
            <a:off x="3490686" y="2090057"/>
            <a:ext cx="1451428" cy="151674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68A4E2D-99C5-AD21-E5FB-E0E931C92CBE}"/>
              </a:ext>
            </a:extLst>
          </p:cNvPr>
          <p:cNvCxnSpPr>
            <a:cxnSpLocks/>
          </p:cNvCxnSpPr>
          <p:nvPr/>
        </p:nvCxnSpPr>
        <p:spPr>
          <a:xfrm flipV="1">
            <a:off x="4936837" y="2392878"/>
            <a:ext cx="0" cy="17615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E7E2C71-0DCF-D608-5DDB-F9F2D07622A0}"/>
              </a:ext>
            </a:extLst>
          </p:cNvPr>
          <p:cNvSpPr txBox="1"/>
          <p:nvPr/>
        </p:nvSpPr>
        <p:spPr>
          <a:xfrm>
            <a:off x="2360075" y="1392988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I(t)</a:t>
            </a:r>
            <a:endParaRPr lang="en-ES" sz="3200" baseline="-25000" dirty="0"/>
          </a:p>
        </p:txBody>
      </p:sp>
      <p:sp>
        <p:nvSpPr>
          <p:cNvPr id="11" name="Left Bracket 10">
            <a:extLst>
              <a:ext uri="{FF2B5EF4-FFF2-40B4-BE49-F238E27FC236}">
                <a16:creationId xmlns:a16="http://schemas.microsoft.com/office/drawing/2014/main" id="{D83328DE-980D-EE5A-6669-99D3AA00BF94}"/>
              </a:ext>
            </a:extLst>
          </p:cNvPr>
          <p:cNvSpPr/>
          <p:nvPr/>
        </p:nvSpPr>
        <p:spPr>
          <a:xfrm rot="16200000">
            <a:off x="4123030" y="3137396"/>
            <a:ext cx="199382" cy="143878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1924D9-DD25-2730-B281-5131E6508692}"/>
              </a:ext>
            </a:extLst>
          </p:cNvPr>
          <p:cNvSpPr txBox="1"/>
          <p:nvPr/>
        </p:nvSpPr>
        <p:spPr>
          <a:xfrm>
            <a:off x="4045148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65610CE0-DC35-1264-9A2C-BD98D005561D}"/>
              </a:ext>
            </a:extLst>
          </p:cNvPr>
          <p:cNvSpPr/>
          <p:nvPr/>
        </p:nvSpPr>
        <p:spPr>
          <a:xfrm rot="10800000">
            <a:off x="5349487" y="2077853"/>
            <a:ext cx="199382" cy="153620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F4A36-B4F9-3BE3-491B-C2EDD728A233}"/>
              </a:ext>
            </a:extLst>
          </p:cNvPr>
          <p:cNvSpPr txBox="1"/>
          <p:nvPr/>
        </p:nvSpPr>
        <p:spPr>
          <a:xfrm>
            <a:off x="5561891" y="2668503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8326461D-0D4D-4D24-6E8F-1AD8FB2DEBC5}"/>
              </a:ext>
            </a:extLst>
          </p:cNvPr>
          <p:cNvSpPr/>
          <p:nvPr/>
        </p:nvSpPr>
        <p:spPr>
          <a:xfrm rot="16200000">
            <a:off x="3097081" y="3577389"/>
            <a:ext cx="199382" cy="558802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44BBFB4-73EF-5F65-559C-8A88B5164131}"/>
              </a:ext>
            </a:extLst>
          </p:cNvPr>
          <p:cNvSpPr txBox="1"/>
          <p:nvPr/>
        </p:nvSpPr>
        <p:spPr>
          <a:xfrm>
            <a:off x="3000120" y="3815132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c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27BD20-982D-C4F4-72F8-BC0B0E78C66F}"/>
              </a:ext>
            </a:extLst>
          </p:cNvPr>
          <p:cNvSpPr txBox="1"/>
          <p:nvPr/>
        </p:nvSpPr>
        <p:spPr>
          <a:xfrm>
            <a:off x="1669942" y="3161614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F1200F-1468-3405-07A5-0411B99982E9}"/>
              </a:ext>
            </a:extLst>
          </p:cNvPr>
          <p:cNvSpPr txBox="1"/>
          <p:nvPr/>
        </p:nvSpPr>
        <p:spPr>
          <a:xfrm>
            <a:off x="1708705" y="30304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1802057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9BF337D-EA75-3925-E4A3-E880F1C5DAA8}"/>
              </a:ext>
            </a:extLst>
          </p:cNvPr>
          <p:cNvSpPr/>
          <p:nvPr/>
        </p:nvSpPr>
        <p:spPr>
          <a:xfrm>
            <a:off x="1854926" y="2325187"/>
            <a:ext cx="2969615" cy="1210491"/>
          </a:xfrm>
          <a:prstGeom prst="ellipse">
            <a:avLst/>
          </a:prstGeom>
          <a:gradFill flip="none" rotWithShape="1">
            <a:gsLst>
              <a:gs pos="24000">
                <a:schemeClr val="accent1">
                  <a:lumMod val="5000"/>
                  <a:lumOff val="95000"/>
                </a:schemeClr>
              </a:gs>
              <a:gs pos="66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81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3FFE019-C95B-7E0B-0EDE-E17C6546DA49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EA69FE5-6D60-297D-1D72-EEF8E6103EF4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BEAF7-2781-3033-B6C1-DDA59E935348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E9C6253-2541-04DC-7405-4FF50FD0753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69ED83-CED1-35D0-3DFA-53C73314CF6B}"/>
              </a:ext>
            </a:extLst>
          </p:cNvPr>
          <p:cNvSpPr/>
          <p:nvPr/>
        </p:nvSpPr>
        <p:spPr>
          <a:xfrm>
            <a:off x="4091840" y="294468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857C0-9DF4-CDA3-F5FC-6F1973D7E553}"/>
              </a:ext>
            </a:extLst>
          </p:cNvPr>
          <p:cNvSpPr txBox="1"/>
          <p:nvPr/>
        </p:nvSpPr>
        <p:spPr>
          <a:xfrm>
            <a:off x="4170616" y="2409103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46EDA9-5516-4D43-A0F5-17EA4C05CDE8}"/>
              </a:ext>
            </a:extLst>
          </p:cNvPr>
          <p:cNvCxnSpPr>
            <a:cxnSpLocks/>
          </p:cNvCxnSpPr>
          <p:nvPr/>
        </p:nvCxnSpPr>
        <p:spPr>
          <a:xfrm flipV="1">
            <a:off x="4599994" y="1261396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7414622-5173-3375-A1F6-0E6E8F5F6FFF}"/>
              </a:ext>
            </a:extLst>
          </p:cNvPr>
          <p:cNvSpPr txBox="1"/>
          <p:nvPr/>
        </p:nvSpPr>
        <p:spPr>
          <a:xfrm>
            <a:off x="4569896" y="1428608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B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7DA116-F954-7659-D86E-E59874B105C6}"/>
              </a:ext>
            </a:extLst>
          </p:cNvPr>
          <p:cNvSpPr txBox="1"/>
          <p:nvPr/>
        </p:nvSpPr>
        <p:spPr>
          <a:xfrm>
            <a:off x="4608659" y="129748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5BA3CC-9B55-F5E2-BD51-80E29532911D}"/>
              </a:ext>
            </a:extLst>
          </p:cNvPr>
          <p:cNvCxnSpPr>
            <a:cxnSpLocks/>
          </p:cNvCxnSpPr>
          <p:nvPr/>
        </p:nvCxnSpPr>
        <p:spPr>
          <a:xfrm>
            <a:off x="3335383" y="2856411"/>
            <a:ext cx="731520" cy="14804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D1C3BD5-27B4-0095-A765-DE987B347652}"/>
              </a:ext>
            </a:extLst>
          </p:cNvPr>
          <p:cNvSpPr txBox="1"/>
          <p:nvPr/>
        </p:nvSpPr>
        <p:spPr>
          <a:xfrm>
            <a:off x="3338297" y="291704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DB90D-12F2-EC9C-5854-05FBED37B762}"/>
              </a:ext>
            </a:extLst>
          </p:cNvPr>
          <p:cNvSpPr txBox="1"/>
          <p:nvPr/>
        </p:nvSpPr>
        <p:spPr>
          <a:xfrm>
            <a:off x="3289675" y="2824029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6812A01F-6595-606C-DA75-87015629D0DA}"/>
              </a:ext>
            </a:extLst>
          </p:cNvPr>
          <p:cNvSpPr/>
          <p:nvPr/>
        </p:nvSpPr>
        <p:spPr>
          <a:xfrm rot="16200000">
            <a:off x="4005788" y="2980967"/>
            <a:ext cx="176962" cy="151281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247630F-BA7D-1B3F-5007-C6CCB78DB00B}"/>
              </a:ext>
            </a:extLst>
          </p:cNvPr>
          <p:cNvSpPr txBox="1"/>
          <p:nvPr/>
        </p:nvSpPr>
        <p:spPr>
          <a:xfrm>
            <a:off x="3897103" y="3684504"/>
            <a:ext cx="782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12014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6443-53D7-E819-0DC4-3B3030CF1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2715BFA7-1105-7EA2-AB6E-87089D4D7A0A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A98A87-C883-C01E-6EE6-B9E3CF2D104A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8B7A50-AB17-F897-7373-817511AE662A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BCB74E-FF7F-1DC6-0813-DBABE49A4BE0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AE960AE-3C2E-F764-53B0-BCFB1B7B1342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9A91BA-359F-E843-704E-69A2BC1CA9B6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726B7-7446-3820-7D79-D0B3750D92A7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E4DB68-ECEB-3898-1BC6-D2413CBD3C09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AF14D4A0-7912-E644-2FDC-DA7DA031DAA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DBCF166-4E30-9820-928B-2C52EAC5A97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8B91EA-4F77-1ED2-8C61-F24E3DAE9639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B594E8-BC69-CBC2-430D-221229692B68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DA91F9-3A2B-9365-B8EE-BB3E12897D46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7432D2CF-C722-6CEC-AAFE-3A099647CD0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9661B913-92A5-1317-A715-0DEEE36313D6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98BF380E-1DC6-47C7-E370-C3766F7670CA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D8633A08-6EBA-DABD-A4D8-E1EE15754BBA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531FD94-D4ED-E380-C08F-4561FCDC4308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44C8BA1-93EE-593A-A4A6-6981DEA6A5B7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263EEFEB-499F-8312-6D6F-1CA09E783111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0C72DC05-D748-ED68-9CBE-5024C30A6521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9D4F4533-DA6F-3C8A-2A21-73F753BA88EF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3368FD9-9BC4-D1CB-5F46-9769053130AF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3706D000-03BB-7C4A-426B-7C1DB2642B53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20F14BAF-9C6E-94FB-5F0B-09F34E677DB3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D0A3E4-EAD1-0C96-4F2D-FB0D4858C288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4A8F6-90B1-A2EE-6B1C-9646114905F9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2001338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EEC3-ED38-2E28-D658-0C44F8216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92ED5902-2655-CB35-EED4-32982CB7B97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3297AC-4E3C-0EBB-A632-F4D4C7FA3C19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B87B98-5B78-ADAA-EB2F-9821342BDEA9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96DA4F-617E-63E9-BF97-093CCF1708DA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29836D5-1F65-5937-11F7-9B79C0D59211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B0AF9-0ECD-19DB-5B07-E9BCEAFC3C5F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2364FF-6865-A7E2-74A5-FB5B3D79BB39}"/>
              </a:ext>
            </a:extLst>
          </p:cNvPr>
          <p:cNvSpPr txBox="1"/>
          <p:nvPr/>
        </p:nvSpPr>
        <p:spPr>
          <a:xfrm>
            <a:off x="2258777" y="2891135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CF95EB1F-4F93-4AB0-3138-7A2ECA092CD3}"/>
              </a:ext>
            </a:extLst>
          </p:cNvPr>
          <p:cNvSpPr/>
          <p:nvPr/>
        </p:nvSpPr>
        <p:spPr>
          <a:xfrm>
            <a:off x="2635386" y="2956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B9E10462-19B1-42CF-0C07-4CD42AB95D8F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89941B-2824-43C1-0441-FC9A97D8A31D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10E9FA-3130-A931-9967-7EA8318A895C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A8C5C4-55E3-3531-117B-4DF13E496D85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1D31F1EE-EE40-9774-A69C-454D2051EF1A}"/>
              </a:ext>
            </a:extLst>
          </p:cNvPr>
          <p:cNvSpPr/>
          <p:nvPr/>
        </p:nvSpPr>
        <p:spPr>
          <a:xfrm>
            <a:off x="2631025" y="31085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B0CFB01E-8178-638F-14E8-12153F228228}"/>
              </a:ext>
            </a:extLst>
          </p:cNvPr>
          <p:cNvSpPr/>
          <p:nvPr/>
        </p:nvSpPr>
        <p:spPr>
          <a:xfrm>
            <a:off x="2635372" y="32609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28E4747B-9EE6-AF0D-B8A2-7A6274A5A80C}"/>
              </a:ext>
            </a:extLst>
          </p:cNvPr>
          <p:cNvSpPr/>
          <p:nvPr/>
        </p:nvSpPr>
        <p:spPr>
          <a:xfrm>
            <a:off x="2631010" y="34133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005A3F7B-F050-B549-7D86-022B86EC6F80}"/>
              </a:ext>
            </a:extLst>
          </p:cNvPr>
          <p:cNvSpPr/>
          <p:nvPr/>
        </p:nvSpPr>
        <p:spPr>
          <a:xfrm>
            <a:off x="2626648" y="35657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BCF532BB-5DFF-8558-93D8-9377DA42B99D}"/>
              </a:ext>
            </a:extLst>
          </p:cNvPr>
          <p:cNvSpPr/>
          <p:nvPr/>
        </p:nvSpPr>
        <p:spPr>
          <a:xfrm>
            <a:off x="2630995" y="3718108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33C51E-497B-5DF2-2F99-1E1AF8BA3544}"/>
              </a:ext>
            </a:extLst>
          </p:cNvPr>
          <p:cNvSpPr/>
          <p:nvPr/>
        </p:nvSpPr>
        <p:spPr>
          <a:xfrm>
            <a:off x="4078015" y="2764221"/>
            <a:ext cx="966952" cy="180777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A705B6-81A4-E17E-76CE-3AB0E5BE038B}"/>
              </a:ext>
            </a:extLst>
          </p:cNvPr>
          <p:cNvCxnSpPr>
            <a:cxnSpLocks/>
          </p:cNvCxnSpPr>
          <p:nvPr/>
        </p:nvCxnSpPr>
        <p:spPr>
          <a:xfrm flipV="1">
            <a:off x="5047072" y="3026979"/>
            <a:ext cx="0" cy="2417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1576503A-E5EF-6037-F470-1B975126F4E1}"/>
              </a:ext>
            </a:extLst>
          </p:cNvPr>
          <p:cNvSpPr/>
          <p:nvPr/>
        </p:nvSpPr>
        <p:spPr>
          <a:xfrm rot="10800000">
            <a:off x="5291702" y="2760785"/>
            <a:ext cx="177113" cy="181371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D85ED3-8BB8-D2EA-F7A0-BDA838435504}"/>
              </a:ext>
            </a:extLst>
          </p:cNvPr>
          <p:cNvSpPr txBox="1"/>
          <p:nvPr/>
        </p:nvSpPr>
        <p:spPr>
          <a:xfrm>
            <a:off x="5526164" y="3009310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7494FA-A22F-F230-2302-36D40C995F59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E33A8-2EB9-221A-6B85-68ECBC00840A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</p:spTree>
    <p:extLst>
      <p:ext uri="{BB962C8B-B14F-4D97-AF65-F5344CB8AC3E}">
        <p14:creationId xmlns:p14="http://schemas.microsoft.com/office/powerpoint/2010/main" val="36893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89FA4-94A3-0B27-13B3-33BBDF7E2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536D3-1CA6-04A9-A9F7-3EDD86528ECA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16352B9-0278-A5DB-7E2B-73367F043221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0CA74-BFEF-38AC-32B2-CC690677145D}"/>
              </a:ext>
            </a:extLst>
          </p:cNvPr>
          <p:cNvSpPr txBox="1"/>
          <p:nvPr/>
        </p:nvSpPr>
        <p:spPr>
          <a:xfrm>
            <a:off x="3313216" y="2766954"/>
            <a:ext cx="48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74AE03-9BBD-DE77-305D-830E5C607F80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E03BB-97C3-D26E-879C-39903F779F46}"/>
              </a:ext>
            </a:extLst>
          </p:cNvPr>
          <p:cNvSpPr/>
          <p:nvPr/>
        </p:nvSpPr>
        <p:spPr>
          <a:xfrm>
            <a:off x="839387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74B357-6356-AE37-B2C0-120DD01583F3}"/>
              </a:ext>
            </a:extLst>
          </p:cNvPr>
          <p:cNvSpPr txBox="1"/>
          <p:nvPr/>
        </p:nvSpPr>
        <p:spPr>
          <a:xfrm>
            <a:off x="845523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6BFBD9-26ED-C71D-2CB5-DB4FCD8EC4C2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A5E995-2486-8581-86D1-86DFCE887A52}"/>
              </a:ext>
            </a:extLst>
          </p:cNvPr>
          <p:cNvSpPr txBox="1"/>
          <p:nvPr/>
        </p:nvSpPr>
        <p:spPr>
          <a:xfrm>
            <a:off x="4391893" y="2729340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dirty="0"/>
              <a:t>'</a:t>
            </a:r>
            <a:endParaRPr lang="en-ES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901B6797-B2C5-8CC6-E87F-12A34EC8C021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B928EA57-D132-F49F-B3BC-E198CA32CF39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5FAB0A46-6D9D-CA8F-EFDF-C21BF408A283}"/>
              </a:ext>
            </a:extLst>
          </p:cNvPr>
          <p:cNvSpPr/>
          <p:nvPr/>
        </p:nvSpPr>
        <p:spPr>
          <a:xfrm rot="16200000">
            <a:off x="3980215" y="3422070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03BB8F-207F-59E8-D0E1-6FD5922AC969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29CB29-F312-EFA2-D2C7-F9B5ACD79377}"/>
              </a:ext>
            </a:extLst>
          </p:cNvPr>
          <p:cNvSpPr txBox="1"/>
          <p:nvPr/>
        </p:nvSpPr>
        <p:spPr>
          <a:xfrm>
            <a:off x="3831773" y="3831768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d'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737DBC-C0D2-970A-B1F1-C5B5510F22B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3B39E7-D5F1-0552-DD13-B087F95D5B30}"/>
              </a:ext>
            </a:extLst>
          </p:cNvPr>
          <p:cNvSpPr txBox="1"/>
          <p:nvPr/>
        </p:nvSpPr>
        <p:spPr>
          <a:xfrm>
            <a:off x="2551216" y="17318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V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209225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9DD25-283E-A763-67DB-5BDFA1794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7C00888B-0C43-CFF7-5CB4-E0D32AC72A18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A901ED-00BE-90A6-8529-7815360EB966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37E383-6E48-4463-7773-8A329957B382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E465A-6976-724E-4767-EC34C5CF6ABF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2246412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8482761-A2E9-A524-CD98-37DD442761B6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0B350-0FDC-6DFE-8064-FE2BF521E23A}"/>
              </a:ext>
            </a:extLst>
          </p:cNvPr>
          <p:cNvSpPr txBox="1"/>
          <p:nvPr/>
        </p:nvSpPr>
        <p:spPr>
          <a:xfrm>
            <a:off x="53890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6BC4C-4B68-07F7-9A50-3E38DADA0DA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7B974D-75BD-88E5-7BD9-B2CA8CD626CA}"/>
              </a:ext>
            </a:extLst>
          </p:cNvPr>
          <p:cNvSpPr txBox="1"/>
          <p:nvPr/>
        </p:nvSpPr>
        <p:spPr>
          <a:xfrm>
            <a:off x="4507991" y="2365618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</a:t>
            </a:r>
            <a:endParaRPr lang="en-ES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4B878632-80BF-AB21-624F-498CCFCB9D80}"/>
              </a:ext>
            </a:extLst>
          </p:cNvPr>
          <p:cNvSpPr/>
          <p:nvPr/>
        </p:nvSpPr>
        <p:spPr>
          <a:xfrm>
            <a:off x="2635386" y="2399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7C9B1771-E6F7-C0C1-4150-40BD04D7049E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7B9D97-6BE8-9407-D36E-AA681C0B505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E58BD85-AC27-C819-D643-58C38FFF9650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CF3409E-FDE0-8E50-82AA-EA9F194C6D32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Arc 11">
            <a:extLst>
              <a:ext uri="{FF2B5EF4-FFF2-40B4-BE49-F238E27FC236}">
                <a16:creationId xmlns:a16="http://schemas.microsoft.com/office/drawing/2014/main" id="{6967F395-02F8-0D7A-C099-A39B0D240CDA}"/>
              </a:ext>
            </a:extLst>
          </p:cNvPr>
          <p:cNvSpPr/>
          <p:nvPr/>
        </p:nvSpPr>
        <p:spPr>
          <a:xfrm>
            <a:off x="2631025" y="2551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70C96006-9F27-550F-4A66-2A5315EE1830}"/>
              </a:ext>
            </a:extLst>
          </p:cNvPr>
          <p:cNvSpPr/>
          <p:nvPr/>
        </p:nvSpPr>
        <p:spPr>
          <a:xfrm>
            <a:off x="2635372" y="2703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3A07FA76-B6A5-232A-3F82-7A4D0A3EFDAC}"/>
              </a:ext>
            </a:extLst>
          </p:cNvPr>
          <p:cNvSpPr/>
          <p:nvPr/>
        </p:nvSpPr>
        <p:spPr>
          <a:xfrm>
            <a:off x="2631010" y="2856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1FA7F9C5-C343-A629-49D8-B85DF1D86273}"/>
              </a:ext>
            </a:extLst>
          </p:cNvPr>
          <p:cNvSpPr/>
          <p:nvPr/>
        </p:nvSpPr>
        <p:spPr>
          <a:xfrm>
            <a:off x="2626648" y="3008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5" name="Arc 54">
            <a:extLst>
              <a:ext uri="{FF2B5EF4-FFF2-40B4-BE49-F238E27FC236}">
                <a16:creationId xmlns:a16="http://schemas.microsoft.com/office/drawing/2014/main" id="{73F94F56-3AD8-17F2-9411-1FF1CB6356EF}"/>
              </a:ext>
            </a:extLst>
          </p:cNvPr>
          <p:cNvSpPr/>
          <p:nvPr/>
        </p:nvSpPr>
        <p:spPr>
          <a:xfrm>
            <a:off x="2630995" y="3161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Arc 55">
            <a:extLst>
              <a:ext uri="{FF2B5EF4-FFF2-40B4-BE49-F238E27FC236}">
                <a16:creationId xmlns:a16="http://schemas.microsoft.com/office/drawing/2014/main" id="{AAF5430A-6C00-FD57-9FEE-0FB44850DA20}"/>
              </a:ext>
            </a:extLst>
          </p:cNvPr>
          <p:cNvSpPr/>
          <p:nvPr/>
        </p:nvSpPr>
        <p:spPr>
          <a:xfrm>
            <a:off x="2626633" y="3313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B2F1CAA5-CF1C-0C7A-F0AF-34B9C9DB9CF2}"/>
              </a:ext>
            </a:extLst>
          </p:cNvPr>
          <p:cNvSpPr/>
          <p:nvPr/>
        </p:nvSpPr>
        <p:spPr>
          <a:xfrm>
            <a:off x="2639689" y="3465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DC82734A-CDF8-20C0-A4AE-63D69318A1CB}"/>
              </a:ext>
            </a:extLst>
          </p:cNvPr>
          <p:cNvSpPr/>
          <p:nvPr/>
        </p:nvSpPr>
        <p:spPr>
          <a:xfrm>
            <a:off x="2626618" y="36182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CE021562-A459-EF8F-2647-CDFF3E152149}"/>
              </a:ext>
            </a:extLst>
          </p:cNvPr>
          <p:cNvSpPr/>
          <p:nvPr/>
        </p:nvSpPr>
        <p:spPr>
          <a:xfrm>
            <a:off x="2630965" y="37706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F5180886-DF28-B665-8040-E9F0204D1C00}"/>
              </a:ext>
            </a:extLst>
          </p:cNvPr>
          <p:cNvSpPr/>
          <p:nvPr/>
        </p:nvSpPr>
        <p:spPr>
          <a:xfrm>
            <a:off x="2626603" y="39230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6BB91D7D-32E6-DBFE-2D06-9CE2F7756220}"/>
              </a:ext>
            </a:extLst>
          </p:cNvPr>
          <p:cNvSpPr/>
          <p:nvPr/>
        </p:nvSpPr>
        <p:spPr>
          <a:xfrm>
            <a:off x="2630950" y="40754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70937305-CB95-2958-7081-0B0C69611FDC}"/>
              </a:ext>
            </a:extLst>
          </p:cNvPr>
          <p:cNvSpPr/>
          <p:nvPr/>
        </p:nvSpPr>
        <p:spPr>
          <a:xfrm>
            <a:off x="2626588" y="4227861"/>
            <a:ext cx="1814693" cy="439923"/>
          </a:xfrm>
          <a:prstGeom prst="arc">
            <a:avLst>
              <a:gd name="adj1" fmla="val 1510068"/>
              <a:gd name="adj2" fmla="val 1204535"/>
            </a:avLst>
          </a:prstGeom>
          <a:ln w="127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9C360D-700B-85D4-C3D4-F0E036D0F912}"/>
              </a:ext>
            </a:extLst>
          </p:cNvPr>
          <p:cNvSpPr txBox="1"/>
          <p:nvPr/>
        </p:nvSpPr>
        <p:spPr>
          <a:xfrm>
            <a:off x="3795777" y="120172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endParaRPr lang="en-E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64DAF3-CA70-75C9-81EC-3A942EA4B903}"/>
              </a:ext>
            </a:extLst>
          </p:cNvPr>
          <p:cNvSpPr txBox="1"/>
          <p:nvPr/>
        </p:nvSpPr>
        <p:spPr>
          <a:xfrm>
            <a:off x="4826952" y="118787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μ</a:t>
            </a:r>
            <a:r>
              <a:rPr lang="en-ES" sz="3200" baseline="-25000" dirty="0"/>
              <a:t>0</a:t>
            </a:r>
            <a:endParaRPr lang="en-ES" baseline="-250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E1787C-9CC5-4E59-C683-A87D08EF1CB3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8999E7-10F4-F8DD-CBCB-EEDD3B7B0E1B}"/>
              </a:ext>
            </a:extLst>
          </p:cNvPr>
          <p:cNvSpPr txBox="1"/>
          <p:nvPr/>
        </p:nvSpPr>
        <p:spPr>
          <a:xfrm>
            <a:off x="4850396" y="3836180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4408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FD5CE-483C-FBE2-326E-310E9990A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1DD52E96-B8DA-9ED6-7021-92CABDF9EFA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E3768-4B93-4548-5057-FEC36C0C9A8B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5C244E-5522-4BB0-063A-6EB47252F1D7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0D70CF-CB3E-79D3-5ACC-071ADE30EE3D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0826AC-9664-7903-1E84-349A18AEDBE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20118F-B8AC-873C-03E5-60AD9DE1B75D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195B9B-EE54-73A4-5258-621DAD484653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1EFEC005-98F2-FB39-D16B-AC766137A4AA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1E6D3ED-8350-C9C9-A63E-E40A4EA8FEDA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043382-C158-5647-CDBD-1862C8D4BF6F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7ADF1A-EB6D-EB06-B310-4B1DD04D4BAD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76AFF7-71AD-E7F2-448C-7699FA9878B7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313EF8-DB51-076A-1919-BDAD6F1100F4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765BE12-7683-BB34-8236-022394C7A485}"/>
              </a:ext>
            </a:extLst>
          </p:cNvPr>
          <p:cNvGrpSpPr/>
          <p:nvPr/>
        </p:nvGrpSpPr>
        <p:grpSpPr>
          <a:xfrm>
            <a:off x="2935757" y="1442847"/>
            <a:ext cx="1205346" cy="3046025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582BF2-45E7-AD6B-5A78-2B73B9A9AB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156ABB3-99CA-3A58-FC93-A278EEBB4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7ABB1F-99A3-748A-75BD-F44C8F983B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EC95B22-1384-E4AD-B508-3AFC0A6918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3553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AA747-CC09-81DA-D27E-70DCC699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4FC5311B-ADDC-8F78-9C04-508E62E4A1B0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6AA3AFD-0180-0C33-24C8-36C29E8E8EC2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F5CF047-490A-EA14-8DFB-BCE6BE370AF8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9B1918-8A1B-DD8A-F27C-BF6380C48333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9285A27-02F4-676B-F86B-FC979D66219D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784031-2622-80ED-A514-DACBA143EC94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4DCD84-F02D-799C-CC5A-CD626404106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C5F9EC69-88BA-9BE7-0049-B2D855E18A27}"/>
              </a:ext>
            </a:extLst>
          </p:cNvPr>
          <p:cNvSpPr/>
          <p:nvPr/>
        </p:nvSpPr>
        <p:spPr>
          <a:xfrm rot="16200000">
            <a:off x="3876230" y="5275792"/>
            <a:ext cx="246096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421B50-053A-8AFF-F26B-2D8F74F387CB}"/>
              </a:ext>
            </a:extLst>
          </p:cNvPr>
          <p:cNvSpPr txBox="1"/>
          <p:nvPr/>
        </p:nvSpPr>
        <p:spPr>
          <a:xfrm>
            <a:off x="3791149" y="569076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F627655-56E2-C1A2-77F5-6804D3596D47}"/>
              </a:ext>
            </a:extLst>
          </p:cNvPr>
          <p:cNvCxnSpPr>
            <a:cxnSpLocks/>
          </p:cNvCxnSpPr>
          <p:nvPr/>
        </p:nvCxnSpPr>
        <p:spPr>
          <a:xfrm>
            <a:off x="2629988" y="513804"/>
            <a:ext cx="0" cy="55560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1B46B5-8DDF-B2B1-B3E5-91188029873B}"/>
              </a:ext>
            </a:extLst>
          </p:cNvPr>
          <p:cNvCxnSpPr>
            <a:cxnSpLocks/>
          </p:cNvCxnSpPr>
          <p:nvPr/>
        </p:nvCxnSpPr>
        <p:spPr>
          <a:xfrm>
            <a:off x="4445725" y="518152"/>
            <a:ext cx="0" cy="555172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6F2E000-62F5-DACB-5612-8CDB024938D2}"/>
              </a:ext>
            </a:extLst>
          </p:cNvPr>
          <p:cNvSpPr txBox="1"/>
          <p:nvPr/>
        </p:nvSpPr>
        <p:spPr>
          <a:xfrm>
            <a:off x="3902503" y="940931"/>
            <a:ext cx="647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J</a:t>
            </a:r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B52FC-F591-9F65-C8C3-83BF7966A4A7}"/>
              </a:ext>
            </a:extLst>
          </p:cNvPr>
          <p:cNvSpPr txBox="1"/>
          <p:nvPr/>
        </p:nvSpPr>
        <p:spPr>
          <a:xfrm>
            <a:off x="3834388" y="786061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07E69A-D0D3-95ED-7E4C-5749A029448B}"/>
              </a:ext>
            </a:extLst>
          </p:cNvPr>
          <p:cNvGrpSpPr/>
          <p:nvPr/>
        </p:nvGrpSpPr>
        <p:grpSpPr>
          <a:xfrm>
            <a:off x="2935757" y="1442847"/>
            <a:ext cx="1205346" cy="2784769"/>
            <a:chOff x="2935757" y="1514101"/>
            <a:chExt cx="1205346" cy="1250870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48A204-CBE8-F26B-1899-F0F51C0B6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5757" y="152004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11A0523-4407-FC39-9874-56A5FC6E69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37539" y="151806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03477-5004-A842-3986-AD802093EF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9321" y="151608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40578B8-6EA6-4B3B-E8F7-2611FDBB12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41103" y="1514101"/>
              <a:ext cx="0" cy="1244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446F7ECE-897A-60CB-874A-C82929A30A8A}"/>
              </a:ext>
            </a:extLst>
          </p:cNvPr>
          <p:cNvSpPr/>
          <p:nvPr/>
        </p:nvSpPr>
        <p:spPr>
          <a:xfrm>
            <a:off x="1757548" y="3253839"/>
            <a:ext cx="3550723" cy="83127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EBF85A8-CF95-6344-5C4D-BE6CC10D9F69}"/>
              </a:ext>
            </a:extLst>
          </p:cNvPr>
          <p:cNvSpPr/>
          <p:nvPr/>
        </p:nvSpPr>
        <p:spPr>
          <a:xfrm>
            <a:off x="2895601" y="3501241"/>
            <a:ext cx="1296389" cy="32261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ED14E88-732C-D5D2-6D6F-A32F1F341FBC}"/>
              </a:ext>
            </a:extLst>
          </p:cNvPr>
          <p:cNvSpPr/>
          <p:nvPr/>
        </p:nvSpPr>
        <p:spPr>
          <a:xfrm rot="16200000">
            <a:off x="3748306" y="4092694"/>
            <a:ext cx="228392" cy="63522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1BB01E-61CF-4235-995F-7EB79C6D0EC5}"/>
              </a:ext>
            </a:extLst>
          </p:cNvPr>
          <p:cNvSpPr txBox="1"/>
          <p:nvPr/>
        </p:nvSpPr>
        <p:spPr>
          <a:xfrm>
            <a:off x="3456663" y="4418138"/>
            <a:ext cx="10203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&lt;a</a:t>
            </a:r>
            <a:endParaRPr lang="en-ES" dirty="0"/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CE74B764-5878-71A9-10D3-5D34F6A0B024}"/>
              </a:ext>
            </a:extLst>
          </p:cNvPr>
          <p:cNvSpPr/>
          <p:nvPr/>
        </p:nvSpPr>
        <p:spPr>
          <a:xfrm rot="16200000">
            <a:off x="4288629" y="4181755"/>
            <a:ext cx="252152" cy="1763380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27995A-C9CA-20FA-7DFE-2AF72EC6B195}"/>
              </a:ext>
            </a:extLst>
          </p:cNvPr>
          <p:cNvSpPr txBox="1"/>
          <p:nvPr/>
        </p:nvSpPr>
        <p:spPr>
          <a:xfrm>
            <a:off x="3468538" y="5083147"/>
            <a:ext cx="12340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r</a:t>
            </a:r>
            <a:r>
              <a:rPr lang="en-ES" sz="3200" dirty="0"/>
              <a:t>&gt;a</a:t>
            </a:r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E039C1-7771-6090-7D97-E21EBCB49BA3}"/>
              </a:ext>
            </a:extLst>
          </p:cNvPr>
          <p:cNvCxnSpPr>
            <a:cxnSpLocks/>
            <a:endCxn id="4" idx="5"/>
          </p:cNvCxnSpPr>
          <p:nvPr/>
        </p:nvCxnSpPr>
        <p:spPr>
          <a:xfrm flipV="1">
            <a:off x="3775075" y="3776608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E25CF7-1078-5C80-FD85-96785348EA69}"/>
              </a:ext>
            </a:extLst>
          </p:cNvPr>
          <p:cNvCxnSpPr>
            <a:cxnSpLocks/>
          </p:cNvCxnSpPr>
          <p:nvPr/>
        </p:nvCxnSpPr>
        <p:spPr>
          <a:xfrm flipV="1">
            <a:off x="4514850" y="3976633"/>
            <a:ext cx="227063" cy="3656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58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D18061E-5236-8241-B3C6-5D4B64D468DC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A75BB85-B7AD-0D2C-5421-F763B6CB657B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C0A8E892-3B22-ADCD-EAB8-CDF65123AA1D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9F6581-5810-1E89-FC4C-857249C8EF60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8A95F6FA-C422-133B-8E85-3DF5AC06F461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9F1125-BC73-7F69-B910-13A8C924A04C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C8B99-5050-EC48-53ED-164697032233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4B9F99-AA8D-35BC-E3B9-1BCF340049E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88ECD06-95D5-FDC3-20C3-53EA4F06E67A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897EA02-2698-E7FB-2968-0B09CD3C7FFB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82E48D5-94C0-BFE1-9CC7-8212EB37CAE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188BC3-B639-EAAE-5F4F-CD7E0EC1949D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61468EBB-2E97-4BA7-A97F-3BFCD66902B0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6AEC589-7766-38BC-A271-6E969D6E74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9E4BE1-C299-0191-EC8F-89F8B6695B64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6742F1BF-81ED-494E-544B-518A12CD611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53102FD-9E03-688F-0EA7-47AE8B73515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A77E2E2-8051-2A8D-A754-69EDE7CEEA86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F65CC99C-AAB4-4C59-5359-4209070F34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94DA1E7-5D79-C2A3-53C7-56049A12187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B53241C-BCAA-6247-4331-D01AB4DB97DC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67D3712E-9173-86E3-E3DC-3E667573A43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6E0A21E-5362-269B-9C9B-B832118C905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307498-BA01-943C-1D67-96964F95BDAD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5ABCB537-42B3-64D3-601B-4953ECCCC15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FE6D1B4-DD46-0F74-E4FE-2E259DD94CA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4C7DFB6-36F4-F2BB-18FA-E13DC4D3EEB0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35E36DE0-26A9-87A6-E15C-092901049AE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2C91250-BC32-E531-FC22-158679783CB0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E529E79-A18A-FB0A-1A86-32A0F6A5D196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F8B05329-C77F-9FD1-4C36-EB765AE8F39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1770C9-717C-61C2-DC93-1F001882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B7E33DE-8CAF-2D27-6EC5-F0DD4988E8D4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6A4400F-C341-676E-1DA3-D1E2CCA49413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C7927D1-373B-7CCB-06C9-334697D93ACD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C58F4-F3F6-0982-0AF3-BD73B4A1F6A0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9FEDD53-8216-A5C4-88BC-537F44BF490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43762BEE-59CB-887C-1AAB-FB5C09C9D70E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E4064C-36EB-9167-26D4-A09366E95168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C2352980-984C-06DF-3A2B-972EE8870D38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0429EBD-0BBB-64E7-465A-4232149EA35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7A54BF-269D-16D1-E091-C6CDE45F1019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4A0CEF90-71A3-344D-7C41-B62BDE7E756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C25ECA0-3566-0402-D1BF-0B8EA827785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8C3FF62D-921E-7B19-4A61-72BB111CAC67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D58C849-743C-784A-EB9A-74E437002D23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994457F-0886-7865-F3CC-D567F54478A8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0C4913-05F0-B3BB-EA3A-E91B3499929D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9B55D-96FA-53F1-2259-9397EBBD6349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57FF3372-119C-7FA8-70E4-199C4134C0BD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1A2B7D3-CD47-8775-8B02-D2E3692FD8E1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71E6B48-1C1C-0366-2047-759D1D531A44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8060969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FB255-54D8-F045-3C38-8B264D825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B66BEB2-B327-8975-E2AF-EEEDA6E6FC42}"/>
              </a:ext>
            </a:extLst>
          </p:cNvPr>
          <p:cNvCxnSpPr>
            <a:cxnSpLocks/>
          </p:cNvCxnSpPr>
          <p:nvPr/>
        </p:nvCxnSpPr>
        <p:spPr>
          <a:xfrm flipH="1">
            <a:off x="1913377" y="2752376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D79111C-1E17-5A3B-1E3F-E8EE57E9B5FD}"/>
              </a:ext>
            </a:extLst>
          </p:cNvPr>
          <p:cNvCxnSpPr>
            <a:cxnSpLocks/>
          </p:cNvCxnSpPr>
          <p:nvPr/>
        </p:nvCxnSpPr>
        <p:spPr>
          <a:xfrm>
            <a:off x="3490818" y="2774149"/>
            <a:ext cx="2419328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Doughnut 1">
            <a:extLst>
              <a:ext uri="{FF2B5EF4-FFF2-40B4-BE49-F238E27FC236}">
                <a16:creationId xmlns:a16="http://schemas.microsoft.com/office/drawing/2014/main" id="{61D5152A-9979-1B14-155D-F3F4764C5D6B}"/>
              </a:ext>
            </a:extLst>
          </p:cNvPr>
          <p:cNvSpPr/>
          <p:nvPr/>
        </p:nvSpPr>
        <p:spPr>
          <a:xfrm>
            <a:off x="1496292" y="1900051"/>
            <a:ext cx="4001984" cy="1781300"/>
          </a:xfrm>
          <a:prstGeom prst="donut">
            <a:avLst>
              <a:gd name="adj" fmla="val 14892"/>
            </a:avLst>
          </a:prstGeom>
          <a:gradFill flip="none" rotWithShape="1">
            <a:gsLst>
              <a:gs pos="0">
                <a:schemeClr val="accent4">
                  <a:lumMod val="0"/>
                  <a:lumOff val="10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  <a:alpha val="48747"/>
                </a:schemeClr>
              </a:gs>
            </a:gsLst>
            <a:path path="circle">
              <a:fillToRect l="50000" t="-80000" r="50000" b="180000"/>
            </a:path>
            <a:tileRect/>
          </a:gra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862CBBC-A1A1-231E-ED55-8C4B6A7EB712}"/>
              </a:ext>
            </a:extLst>
          </p:cNvPr>
          <p:cNvSpPr/>
          <p:nvPr/>
        </p:nvSpPr>
        <p:spPr>
          <a:xfrm>
            <a:off x="4781625" y="2168646"/>
            <a:ext cx="235217" cy="239245"/>
          </a:xfrm>
          <a:prstGeom prst="ellipse">
            <a:avLst/>
          </a:prstGeom>
          <a:solidFill>
            <a:schemeClr val="bg1"/>
          </a:solidFill>
          <a:ln w="3810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4" name="Left Bracket 3">
            <a:extLst>
              <a:ext uri="{FF2B5EF4-FFF2-40B4-BE49-F238E27FC236}">
                <a16:creationId xmlns:a16="http://schemas.microsoft.com/office/drawing/2014/main" id="{B3CAC927-752B-0EFA-5A56-A5509AF38A50}"/>
              </a:ext>
            </a:extLst>
          </p:cNvPr>
          <p:cNvSpPr/>
          <p:nvPr/>
        </p:nvSpPr>
        <p:spPr>
          <a:xfrm rot="16200000">
            <a:off x="4418786" y="2904435"/>
            <a:ext cx="246096" cy="201873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784EA-B09F-36CD-8E93-3E412DFD25D0}"/>
              </a:ext>
            </a:extLst>
          </p:cNvPr>
          <p:cNvSpPr txBox="1"/>
          <p:nvPr/>
        </p:nvSpPr>
        <p:spPr>
          <a:xfrm>
            <a:off x="4309549" y="39627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R</a:t>
            </a:r>
            <a:endParaRPr lang="en-E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1F879-2510-72C4-638E-BD2EA58845EF}"/>
              </a:ext>
            </a:extLst>
          </p:cNvPr>
          <p:cNvSpPr txBox="1"/>
          <p:nvPr/>
        </p:nvSpPr>
        <p:spPr>
          <a:xfrm>
            <a:off x="5275549" y="1595168"/>
            <a:ext cx="5936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49EED2-5D15-2E68-32D1-B7B4977D3BCD}"/>
              </a:ext>
            </a:extLst>
          </p:cNvPr>
          <p:cNvCxnSpPr/>
          <p:nvPr/>
        </p:nvCxnSpPr>
        <p:spPr>
          <a:xfrm flipH="1">
            <a:off x="5032800" y="2044800"/>
            <a:ext cx="302400" cy="1584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412E080-3455-F8F6-5800-7D5F3038AC8F}"/>
              </a:ext>
            </a:extLst>
          </p:cNvPr>
          <p:cNvGrpSpPr/>
          <p:nvPr/>
        </p:nvGrpSpPr>
        <p:grpSpPr>
          <a:xfrm>
            <a:off x="4711700" y="3194050"/>
            <a:ext cx="266700" cy="236325"/>
            <a:chOff x="4711700" y="3194050"/>
            <a:chExt cx="266700" cy="236325"/>
          </a:xfrm>
        </p:grpSpPr>
        <p:sp>
          <p:nvSpPr>
            <p:cNvPr id="9" name="Arc 8">
              <a:extLst>
                <a:ext uri="{FF2B5EF4-FFF2-40B4-BE49-F238E27FC236}">
                  <a16:creationId xmlns:a16="http://schemas.microsoft.com/office/drawing/2014/main" id="{E7937B34-12D6-0DA2-A17F-9DF77D9B60BC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C8961FF-0163-BC92-1AFD-1614E5DEF89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57588A3-3700-A615-1F66-15ECEF611DE8}"/>
              </a:ext>
            </a:extLst>
          </p:cNvPr>
          <p:cNvGrpSpPr/>
          <p:nvPr/>
        </p:nvGrpSpPr>
        <p:grpSpPr>
          <a:xfrm>
            <a:off x="4797425" y="3155950"/>
            <a:ext cx="266700" cy="236325"/>
            <a:chOff x="4711700" y="3194050"/>
            <a:chExt cx="266700" cy="236325"/>
          </a:xfrm>
        </p:grpSpPr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F4F5C0A8-3F79-194D-8DBE-5DD886D620DF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E78D18-81F9-5CD6-C160-0FA6D4F9B9F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2F980E-3DD5-E0DF-A492-577604032D5E}"/>
              </a:ext>
            </a:extLst>
          </p:cNvPr>
          <p:cNvGrpSpPr/>
          <p:nvPr/>
        </p:nvGrpSpPr>
        <p:grpSpPr>
          <a:xfrm>
            <a:off x="4883150" y="3105150"/>
            <a:ext cx="266700" cy="236325"/>
            <a:chOff x="4711700" y="3194050"/>
            <a:chExt cx="266700" cy="236325"/>
          </a:xfrm>
        </p:grpSpPr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3F9393A0-0F71-39C3-AF6C-0BB4C6EFBF71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D043480-4C7E-D08C-AFD7-74D68225109B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3640FA2-3420-03E3-E017-C8848ADDC601}"/>
              </a:ext>
            </a:extLst>
          </p:cNvPr>
          <p:cNvGrpSpPr/>
          <p:nvPr/>
        </p:nvGrpSpPr>
        <p:grpSpPr>
          <a:xfrm rot="21287306">
            <a:off x="4968875" y="3044825"/>
            <a:ext cx="266700" cy="236325"/>
            <a:chOff x="4711700" y="3194050"/>
            <a:chExt cx="266700" cy="236325"/>
          </a:xfrm>
        </p:grpSpPr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4C8011F1-88DB-AB61-5728-C6EC047D99B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B0017E3-A74F-32AA-CEE3-5920746BB458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BC856E5-CB06-3935-1872-C345C6A8660B}"/>
              </a:ext>
            </a:extLst>
          </p:cNvPr>
          <p:cNvGrpSpPr/>
          <p:nvPr/>
        </p:nvGrpSpPr>
        <p:grpSpPr>
          <a:xfrm rot="21263453">
            <a:off x="5041900" y="2987675"/>
            <a:ext cx="266700" cy="236325"/>
            <a:chOff x="4711700" y="3194050"/>
            <a:chExt cx="266700" cy="236325"/>
          </a:xfrm>
        </p:grpSpPr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ED281496-CD66-E3E8-A4CB-931B9D45CEA2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39133F7-C0AD-1EFA-8E1A-A014BCB50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829EB38-5D32-AB28-5783-5CE2373E40E8}"/>
              </a:ext>
            </a:extLst>
          </p:cNvPr>
          <p:cNvGrpSpPr/>
          <p:nvPr/>
        </p:nvGrpSpPr>
        <p:grpSpPr>
          <a:xfrm>
            <a:off x="4622800" y="3235325"/>
            <a:ext cx="266700" cy="236325"/>
            <a:chOff x="4711700" y="3194050"/>
            <a:chExt cx="266700" cy="236325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06000B1D-CC94-2F75-FDCA-4F1550C866A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68D5265-FBEE-C6F2-20B8-D02704774E4A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071B15D-F058-E430-8E13-A793DDCE6BFB}"/>
              </a:ext>
            </a:extLst>
          </p:cNvPr>
          <p:cNvGrpSpPr/>
          <p:nvPr/>
        </p:nvGrpSpPr>
        <p:grpSpPr>
          <a:xfrm>
            <a:off x="4533900" y="3263900"/>
            <a:ext cx="266700" cy="236325"/>
            <a:chOff x="4711700" y="3194050"/>
            <a:chExt cx="266700" cy="236325"/>
          </a:xfrm>
        </p:grpSpPr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85967680-7014-63DE-64FB-B1B443757C2E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DB6F8C3-8FEF-2D46-4DBE-620CC7F64217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653DD0-FB5F-1977-76F8-600D8A335E31}"/>
              </a:ext>
            </a:extLst>
          </p:cNvPr>
          <p:cNvGrpSpPr/>
          <p:nvPr/>
        </p:nvGrpSpPr>
        <p:grpSpPr>
          <a:xfrm>
            <a:off x="4445000" y="3295650"/>
            <a:ext cx="266700" cy="236325"/>
            <a:chOff x="4711700" y="3194050"/>
            <a:chExt cx="266700" cy="236325"/>
          </a:xfrm>
        </p:grpSpPr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27BA64C-4856-3797-4A5D-DC9EE0ABD396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CE6459-777C-09C4-E000-31B6093D1513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D65EF53-1069-3DB8-6BD8-F3292785BD48}"/>
              </a:ext>
            </a:extLst>
          </p:cNvPr>
          <p:cNvGrpSpPr/>
          <p:nvPr/>
        </p:nvGrpSpPr>
        <p:grpSpPr>
          <a:xfrm>
            <a:off x="4349750" y="3317875"/>
            <a:ext cx="266700" cy="236325"/>
            <a:chOff x="4711700" y="3194050"/>
            <a:chExt cx="266700" cy="236325"/>
          </a:xfrm>
        </p:grpSpPr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CBD8E303-39E5-4056-A251-6315EC9D6307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3B7068B-EC96-A5EC-33E5-96D41E8A57E1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D23A5A8-306F-F286-43FE-9FE9F699D0BD}"/>
              </a:ext>
            </a:extLst>
          </p:cNvPr>
          <p:cNvGrpSpPr/>
          <p:nvPr/>
        </p:nvGrpSpPr>
        <p:grpSpPr>
          <a:xfrm>
            <a:off x="4251325" y="3343275"/>
            <a:ext cx="266700" cy="236325"/>
            <a:chOff x="4711700" y="3194050"/>
            <a:chExt cx="266700" cy="236325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1BE47896-F6FA-C0B5-8F07-05E76E661B6A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2810857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76CD3FB-2334-9058-1043-44013BD66924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50E9EC1-86A2-A48C-416C-D377F3711EBF}"/>
              </a:ext>
            </a:extLst>
          </p:cNvPr>
          <p:cNvGrpSpPr/>
          <p:nvPr/>
        </p:nvGrpSpPr>
        <p:grpSpPr>
          <a:xfrm rot="263619">
            <a:off x="4035425" y="3378200"/>
            <a:ext cx="266700" cy="261725"/>
            <a:chOff x="4711700" y="3194050"/>
            <a:chExt cx="266700" cy="236325"/>
          </a:xfrm>
        </p:grpSpPr>
        <p:sp>
          <p:nvSpPr>
            <p:cNvPr id="52" name="Arc 51">
              <a:extLst>
                <a:ext uri="{FF2B5EF4-FFF2-40B4-BE49-F238E27FC236}">
                  <a16:creationId xmlns:a16="http://schemas.microsoft.com/office/drawing/2014/main" id="{53AD5997-F0EC-2BF9-445D-9CBD678FB889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62709E2-CCE4-DFBA-B4BB-6FEBB95D2282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D0BABC9-6A28-5235-5F36-5B3940D16652}"/>
              </a:ext>
            </a:extLst>
          </p:cNvPr>
          <p:cNvGrpSpPr/>
          <p:nvPr/>
        </p:nvGrpSpPr>
        <p:grpSpPr>
          <a:xfrm rot="263619">
            <a:off x="4146550" y="3362325"/>
            <a:ext cx="266700" cy="261725"/>
            <a:chOff x="4711700" y="3194050"/>
            <a:chExt cx="266700" cy="236325"/>
          </a:xfrm>
        </p:grpSpPr>
        <p:sp>
          <p:nvSpPr>
            <p:cNvPr id="55" name="Arc 54">
              <a:extLst>
                <a:ext uri="{FF2B5EF4-FFF2-40B4-BE49-F238E27FC236}">
                  <a16:creationId xmlns:a16="http://schemas.microsoft.com/office/drawing/2014/main" id="{FFC87043-BFBF-79F0-354A-E431F76CE5A5}"/>
                </a:ext>
              </a:extLst>
            </p:cNvPr>
            <p:cNvSpPr/>
            <p:nvPr/>
          </p:nvSpPr>
          <p:spPr>
            <a:xfrm>
              <a:off x="4711700" y="3194050"/>
              <a:ext cx="258000" cy="236325"/>
            </a:xfrm>
            <a:prstGeom prst="arc">
              <a:avLst>
                <a:gd name="adj1" fmla="val 16200000"/>
                <a:gd name="adj2" fmla="val 3619995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27E08F3-A7BA-E2A3-740B-D9577A5ADF16}"/>
                </a:ext>
              </a:extLst>
            </p:cNvPr>
            <p:cNvCxnSpPr>
              <a:cxnSpLocks/>
            </p:cNvCxnSpPr>
            <p:nvPr/>
          </p:nvCxnSpPr>
          <p:spPr>
            <a:xfrm>
              <a:off x="4956175" y="3255908"/>
              <a:ext cx="22225" cy="460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D2033ED6-FDF8-0EB1-477A-B197096538D8}"/>
              </a:ext>
            </a:extLst>
          </p:cNvPr>
          <p:cNvSpPr txBox="1"/>
          <p:nvPr/>
        </p:nvSpPr>
        <p:spPr>
          <a:xfrm rot="17571206">
            <a:off x="5102225" y="2682875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ECE1429-A08B-1964-2E66-C879423F12B0}"/>
              </a:ext>
            </a:extLst>
          </p:cNvPr>
          <p:cNvSpPr txBox="1"/>
          <p:nvPr/>
        </p:nvSpPr>
        <p:spPr>
          <a:xfrm rot="21268130">
            <a:off x="3889375" y="326390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…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4AD537C-DFD9-DB65-BB2C-D37B697A32D3}"/>
              </a:ext>
            </a:extLst>
          </p:cNvPr>
          <p:cNvSpPr txBox="1"/>
          <p:nvPr/>
        </p:nvSpPr>
        <p:spPr>
          <a:xfrm>
            <a:off x="5370200" y="3114352"/>
            <a:ext cx="9525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I, N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2A2F66-8FA7-7FE0-65D4-2BAB98BA5A51}"/>
              </a:ext>
            </a:extLst>
          </p:cNvPr>
          <p:cNvCxnSpPr>
            <a:cxnSpLocks/>
          </p:cNvCxnSpPr>
          <p:nvPr/>
        </p:nvCxnSpPr>
        <p:spPr>
          <a:xfrm flipH="1" flipV="1">
            <a:off x="5202455" y="3277402"/>
            <a:ext cx="231006" cy="1010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37CE6F5-A597-3171-5319-EB53C65A06CF}"/>
              </a:ext>
            </a:extLst>
          </p:cNvPr>
          <p:cNvCxnSpPr>
            <a:cxnSpLocks/>
          </p:cNvCxnSpPr>
          <p:nvPr/>
        </p:nvCxnSpPr>
        <p:spPr>
          <a:xfrm flipV="1">
            <a:off x="3509200" y="1338146"/>
            <a:ext cx="0" cy="1428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3A3D756-7D29-0DFE-5E0E-B9A9A552D92C}"/>
              </a:ext>
            </a:extLst>
          </p:cNvPr>
          <p:cNvSpPr txBox="1"/>
          <p:nvPr/>
        </p:nvSpPr>
        <p:spPr>
          <a:xfrm>
            <a:off x="1790034" y="3329865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970013A-51C9-3C6A-743A-1654BD8B4267}"/>
              </a:ext>
            </a:extLst>
          </p:cNvPr>
          <p:cNvSpPr txBox="1"/>
          <p:nvPr/>
        </p:nvSpPr>
        <p:spPr>
          <a:xfrm>
            <a:off x="5558780" y="2200511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40519C31-B08C-7D66-A3B2-9ED082DAB84C}"/>
              </a:ext>
            </a:extLst>
          </p:cNvPr>
          <p:cNvSpPr txBox="1"/>
          <p:nvPr/>
        </p:nvSpPr>
        <p:spPr>
          <a:xfrm>
            <a:off x="3020001" y="1083948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FF3FA1-309C-DA46-61DB-5AA63F0F5A32}"/>
              </a:ext>
            </a:extLst>
          </p:cNvPr>
          <p:cNvSpPr/>
          <p:nvPr/>
        </p:nvSpPr>
        <p:spPr>
          <a:xfrm>
            <a:off x="1628078" y="2051824"/>
            <a:ext cx="3724507" cy="147196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99B2A9-38C6-098F-ABE0-F0E2FC6C3324}"/>
              </a:ext>
            </a:extLst>
          </p:cNvPr>
          <p:cNvCxnSpPr>
            <a:cxnSpLocks/>
          </p:cNvCxnSpPr>
          <p:nvPr/>
        </p:nvCxnSpPr>
        <p:spPr>
          <a:xfrm>
            <a:off x="3412969" y="3522625"/>
            <a:ext cx="2351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251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C56796-F427-EE52-61B4-F6BBBEC511FE}"/>
              </a:ext>
            </a:extLst>
          </p:cNvPr>
          <p:cNvSpPr/>
          <p:nvPr/>
        </p:nvSpPr>
        <p:spPr>
          <a:xfrm>
            <a:off x="7111345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A0DF6D-B6E1-9D37-1949-58A6E46A6C13}"/>
              </a:ext>
            </a:extLst>
          </p:cNvPr>
          <p:cNvSpPr txBox="1"/>
          <p:nvPr/>
        </p:nvSpPr>
        <p:spPr>
          <a:xfrm>
            <a:off x="7172703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8EFFB6-2049-F2EB-706B-18FF5BADA445}"/>
              </a:ext>
            </a:extLst>
          </p:cNvPr>
          <p:cNvSpPr/>
          <p:nvPr/>
        </p:nvSpPr>
        <p:spPr>
          <a:xfrm>
            <a:off x="6313714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A7CB2E-0AE0-D989-6A5B-D082B38D7E4F}"/>
              </a:ext>
            </a:extLst>
          </p:cNvPr>
          <p:cNvSpPr txBox="1"/>
          <p:nvPr/>
        </p:nvSpPr>
        <p:spPr>
          <a:xfrm>
            <a:off x="5793180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8A50DEEA-92F3-2775-ADEA-D7E62912F2EB}"/>
              </a:ext>
            </a:extLst>
          </p:cNvPr>
          <p:cNvSpPr/>
          <p:nvPr/>
        </p:nvSpPr>
        <p:spPr>
          <a:xfrm rot="16200000">
            <a:off x="6699661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999D2-BA3C-98A6-5A1D-4C6AFDFE0AD9}"/>
              </a:ext>
            </a:extLst>
          </p:cNvPr>
          <p:cNvSpPr txBox="1"/>
          <p:nvPr/>
        </p:nvSpPr>
        <p:spPr>
          <a:xfrm>
            <a:off x="6551219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17C56C-AFF4-2736-6D42-B09AAF0DF81F}"/>
              </a:ext>
            </a:extLst>
          </p:cNvPr>
          <p:cNvCxnSpPr>
            <a:cxnSpLocks/>
          </p:cNvCxnSpPr>
          <p:nvPr/>
        </p:nvCxnSpPr>
        <p:spPr>
          <a:xfrm>
            <a:off x="4667003" y="3371850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FE33F4-F770-8FBF-1A11-0A5BE54847DF}"/>
              </a:ext>
            </a:extLst>
          </p:cNvPr>
          <p:cNvCxnSpPr>
            <a:cxnSpLocks/>
          </p:cNvCxnSpPr>
          <p:nvPr/>
        </p:nvCxnSpPr>
        <p:spPr>
          <a:xfrm>
            <a:off x="3384468" y="3371850"/>
            <a:ext cx="7125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79048C-3800-89A7-7967-8078AEC13DBF}"/>
              </a:ext>
            </a:extLst>
          </p:cNvPr>
          <p:cNvSpPr txBox="1"/>
          <p:nvPr/>
        </p:nvSpPr>
        <p:spPr>
          <a:xfrm>
            <a:off x="3477498" y="270559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p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A8168F-9B89-A3E9-E063-DCB8ED3F5950}"/>
              </a:ext>
            </a:extLst>
          </p:cNvPr>
          <p:cNvSpPr txBox="1"/>
          <p:nvPr/>
        </p:nvSpPr>
        <p:spPr>
          <a:xfrm>
            <a:off x="3443845" y="2612571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</p:spTree>
    <p:extLst>
      <p:ext uri="{BB962C8B-B14F-4D97-AF65-F5344CB8AC3E}">
        <p14:creationId xmlns:p14="http://schemas.microsoft.com/office/powerpoint/2010/main" val="23041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C32B9-70A9-A4BE-00A7-E3DBA258F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3CC0DD-03A6-F911-F183-89CA05CA2D42}"/>
              </a:ext>
            </a:extLst>
          </p:cNvPr>
          <p:cNvCxnSpPr/>
          <p:nvPr/>
        </p:nvCxnSpPr>
        <p:spPr>
          <a:xfrm>
            <a:off x="1728788" y="3371850"/>
            <a:ext cx="818673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01CEB4DF-7E63-764D-1BDB-7038388FAD80}"/>
              </a:ext>
            </a:extLst>
          </p:cNvPr>
          <p:cNvSpPr/>
          <p:nvPr/>
        </p:nvSpPr>
        <p:spPr>
          <a:xfrm>
            <a:off x="3598223" y="3277590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2240E-7A76-E78B-342A-24862F117169}"/>
              </a:ext>
            </a:extLst>
          </p:cNvPr>
          <p:cNvSpPr txBox="1"/>
          <p:nvPr/>
        </p:nvSpPr>
        <p:spPr>
          <a:xfrm>
            <a:off x="3313216" y="2766954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0</a:t>
            </a:r>
            <a:endParaRPr lang="en-E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A9728-1265-7F5D-8F21-DF5A21BC5C4C}"/>
              </a:ext>
            </a:extLst>
          </p:cNvPr>
          <p:cNvSpPr/>
          <p:nvPr/>
        </p:nvSpPr>
        <p:spPr>
          <a:xfrm>
            <a:off x="2303811" y="2006930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6BA70B-0701-FB87-72C6-E4A0EAA78A17}"/>
              </a:ext>
            </a:extLst>
          </p:cNvPr>
          <p:cNvSpPr/>
          <p:nvPr/>
        </p:nvSpPr>
        <p:spPr>
          <a:xfrm>
            <a:off x="4342410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F4A1C6-C39C-3BD8-879B-0CD95C083546}"/>
              </a:ext>
            </a:extLst>
          </p:cNvPr>
          <p:cNvSpPr txBox="1"/>
          <p:nvPr/>
        </p:nvSpPr>
        <p:spPr>
          <a:xfrm>
            <a:off x="4296893" y="2729340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1</a:t>
            </a:r>
            <a:endParaRPr lang="en-ES" baseline="-25000" dirty="0"/>
          </a:p>
        </p:txBody>
      </p:sp>
      <p:sp>
        <p:nvSpPr>
          <p:cNvPr id="13" name="Left Bracket 12">
            <a:extLst>
              <a:ext uri="{FF2B5EF4-FFF2-40B4-BE49-F238E27FC236}">
                <a16:creationId xmlns:a16="http://schemas.microsoft.com/office/drawing/2014/main" id="{0D4A644E-1822-5113-B094-7555EFF29B87}"/>
              </a:ext>
            </a:extLst>
          </p:cNvPr>
          <p:cNvSpPr/>
          <p:nvPr/>
        </p:nvSpPr>
        <p:spPr>
          <a:xfrm rot="16200000">
            <a:off x="6026728" y="2998519"/>
            <a:ext cx="166255" cy="4809509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4" name="Left Bracket 13">
            <a:extLst>
              <a:ext uri="{FF2B5EF4-FFF2-40B4-BE49-F238E27FC236}">
                <a16:creationId xmlns:a16="http://schemas.microsoft.com/office/drawing/2014/main" id="{FAA0CDB8-C295-56D7-F804-39DFECABA9F2}"/>
              </a:ext>
            </a:extLst>
          </p:cNvPr>
          <p:cNvSpPr/>
          <p:nvPr/>
        </p:nvSpPr>
        <p:spPr>
          <a:xfrm rot="16200000">
            <a:off x="4273138" y="4213760"/>
            <a:ext cx="168235" cy="13320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B85C8731-D7A8-B27A-581A-9FFEBF555825}"/>
              </a:ext>
            </a:extLst>
          </p:cNvPr>
          <p:cNvSpPr/>
          <p:nvPr/>
        </p:nvSpPr>
        <p:spPr>
          <a:xfrm rot="16200000">
            <a:off x="3980215" y="3683329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83AE0E-0475-A827-86BC-4F4942AF655F}"/>
              </a:ext>
            </a:extLst>
          </p:cNvPr>
          <p:cNvSpPr txBox="1"/>
          <p:nvPr/>
        </p:nvSpPr>
        <p:spPr>
          <a:xfrm>
            <a:off x="5864433" y="5413165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endParaRPr lang="en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39B47C1-0303-F915-8B52-F854E380BF90}"/>
              </a:ext>
            </a:extLst>
          </p:cNvPr>
          <p:cNvSpPr txBox="1"/>
          <p:nvPr/>
        </p:nvSpPr>
        <p:spPr>
          <a:xfrm>
            <a:off x="3831773" y="4069276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6E59E-31FE-7216-55AA-196AF2162772}"/>
              </a:ext>
            </a:extLst>
          </p:cNvPr>
          <p:cNvSpPr txBox="1"/>
          <p:nvPr/>
        </p:nvSpPr>
        <p:spPr>
          <a:xfrm>
            <a:off x="4176158" y="4805544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BD79016-9414-39C0-5391-1D6494DD35A3}"/>
              </a:ext>
            </a:extLst>
          </p:cNvPr>
          <p:cNvGrpSpPr/>
          <p:nvPr/>
        </p:nvGrpSpPr>
        <p:grpSpPr>
          <a:xfrm>
            <a:off x="2396837" y="5011387"/>
            <a:ext cx="476989" cy="164275"/>
            <a:chOff x="2325585" y="5248894"/>
            <a:chExt cx="476989" cy="16427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D209CF9-C95E-0CB1-C8FE-93FB145F8E98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F20A388-C352-1528-C185-73B298A53E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642A9C1-B211-B2AC-80BD-FF44D8D9F0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C01CE68-3D62-1C64-892D-4AFC4A0F75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Arc 25">
            <a:extLst>
              <a:ext uri="{FF2B5EF4-FFF2-40B4-BE49-F238E27FC236}">
                <a16:creationId xmlns:a16="http://schemas.microsoft.com/office/drawing/2014/main" id="{7E983365-4147-07BD-7F83-135410D3679D}"/>
              </a:ext>
            </a:extLst>
          </p:cNvPr>
          <p:cNvSpPr/>
          <p:nvPr/>
        </p:nvSpPr>
        <p:spPr>
          <a:xfrm>
            <a:off x="2612570" y="418011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F6D89B-2517-86EE-1015-1A84AEE517E9}"/>
              </a:ext>
            </a:extLst>
          </p:cNvPr>
          <p:cNvSpPr/>
          <p:nvPr/>
        </p:nvSpPr>
        <p:spPr>
          <a:xfrm>
            <a:off x="9177646" y="327561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E9EA8-12A5-C4B6-4B19-E3D8E9410B7E}"/>
              </a:ext>
            </a:extLst>
          </p:cNvPr>
          <p:cNvSpPr txBox="1"/>
          <p:nvPr/>
        </p:nvSpPr>
        <p:spPr>
          <a:xfrm>
            <a:off x="9239004" y="2731320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q</a:t>
            </a:r>
            <a:endParaRPr lang="en-E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96A11F-8438-2265-6C07-966BFEE5CE0B}"/>
              </a:ext>
            </a:extLst>
          </p:cNvPr>
          <p:cNvSpPr/>
          <p:nvPr/>
        </p:nvSpPr>
        <p:spPr>
          <a:xfrm>
            <a:off x="8380015" y="3273631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CB6188-9FD3-EA37-062D-DCF455EF9B51}"/>
              </a:ext>
            </a:extLst>
          </p:cNvPr>
          <p:cNvSpPr txBox="1"/>
          <p:nvPr/>
        </p:nvSpPr>
        <p:spPr>
          <a:xfrm>
            <a:off x="7859481" y="2729340"/>
            <a:ext cx="554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-q</a:t>
            </a:r>
            <a:endParaRPr lang="en-ES" dirty="0"/>
          </a:p>
        </p:txBody>
      </p:sp>
      <p:sp>
        <p:nvSpPr>
          <p:cNvPr id="22" name="Left Bracket 21">
            <a:extLst>
              <a:ext uri="{FF2B5EF4-FFF2-40B4-BE49-F238E27FC236}">
                <a16:creationId xmlns:a16="http://schemas.microsoft.com/office/drawing/2014/main" id="{29BD98E2-C994-1DF5-3D87-595316E8A32F}"/>
              </a:ext>
            </a:extLst>
          </p:cNvPr>
          <p:cNvSpPr/>
          <p:nvPr/>
        </p:nvSpPr>
        <p:spPr>
          <a:xfrm rot="16200000">
            <a:off x="8765962" y="3243945"/>
            <a:ext cx="191984" cy="79762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D0AD28E-4E26-B35E-FC55-9F3F476A7202}"/>
              </a:ext>
            </a:extLst>
          </p:cNvPr>
          <p:cNvSpPr txBox="1"/>
          <p:nvPr/>
        </p:nvSpPr>
        <p:spPr>
          <a:xfrm>
            <a:off x="8617520" y="3653643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Δ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3D46EFE-B47A-FAA4-36B2-EB0BE47A0BC1}"/>
              </a:ext>
            </a:extLst>
          </p:cNvPr>
          <p:cNvSpPr/>
          <p:nvPr/>
        </p:nvSpPr>
        <p:spPr>
          <a:xfrm>
            <a:off x="4055424" y="3271655"/>
            <a:ext cx="166255" cy="1781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F4F1A-FFCA-7508-A513-7E3BB28E1A43}"/>
              </a:ext>
            </a:extLst>
          </p:cNvPr>
          <p:cNvSpPr txBox="1"/>
          <p:nvPr/>
        </p:nvSpPr>
        <p:spPr>
          <a:xfrm>
            <a:off x="3808031" y="2715489"/>
            <a:ext cx="5613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q</a:t>
            </a:r>
            <a:r>
              <a:rPr lang="en-ES" sz="3200" baseline="-25000" dirty="0"/>
              <a:t>2</a:t>
            </a:r>
            <a:endParaRPr lang="en-ES" baseline="-25000" dirty="0"/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564A7CC-23C8-AA4C-DBA8-480F48A584F2}"/>
              </a:ext>
            </a:extLst>
          </p:cNvPr>
          <p:cNvSpPr/>
          <p:nvPr/>
        </p:nvSpPr>
        <p:spPr>
          <a:xfrm rot="16200000">
            <a:off x="3841670" y="3390406"/>
            <a:ext cx="148444" cy="48095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241D11-B44C-6A40-9A9F-3CEC85CF8E07}"/>
              </a:ext>
            </a:extLst>
          </p:cNvPr>
          <p:cNvSpPr txBox="1"/>
          <p:nvPr/>
        </p:nvSpPr>
        <p:spPr>
          <a:xfrm>
            <a:off x="3699166" y="3580408"/>
            <a:ext cx="635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d</a:t>
            </a:r>
            <a:r>
              <a:rPr lang="en-ES" sz="32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407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oughnut 1">
            <a:extLst>
              <a:ext uri="{FF2B5EF4-FFF2-40B4-BE49-F238E27FC236}">
                <a16:creationId xmlns:a16="http://schemas.microsoft.com/office/drawing/2014/main" id="{6D260114-3886-26DC-2103-39FBE1193968}"/>
              </a:ext>
            </a:extLst>
          </p:cNvPr>
          <p:cNvSpPr/>
          <p:nvPr/>
        </p:nvSpPr>
        <p:spPr>
          <a:xfrm>
            <a:off x="2291938" y="2030680"/>
            <a:ext cx="4678878" cy="1520043"/>
          </a:xfrm>
          <a:custGeom>
            <a:avLst/>
            <a:gdLst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45377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  <a:gd name="connsiteX0" fmla="*/ 0 w 4678878"/>
              <a:gd name="connsiteY0" fmla="*/ 2345377 h 4690754"/>
              <a:gd name="connsiteX1" fmla="*/ 2339439 w 4678878"/>
              <a:gd name="connsiteY1" fmla="*/ 0 h 4690754"/>
              <a:gd name="connsiteX2" fmla="*/ 4678878 w 4678878"/>
              <a:gd name="connsiteY2" fmla="*/ 2345377 h 4690754"/>
              <a:gd name="connsiteX3" fmla="*/ 2339439 w 4678878"/>
              <a:gd name="connsiteY3" fmla="*/ 4690754 h 4690754"/>
              <a:gd name="connsiteX4" fmla="*/ 0 w 4678878"/>
              <a:gd name="connsiteY4" fmla="*/ 2345377 h 4690754"/>
              <a:gd name="connsiteX5" fmla="*/ 599551 w 4678878"/>
              <a:gd name="connsiteY5" fmla="*/ 2345377 h 4690754"/>
              <a:gd name="connsiteX6" fmla="*/ 2339439 w 4678878"/>
              <a:gd name="connsiteY6" fmla="*/ 4091203 h 4690754"/>
              <a:gd name="connsiteX7" fmla="*/ 4079327 w 4678878"/>
              <a:gd name="connsiteY7" fmla="*/ 2369128 h 4690754"/>
              <a:gd name="connsiteX8" fmla="*/ 2339439 w 4678878"/>
              <a:gd name="connsiteY8" fmla="*/ 599551 h 4690754"/>
              <a:gd name="connsiteX9" fmla="*/ 599551 w 4678878"/>
              <a:gd name="connsiteY9" fmla="*/ 2345377 h 4690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78878" h="4690754">
                <a:moveTo>
                  <a:pt x="0" y="2345377"/>
                </a:moveTo>
                <a:cubicBezTo>
                  <a:pt x="0" y="1050061"/>
                  <a:pt x="1047403" y="0"/>
                  <a:pt x="2339439" y="0"/>
                </a:cubicBezTo>
                <a:cubicBezTo>
                  <a:pt x="3631475" y="0"/>
                  <a:pt x="4678878" y="1050061"/>
                  <a:pt x="4678878" y="2345377"/>
                </a:cubicBezTo>
                <a:cubicBezTo>
                  <a:pt x="4678878" y="3640693"/>
                  <a:pt x="3631475" y="4690754"/>
                  <a:pt x="2339439" y="4690754"/>
                </a:cubicBezTo>
                <a:cubicBezTo>
                  <a:pt x="1047403" y="4690754"/>
                  <a:pt x="0" y="3640693"/>
                  <a:pt x="0" y="2345377"/>
                </a:cubicBezTo>
                <a:close/>
                <a:moveTo>
                  <a:pt x="599551" y="2345377"/>
                </a:moveTo>
                <a:cubicBezTo>
                  <a:pt x="575800" y="3570826"/>
                  <a:pt x="1759476" y="4087245"/>
                  <a:pt x="2339439" y="4091203"/>
                </a:cubicBezTo>
                <a:cubicBezTo>
                  <a:pt x="2919402" y="4095161"/>
                  <a:pt x="4079327" y="3594578"/>
                  <a:pt x="4079327" y="2369128"/>
                </a:cubicBezTo>
                <a:cubicBezTo>
                  <a:pt x="4079327" y="1131803"/>
                  <a:pt x="2919402" y="603509"/>
                  <a:pt x="2339439" y="599551"/>
                </a:cubicBezTo>
                <a:cubicBezTo>
                  <a:pt x="1759476" y="595593"/>
                  <a:pt x="623302" y="1119928"/>
                  <a:pt x="599551" y="2345377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7C2E2CC-BEE7-0332-A423-0DFD45A72539}"/>
              </a:ext>
            </a:extLst>
          </p:cNvPr>
          <p:cNvSpPr/>
          <p:nvPr/>
        </p:nvSpPr>
        <p:spPr>
          <a:xfrm>
            <a:off x="3253836" y="1401289"/>
            <a:ext cx="2743200" cy="274320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F88BB4F2-B887-81E3-525F-B79EA3A7A5A3}"/>
              </a:ext>
            </a:extLst>
          </p:cNvPr>
          <p:cNvSpPr/>
          <p:nvPr/>
        </p:nvSpPr>
        <p:spPr>
          <a:xfrm>
            <a:off x="3691246" y="2470069"/>
            <a:ext cx="1902652" cy="663052"/>
          </a:xfrm>
          <a:custGeom>
            <a:avLst/>
            <a:gdLst>
              <a:gd name="connsiteX0" fmla="*/ 0 w 1890156"/>
              <a:gd name="connsiteY0" fmla="*/ 949037 h 1898074"/>
              <a:gd name="connsiteX1" fmla="*/ 945078 w 1890156"/>
              <a:gd name="connsiteY1" fmla="*/ 0 h 1898074"/>
              <a:gd name="connsiteX2" fmla="*/ 1890156 w 1890156"/>
              <a:gd name="connsiteY2" fmla="*/ 949037 h 1898074"/>
              <a:gd name="connsiteX3" fmla="*/ 945078 w 1890156"/>
              <a:gd name="connsiteY3" fmla="*/ 1898074 h 1898074"/>
              <a:gd name="connsiteX4" fmla="*/ 0 w 1890156"/>
              <a:gd name="connsiteY4" fmla="*/ 949037 h 1898074"/>
              <a:gd name="connsiteX5" fmla="*/ 242205 w 1890156"/>
              <a:gd name="connsiteY5" fmla="*/ 949037 h 1898074"/>
              <a:gd name="connsiteX6" fmla="*/ 945078 w 1890156"/>
              <a:gd name="connsiteY6" fmla="*/ 1655869 h 1898074"/>
              <a:gd name="connsiteX7" fmla="*/ 1647951 w 1890156"/>
              <a:gd name="connsiteY7" fmla="*/ 949037 h 1898074"/>
              <a:gd name="connsiteX8" fmla="*/ 945078 w 1890156"/>
              <a:gd name="connsiteY8" fmla="*/ 242205 h 1898074"/>
              <a:gd name="connsiteX9" fmla="*/ 242205 w 1890156"/>
              <a:gd name="connsiteY9" fmla="*/ 949037 h 1898074"/>
              <a:gd name="connsiteX0" fmla="*/ 0 w 1902032"/>
              <a:gd name="connsiteY0" fmla="*/ 949043 h 1898087"/>
              <a:gd name="connsiteX1" fmla="*/ 945078 w 1902032"/>
              <a:gd name="connsiteY1" fmla="*/ 6 h 1898087"/>
              <a:gd name="connsiteX2" fmla="*/ 1902032 w 1902032"/>
              <a:gd name="connsiteY2" fmla="*/ 960919 h 1898087"/>
              <a:gd name="connsiteX3" fmla="*/ 945078 w 1902032"/>
              <a:gd name="connsiteY3" fmla="*/ 1898080 h 1898087"/>
              <a:gd name="connsiteX4" fmla="*/ 0 w 1902032"/>
              <a:gd name="connsiteY4" fmla="*/ 949043 h 1898087"/>
              <a:gd name="connsiteX5" fmla="*/ 242205 w 1902032"/>
              <a:gd name="connsiteY5" fmla="*/ 949043 h 1898087"/>
              <a:gd name="connsiteX6" fmla="*/ 945078 w 1902032"/>
              <a:gd name="connsiteY6" fmla="*/ 1655875 h 1898087"/>
              <a:gd name="connsiteX7" fmla="*/ 1647951 w 1902032"/>
              <a:gd name="connsiteY7" fmla="*/ 949043 h 1898087"/>
              <a:gd name="connsiteX8" fmla="*/ 945078 w 1902032"/>
              <a:gd name="connsiteY8" fmla="*/ 242211 h 1898087"/>
              <a:gd name="connsiteX9" fmla="*/ 242205 w 1902032"/>
              <a:gd name="connsiteY9" fmla="*/ 949043 h 1898087"/>
              <a:gd name="connsiteX0" fmla="*/ 0 w 1902652"/>
              <a:gd name="connsiteY0" fmla="*/ 949043 h 1898093"/>
              <a:gd name="connsiteX1" fmla="*/ 945078 w 1902652"/>
              <a:gd name="connsiteY1" fmla="*/ 6 h 1898093"/>
              <a:gd name="connsiteX2" fmla="*/ 1902032 w 1902652"/>
              <a:gd name="connsiteY2" fmla="*/ 960919 h 1898093"/>
              <a:gd name="connsiteX3" fmla="*/ 945078 w 1902652"/>
              <a:gd name="connsiteY3" fmla="*/ 1898080 h 1898093"/>
              <a:gd name="connsiteX4" fmla="*/ 0 w 1902652"/>
              <a:gd name="connsiteY4" fmla="*/ 949043 h 1898093"/>
              <a:gd name="connsiteX5" fmla="*/ 242205 w 1902652"/>
              <a:gd name="connsiteY5" fmla="*/ 949043 h 1898093"/>
              <a:gd name="connsiteX6" fmla="*/ 945078 w 1902652"/>
              <a:gd name="connsiteY6" fmla="*/ 1655875 h 1898093"/>
              <a:gd name="connsiteX7" fmla="*/ 1647951 w 1902652"/>
              <a:gd name="connsiteY7" fmla="*/ 949043 h 1898093"/>
              <a:gd name="connsiteX8" fmla="*/ 945078 w 1902652"/>
              <a:gd name="connsiteY8" fmla="*/ 242211 h 1898093"/>
              <a:gd name="connsiteX9" fmla="*/ 242205 w 1902652"/>
              <a:gd name="connsiteY9" fmla="*/ 949043 h 1898093"/>
              <a:gd name="connsiteX0" fmla="*/ 0 w 1902652"/>
              <a:gd name="connsiteY0" fmla="*/ 949048 h 1898098"/>
              <a:gd name="connsiteX1" fmla="*/ 945078 w 1902652"/>
              <a:gd name="connsiteY1" fmla="*/ 11 h 1898098"/>
              <a:gd name="connsiteX2" fmla="*/ 1902032 w 1902652"/>
              <a:gd name="connsiteY2" fmla="*/ 960924 h 1898098"/>
              <a:gd name="connsiteX3" fmla="*/ 945078 w 1902652"/>
              <a:gd name="connsiteY3" fmla="*/ 1898085 h 1898098"/>
              <a:gd name="connsiteX4" fmla="*/ 0 w 1902652"/>
              <a:gd name="connsiteY4" fmla="*/ 949048 h 1898098"/>
              <a:gd name="connsiteX5" fmla="*/ 242205 w 1902652"/>
              <a:gd name="connsiteY5" fmla="*/ 949048 h 1898098"/>
              <a:gd name="connsiteX6" fmla="*/ 945078 w 1902652"/>
              <a:gd name="connsiteY6" fmla="*/ 1655880 h 1898098"/>
              <a:gd name="connsiteX7" fmla="*/ 1647951 w 1902652"/>
              <a:gd name="connsiteY7" fmla="*/ 949048 h 1898098"/>
              <a:gd name="connsiteX8" fmla="*/ 945078 w 1902652"/>
              <a:gd name="connsiteY8" fmla="*/ 242216 h 1898098"/>
              <a:gd name="connsiteX9" fmla="*/ 242205 w 1902652"/>
              <a:gd name="connsiteY9" fmla="*/ 949048 h 1898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02652" h="1898098">
                <a:moveTo>
                  <a:pt x="0" y="949048"/>
                </a:moveTo>
                <a:cubicBezTo>
                  <a:pt x="0" y="258655"/>
                  <a:pt x="628073" y="-1968"/>
                  <a:pt x="945078" y="11"/>
                </a:cubicBezTo>
                <a:cubicBezTo>
                  <a:pt x="1262083" y="1990"/>
                  <a:pt x="1878281" y="234905"/>
                  <a:pt x="1902032" y="960924"/>
                </a:cubicBezTo>
                <a:cubicBezTo>
                  <a:pt x="1925783" y="1686943"/>
                  <a:pt x="1262083" y="1900064"/>
                  <a:pt x="945078" y="1898085"/>
                </a:cubicBezTo>
                <a:cubicBezTo>
                  <a:pt x="628073" y="1896106"/>
                  <a:pt x="0" y="1639441"/>
                  <a:pt x="0" y="949048"/>
                </a:cubicBezTo>
                <a:close/>
                <a:moveTo>
                  <a:pt x="242205" y="949048"/>
                </a:moveTo>
                <a:cubicBezTo>
                  <a:pt x="242205" y="1339421"/>
                  <a:pt x="556892" y="1655880"/>
                  <a:pt x="945078" y="1655880"/>
                </a:cubicBezTo>
                <a:cubicBezTo>
                  <a:pt x="1333264" y="1655880"/>
                  <a:pt x="1647951" y="1339421"/>
                  <a:pt x="1647951" y="949048"/>
                </a:cubicBezTo>
                <a:cubicBezTo>
                  <a:pt x="1647951" y="558675"/>
                  <a:pt x="1333264" y="242216"/>
                  <a:pt x="945078" y="242216"/>
                </a:cubicBezTo>
                <a:cubicBezTo>
                  <a:pt x="556892" y="242216"/>
                  <a:pt x="242205" y="558675"/>
                  <a:pt x="242205" y="949048"/>
                </a:cubicBezTo>
                <a:close/>
              </a:path>
            </a:pathLst>
          </a:custGeom>
          <a:solidFill>
            <a:srgbClr val="FF0000">
              <a:alpha val="2094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209825A-A02C-5691-8B87-EFF57FEF4894}"/>
              </a:ext>
            </a:extLst>
          </p:cNvPr>
          <p:cNvCxnSpPr>
            <a:cxnSpLocks/>
          </p:cNvCxnSpPr>
          <p:nvPr/>
        </p:nvCxnSpPr>
        <p:spPr>
          <a:xfrm flipH="1">
            <a:off x="6092042" y="1661615"/>
            <a:ext cx="755012" cy="5234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B2E8E1-D0FE-607A-E278-90EDA30C7F3B}"/>
              </a:ext>
            </a:extLst>
          </p:cNvPr>
          <p:cNvCxnSpPr>
            <a:cxnSpLocks/>
          </p:cNvCxnSpPr>
          <p:nvPr/>
        </p:nvCxnSpPr>
        <p:spPr>
          <a:xfrm flipH="1">
            <a:off x="5591051" y="2394914"/>
            <a:ext cx="1857375" cy="40005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/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𝑐𝑡𝑒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83E343-8C29-EB7A-93DE-606D30869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192" y="1304427"/>
                <a:ext cx="161634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/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ES" sz="320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E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AD5AD9-61E6-8986-66BA-498364B8C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663" y="2047250"/>
                <a:ext cx="614271" cy="584775"/>
              </a:xfrm>
              <a:prstGeom prst="rect">
                <a:avLst/>
              </a:prstGeom>
              <a:blipFill>
                <a:blip r:embed="rId3"/>
                <a:stretch>
                  <a:fillRect l="-4082" r="-4082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DC45D8A-A86F-1DBF-117F-40B587CF816E}"/>
              </a:ext>
            </a:extLst>
          </p:cNvPr>
          <p:cNvGrpSpPr/>
          <p:nvPr/>
        </p:nvGrpSpPr>
        <p:grpSpPr>
          <a:xfrm>
            <a:off x="3228110" y="4298867"/>
            <a:ext cx="476989" cy="164275"/>
            <a:chOff x="2325585" y="5248894"/>
            <a:chExt cx="476989" cy="164275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BC8A22-EC2C-5FC6-D696-FBF253C4F549}"/>
                </a:ext>
              </a:extLst>
            </p:cNvPr>
            <p:cNvCxnSpPr/>
            <p:nvPr/>
          </p:nvCxnSpPr>
          <p:spPr>
            <a:xfrm>
              <a:off x="2327561" y="5248894"/>
              <a:ext cx="4750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9BCCF8D-3A56-C04F-C22F-F10FB84F3C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55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509A30E-7E55-A568-C1F6-E73046F0A0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79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9DDCD48-3A40-4260-7727-920E4A04C4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30385" y="5248894"/>
              <a:ext cx="120732" cy="16427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0AA4EA74-235D-EE5E-6412-0ECA23020E17}"/>
              </a:ext>
            </a:extLst>
          </p:cNvPr>
          <p:cNvSpPr/>
          <p:nvPr/>
        </p:nvSpPr>
        <p:spPr>
          <a:xfrm>
            <a:off x="3443843" y="3467594"/>
            <a:ext cx="1721923" cy="1626919"/>
          </a:xfrm>
          <a:prstGeom prst="arc">
            <a:avLst>
              <a:gd name="adj1" fmla="val 10736342"/>
              <a:gd name="adj2" fmla="val 1321576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0850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05A78-7D09-3541-126B-9D35F04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36850BF-162B-DCE4-8516-FF015526DCB7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C6AD92-7995-4551-D626-EA2FABCB0B7A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1ACBD55-29E9-2C23-ADD8-E586196FD1D8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B534E8-6CBB-B654-7F98-E1425C3A9DEB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2B47E9-EE2D-8249-0691-CC8E4FDF0769}"/>
              </a:ext>
            </a:extLst>
          </p:cNvPr>
          <p:cNvSpPr txBox="1"/>
          <p:nvPr/>
        </p:nvSpPr>
        <p:spPr>
          <a:xfrm>
            <a:off x="3548111" y="2905055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EE93F2CD-93BF-5CBC-2484-4AED71C8A222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12F179AD-A8CF-85F8-FAC6-D916DA73385C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2774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F113F-E0F4-DB94-6594-2C99C6E6B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F91D499D-EB81-2FAB-8F86-2A401CDF1FFC}"/>
              </a:ext>
            </a:extLst>
          </p:cNvPr>
          <p:cNvSpPr txBox="1"/>
          <p:nvPr/>
        </p:nvSpPr>
        <p:spPr>
          <a:xfrm>
            <a:off x="2166198" y="1886667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C2C59F-1A06-CD71-F728-631EF8B739D9}"/>
              </a:ext>
            </a:extLst>
          </p:cNvPr>
          <p:cNvSpPr txBox="1"/>
          <p:nvPr/>
        </p:nvSpPr>
        <p:spPr>
          <a:xfrm>
            <a:off x="2161121" y="1793648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97E46B-E2E5-41E3-2571-FC97CFC97E79}"/>
              </a:ext>
            </a:extLst>
          </p:cNvPr>
          <p:cNvSpPr/>
          <p:nvPr/>
        </p:nvSpPr>
        <p:spPr>
          <a:xfrm rot="19898773">
            <a:off x="2487835" y="2638674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E48170-B536-9466-A524-35FB7E94CE69}"/>
              </a:ext>
            </a:extLst>
          </p:cNvPr>
          <p:cNvCxnSpPr>
            <a:cxnSpLocks/>
          </p:cNvCxnSpPr>
          <p:nvPr/>
        </p:nvCxnSpPr>
        <p:spPr>
          <a:xfrm rot="19898773" flipV="1">
            <a:off x="2889563" y="2021609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Arc 32">
            <a:extLst>
              <a:ext uri="{FF2B5EF4-FFF2-40B4-BE49-F238E27FC236}">
                <a16:creationId xmlns:a16="http://schemas.microsoft.com/office/drawing/2014/main" id="{D5937DA5-B7EF-C550-8EE1-B553264B90BD}"/>
              </a:ext>
            </a:extLst>
          </p:cNvPr>
          <p:cNvSpPr/>
          <p:nvPr/>
        </p:nvSpPr>
        <p:spPr>
          <a:xfrm rot="19898773">
            <a:off x="2411608" y="2902458"/>
            <a:ext cx="2128837" cy="1348743"/>
          </a:xfrm>
          <a:prstGeom prst="arc">
            <a:avLst>
              <a:gd name="adj1" fmla="val 1278982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7E952548-FC50-BB72-6807-DA2AC650D8A8}"/>
              </a:ext>
            </a:extLst>
          </p:cNvPr>
          <p:cNvSpPr/>
          <p:nvPr/>
        </p:nvSpPr>
        <p:spPr>
          <a:xfrm rot="19898773">
            <a:off x="2624166" y="2287720"/>
            <a:ext cx="549966" cy="407799"/>
          </a:xfrm>
          <a:prstGeom prst="arc">
            <a:avLst>
              <a:gd name="adj1" fmla="val 1490579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3159A8-EFB5-1CC5-D869-9191CE959BEA}"/>
              </a:ext>
            </a:extLst>
          </p:cNvPr>
          <p:cNvCxnSpPr>
            <a:cxnSpLocks/>
          </p:cNvCxnSpPr>
          <p:nvPr/>
        </p:nvCxnSpPr>
        <p:spPr>
          <a:xfrm flipV="1">
            <a:off x="3531502" y="629391"/>
            <a:ext cx="0" cy="304008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80C8A2-3BC5-6AEF-1DD3-6F1827C3CDF0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655789D-AF63-864B-898A-CEE279DB157E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8E979E-52E1-C7E4-1C4F-30E958AD4417}"/>
              </a:ext>
            </a:extLst>
          </p:cNvPr>
          <p:cNvCxnSpPr>
            <a:cxnSpLocks/>
          </p:cNvCxnSpPr>
          <p:nvPr/>
        </p:nvCxnSpPr>
        <p:spPr>
          <a:xfrm flipH="1">
            <a:off x="2636322" y="1413164"/>
            <a:ext cx="890649" cy="688769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796D4F4-4BE7-0F5D-0F7E-344FC2405605}"/>
              </a:ext>
            </a:extLst>
          </p:cNvPr>
          <p:cNvCxnSpPr>
            <a:cxnSpLocks/>
          </p:cNvCxnSpPr>
          <p:nvPr/>
        </p:nvCxnSpPr>
        <p:spPr>
          <a:xfrm>
            <a:off x="2648770" y="2072243"/>
            <a:ext cx="0" cy="2262250"/>
          </a:xfrm>
          <a:prstGeom prst="straightConnector1">
            <a:avLst/>
          </a:prstGeom>
          <a:ln w="38100"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8C541FA-990D-5E6E-CB42-49381EDD4293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68ABB-374E-B843-9644-823F05F7EC21}"/>
              </a:ext>
            </a:extLst>
          </p:cNvPr>
          <p:cNvSpPr txBox="1"/>
          <p:nvPr/>
        </p:nvSpPr>
        <p:spPr>
          <a:xfrm>
            <a:off x="4921692" y="3043598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5E0D64-B109-0734-4510-0F606EBC0E8F}"/>
              </a:ext>
            </a:extLst>
          </p:cNvPr>
          <p:cNvSpPr txBox="1"/>
          <p:nvPr/>
        </p:nvSpPr>
        <p:spPr>
          <a:xfrm>
            <a:off x="3625303" y="524050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A1D099A-4CBC-1BDC-7E29-B3E7B409C7FF}"/>
              </a:ext>
            </a:extLst>
          </p:cNvPr>
          <p:cNvSpPr txBox="1"/>
          <p:nvPr/>
        </p:nvSpPr>
        <p:spPr>
          <a:xfrm>
            <a:off x="3643114" y="2726924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6442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2CEAE-803B-E769-BC95-8B99D862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AC2E50C-149F-99C1-CC75-2014F4A30FD1}"/>
              </a:ext>
            </a:extLst>
          </p:cNvPr>
          <p:cNvSpPr/>
          <p:nvPr/>
        </p:nvSpPr>
        <p:spPr>
          <a:xfrm>
            <a:off x="2303811" y="2686050"/>
            <a:ext cx="2068164" cy="2064080"/>
          </a:xfrm>
          <a:prstGeom prst="ellipse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14000">
                <a:schemeClr val="accent1">
                  <a:lumMod val="20000"/>
                  <a:lumOff val="8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5F96C8-3F88-3E89-B636-3C5F3ACB2EB7}"/>
              </a:ext>
            </a:extLst>
          </p:cNvPr>
          <p:cNvCxnSpPr>
            <a:cxnSpLocks/>
          </p:cNvCxnSpPr>
          <p:nvPr/>
        </p:nvCxnSpPr>
        <p:spPr>
          <a:xfrm flipV="1">
            <a:off x="3341605" y="1910184"/>
            <a:ext cx="0" cy="9390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07B801B-CE07-ECB5-0509-057F1A8D0066}"/>
              </a:ext>
            </a:extLst>
          </p:cNvPr>
          <p:cNvSpPr txBox="1"/>
          <p:nvPr/>
        </p:nvSpPr>
        <p:spPr>
          <a:xfrm>
            <a:off x="3377482" y="1815414"/>
            <a:ext cx="481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w</a:t>
            </a:r>
            <a:endParaRPr lang="en-E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71942EF-47A3-FFD8-167C-3728FAEABCDA}"/>
              </a:ext>
            </a:extLst>
          </p:cNvPr>
          <p:cNvSpPr txBox="1"/>
          <p:nvPr/>
        </p:nvSpPr>
        <p:spPr>
          <a:xfrm>
            <a:off x="3372405" y="1722395"/>
            <a:ext cx="492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2400" dirty="0"/>
              <a:t>➝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6CA52D-2C16-AB16-F813-B2B0E5CD9CDF}"/>
              </a:ext>
            </a:extLst>
          </p:cNvPr>
          <p:cNvSpPr txBox="1"/>
          <p:nvPr/>
        </p:nvSpPr>
        <p:spPr>
          <a:xfrm>
            <a:off x="2716838" y="2786302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FBA5D931-7317-A7CF-E89B-5272F1A81E43}"/>
              </a:ext>
            </a:extLst>
          </p:cNvPr>
          <p:cNvSpPr/>
          <p:nvPr/>
        </p:nvSpPr>
        <p:spPr>
          <a:xfrm>
            <a:off x="2271713" y="3300418"/>
            <a:ext cx="2128837" cy="771525"/>
          </a:xfrm>
          <a:prstGeom prst="arc">
            <a:avLst>
              <a:gd name="adj1" fmla="val 546407"/>
              <a:gd name="adj2" fmla="val 10400285"/>
            </a:avLst>
          </a:prstGeom>
          <a:ln w="3810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38AE8036-DBE2-1AB2-C3B3-5D24E21ED151}"/>
              </a:ext>
            </a:extLst>
          </p:cNvPr>
          <p:cNvSpPr/>
          <p:nvPr/>
        </p:nvSpPr>
        <p:spPr>
          <a:xfrm>
            <a:off x="3081130" y="2319130"/>
            <a:ext cx="549966" cy="251791"/>
          </a:xfrm>
          <a:prstGeom prst="arc">
            <a:avLst>
              <a:gd name="adj1" fmla="val 1510068"/>
              <a:gd name="adj2" fmla="val 20964950"/>
            </a:avLst>
          </a:prstGeom>
          <a:ln w="38100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BCFEFB-1B39-C2A1-F1A7-EA135889A4BF}"/>
              </a:ext>
            </a:extLst>
          </p:cNvPr>
          <p:cNvCxnSpPr>
            <a:cxnSpLocks/>
          </p:cNvCxnSpPr>
          <p:nvPr/>
        </p:nvCxnSpPr>
        <p:spPr>
          <a:xfrm>
            <a:off x="4948357" y="3688373"/>
            <a:ext cx="997527" cy="0"/>
          </a:xfrm>
          <a:prstGeom prst="straightConnector1">
            <a:avLst/>
          </a:prstGeom>
          <a:ln w="603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Block Arc 36">
            <a:extLst>
              <a:ext uri="{FF2B5EF4-FFF2-40B4-BE49-F238E27FC236}">
                <a16:creationId xmlns:a16="http://schemas.microsoft.com/office/drawing/2014/main" id="{699C25B6-ED7C-639B-39A6-5B75B8BE3240}"/>
              </a:ext>
            </a:extLst>
          </p:cNvPr>
          <p:cNvSpPr/>
          <p:nvPr/>
        </p:nvSpPr>
        <p:spPr>
          <a:xfrm>
            <a:off x="6264423" y="3070748"/>
            <a:ext cx="640063" cy="647564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71B5A7-5711-56C6-99BB-588436C3F27A}"/>
              </a:ext>
            </a:extLst>
          </p:cNvPr>
          <p:cNvSpPr txBox="1"/>
          <p:nvPr/>
        </p:nvSpPr>
        <p:spPr>
          <a:xfrm>
            <a:off x="7033443" y="2876179"/>
            <a:ext cx="9765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</a:t>
            </a:r>
            <a:r>
              <a:rPr lang="en-ES" sz="3200" dirty="0"/>
              <a:t>·dθ</a:t>
            </a:r>
            <a:endParaRPr lang="en-E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F919D8A-2D82-853A-F0E7-E5F307E05B55}"/>
              </a:ext>
            </a:extLst>
          </p:cNvPr>
          <p:cNvSpPr txBox="1"/>
          <p:nvPr/>
        </p:nvSpPr>
        <p:spPr>
          <a:xfrm>
            <a:off x="6443381" y="3802298"/>
            <a:ext cx="2165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a·sin(θ)</a:t>
            </a:r>
            <a:r>
              <a:rPr lang="en-ES" sz="3200" dirty="0"/>
              <a:t>wdt</a:t>
            </a:r>
            <a:endParaRPr lang="en-ES" dirty="0"/>
          </a:p>
        </p:txBody>
      </p:sp>
      <p:sp>
        <p:nvSpPr>
          <p:cNvPr id="41" name="Left Bracket 40">
            <a:extLst>
              <a:ext uri="{FF2B5EF4-FFF2-40B4-BE49-F238E27FC236}">
                <a16:creationId xmlns:a16="http://schemas.microsoft.com/office/drawing/2014/main" id="{B950CEED-98CE-6564-2185-3E91CCC45076}"/>
              </a:ext>
            </a:extLst>
          </p:cNvPr>
          <p:cNvSpPr/>
          <p:nvPr/>
        </p:nvSpPr>
        <p:spPr>
          <a:xfrm rot="15255333">
            <a:off x="6642990" y="3562481"/>
            <a:ext cx="191984" cy="488207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2" name="Left Bracket 41">
            <a:extLst>
              <a:ext uri="{FF2B5EF4-FFF2-40B4-BE49-F238E27FC236}">
                <a16:creationId xmlns:a16="http://schemas.microsoft.com/office/drawing/2014/main" id="{EE8650C3-A8CE-16B9-234C-B1910F6185AD}"/>
              </a:ext>
            </a:extLst>
          </p:cNvPr>
          <p:cNvSpPr/>
          <p:nvPr/>
        </p:nvSpPr>
        <p:spPr>
          <a:xfrm rot="8985613">
            <a:off x="6794390" y="2939124"/>
            <a:ext cx="207845" cy="607834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43" name="Block Arc 36">
            <a:extLst>
              <a:ext uri="{FF2B5EF4-FFF2-40B4-BE49-F238E27FC236}">
                <a16:creationId xmlns:a16="http://schemas.microsoft.com/office/drawing/2014/main" id="{442B4252-5E0B-CFD8-62D9-0955CAD38200}"/>
              </a:ext>
            </a:extLst>
          </p:cNvPr>
          <p:cNvSpPr/>
          <p:nvPr/>
        </p:nvSpPr>
        <p:spPr>
          <a:xfrm>
            <a:off x="3662740" y="3102425"/>
            <a:ext cx="321434" cy="365512"/>
          </a:xfrm>
          <a:custGeom>
            <a:avLst/>
            <a:gdLst>
              <a:gd name="connsiteX0" fmla="*/ 4024547 w 4419600"/>
              <a:gd name="connsiteY0" fmla="*/ 742496 h 3458308"/>
              <a:gd name="connsiteX1" fmla="*/ 4351240 w 4419600"/>
              <a:gd name="connsiteY1" fmla="*/ 1302389 h 3458308"/>
              <a:gd name="connsiteX2" fmla="*/ 3911319 w 4419600"/>
              <a:gd name="connsiteY2" fmla="*/ 1390060 h 3458308"/>
              <a:gd name="connsiteX3" fmla="*/ 3622999 w 4419600"/>
              <a:gd name="connsiteY3" fmla="*/ 960813 h 3458308"/>
              <a:gd name="connsiteX4" fmla="*/ 4024547 w 4419600"/>
              <a:gd name="connsiteY4" fmla="*/ 742496 h 3458308"/>
              <a:gd name="connsiteX0" fmla="*/ 401548 w 739964"/>
              <a:gd name="connsiteY0" fmla="*/ 0 h 647564"/>
              <a:gd name="connsiteX1" fmla="*/ 739964 w 739964"/>
              <a:gd name="connsiteY1" fmla="*/ 583339 h 647564"/>
              <a:gd name="connsiteX2" fmla="*/ 288320 w 739964"/>
              <a:gd name="connsiteY2" fmla="*/ 647564 h 647564"/>
              <a:gd name="connsiteX3" fmla="*/ 0 w 739964"/>
              <a:gd name="connsiteY3" fmla="*/ 218317 h 647564"/>
              <a:gd name="connsiteX4" fmla="*/ 401548 w 739964"/>
              <a:gd name="connsiteY4" fmla="*/ 0 h 647564"/>
              <a:gd name="connsiteX0" fmla="*/ 296041 w 634457"/>
              <a:gd name="connsiteY0" fmla="*/ 0 h 647564"/>
              <a:gd name="connsiteX1" fmla="*/ 634457 w 634457"/>
              <a:gd name="connsiteY1" fmla="*/ 583339 h 647564"/>
              <a:gd name="connsiteX2" fmla="*/ 182813 w 634457"/>
              <a:gd name="connsiteY2" fmla="*/ 647564 h 647564"/>
              <a:gd name="connsiteX3" fmla="*/ 0 w 634457"/>
              <a:gd name="connsiteY3" fmla="*/ 230040 h 647564"/>
              <a:gd name="connsiteX4" fmla="*/ 296041 w 634457"/>
              <a:gd name="connsiteY4" fmla="*/ 0 h 647564"/>
              <a:gd name="connsiteX0" fmla="*/ 307764 w 646180"/>
              <a:gd name="connsiteY0" fmla="*/ 0 h 647564"/>
              <a:gd name="connsiteX1" fmla="*/ 646180 w 646180"/>
              <a:gd name="connsiteY1" fmla="*/ 583339 h 647564"/>
              <a:gd name="connsiteX2" fmla="*/ 194536 w 646180"/>
              <a:gd name="connsiteY2" fmla="*/ 647564 h 647564"/>
              <a:gd name="connsiteX3" fmla="*/ 0 w 646180"/>
              <a:gd name="connsiteY3" fmla="*/ 124532 h 647564"/>
              <a:gd name="connsiteX4" fmla="*/ 307764 w 64618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65230"/>
              <a:gd name="connsiteY0" fmla="*/ 0 h 647564"/>
              <a:gd name="connsiteX1" fmla="*/ 665230 w 665230"/>
              <a:gd name="connsiteY1" fmla="*/ 583339 h 647564"/>
              <a:gd name="connsiteX2" fmla="*/ 213586 w 665230"/>
              <a:gd name="connsiteY2" fmla="*/ 647564 h 647564"/>
              <a:gd name="connsiteX3" fmla="*/ 0 w 665230"/>
              <a:gd name="connsiteY3" fmla="*/ 127707 h 647564"/>
              <a:gd name="connsiteX4" fmla="*/ 326814 w 665230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56841"/>
              <a:gd name="connsiteY0" fmla="*/ 0 h 647564"/>
              <a:gd name="connsiteX1" fmla="*/ 656841 w 656841"/>
              <a:gd name="connsiteY1" fmla="*/ 541394 h 647564"/>
              <a:gd name="connsiteX2" fmla="*/ 213586 w 656841"/>
              <a:gd name="connsiteY2" fmla="*/ 647564 h 647564"/>
              <a:gd name="connsiteX3" fmla="*/ 0 w 656841"/>
              <a:gd name="connsiteY3" fmla="*/ 127707 h 647564"/>
              <a:gd name="connsiteX4" fmla="*/ 326814 w 656841"/>
              <a:gd name="connsiteY4" fmla="*/ 0 h 647564"/>
              <a:gd name="connsiteX0" fmla="*/ 326814 w 640063"/>
              <a:gd name="connsiteY0" fmla="*/ 0 h 647564"/>
              <a:gd name="connsiteX1" fmla="*/ 640063 w 640063"/>
              <a:gd name="connsiteY1" fmla="*/ 520422 h 647564"/>
              <a:gd name="connsiteX2" fmla="*/ 213586 w 640063"/>
              <a:gd name="connsiteY2" fmla="*/ 647564 h 647564"/>
              <a:gd name="connsiteX3" fmla="*/ 0 w 640063"/>
              <a:gd name="connsiteY3" fmla="*/ 127707 h 647564"/>
              <a:gd name="connsiteX4" fmla="*/ 326814 w 640063"/>
              <a:gd name="connsiteY4" fmla="*/ 0 h 64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0063" h="647564">
                <a:moveTo>
                  <a:pt x="326814" y="0"/>
                </a:moveTo>
                <a:cubicBezTo>
                  <a:pt x="477625" y="169842"/>
                  <a:pt x="574831" y="320005"/>
                  <a:pt x="640063" y="520422"/>
                </a:cubicBezTo>
                <a:cubicBezTo>
                  <a:pt x="506006" y="587396"/>
                  <a:pt x="391976" y="627865"/>
                  <a:pt x="213586" y="647564"/>
                </a:cubicBezTo>
                <a:cubicBezTo>
                  <a:pt x="183824" y="473565"/>
                  <a:pt x="129008" y="307201"/>
                  <a:pt x="0" y="127707"/>
                </a:cubicBezTo>
                <a:cubicBezTo>
                  <a:pt x="167661" y="89332"/>
                  <a:pt x="234654" y="67736"/>
                  <a:pt x="326814" y="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878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an 21">
            <a:extLst>
              <a:ext uri="{FF2B5EF4-FFF2-40B4-BE49-F238E27FC236}">
                <a16:creationId xmlns:a16="http://schemas.microsoft.com/office/drawing/2014/main" id="{80B3E943-445B-F936-12D0-D3FAD8707844}"/>
              </a:ext>
            </a:extLst>
          </p:cNvPr>
          <p:cNvSpPr/>
          <p:nvPr/>
        </p:nvSpPr>
        <p:spPr>
          <a:xfrm>
            <a:off x="2630920" y="1732530"/>
            <a:ext cx="1816924" cy="3666321"/>
          </a:xfrm>
          <a:prstGeom prst="can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F70B38-E8A3-D7DF-F363-93F9932086BE}"/>
              </a:ext>
            </a:extLst>
          </p:cNvPr>
          <p:cNvCxnSpPr>
            <a:cxnSpLocks/>
          </p:cNvCxnSpPr>
          <p:nvPr/>
        </p:nvCxnSpPr>
        <p:spPr>
          <a:xfrm flipV="1">
            <a:off x="3531502" y="477430"/>
            <a:ext cx="0" cy="3192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CC1E23-28A9-6BCC-BE20-5C1B057C7AF4}"/>
              </a:ext>
            </a:extLst>
          </p:cNvPr>
          <p:cNvCxnSpPr>
            <a:cxnSpLocks/>
          </p:cNvCxnSpPr>
          <p:nvPr/>
        </p:nvCxnSpPr>
        <p:spPr>
          <a:xfrm flipH="1">
            <a:off x="1935679" y="3655621"/>
            <a:ext cx="1605720" cy="126076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A76A70B-A609-E30A-E1B0-FA83F69C856B}"/>
              </a:ext>
            </a:extLst>
          </p:cNvPr>
          <p:cNvCxnSpPr>
            <a:cxnSpLocks/>
          </p:cNvCxnSpPr>
          <p:nvPr/>
        </p:nvCxnSpPr>
        <p:spPr>
          <a:xfrm>
            <a:off x="3513120" y="3677394"/>
            <a:ext cx="1783276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ACD9C23-894B-1D30-C745-03602F4000CA}"/>
              </a:ext>
            </a:extLst>
          </p:cNvPr>
          <p:cNvSpPr txBox="1"/>
          <p:nvPr/>
        </p:nvSpPr>
        <p:spPr>
          <a:xfrm>
            <a:off x="1812336" y="4233110"/>
            <a:ext cx="365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x</a:t>
            </a:r>
            <a:endParaRPr lang="en-E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94A896-740D-849F-C810-84BB5A636B43}"/>
              </a:ext>
            </a:extLst>
          </p:cNvPr>
          <p:cNvSpPr txBox="1"/>
          <p:nvPr/>
        </p:nvSpPr>
        <p:spPr>
          <a:xfrm>
            <a:off x="5246545" y="3103756"/>
            <a:ext cx="3706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y</a:t>
            </a:r>
            <a:endParaRPr lang="en-E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5A542-8C42-9ED6-850A-AD050661EC70}"/>
              </a:ext>
            </a:extLst>
          </p:cNvPr>
          <p:cNvSpPr txBox="1"/>
          <p:nvPr/>
        </p:nvSpPr>
        <p:spPr>
          <a:xfrm>
            <a:off x="3153815" y="102637"/>
            <a:ext cx="3642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z</a:t>
            </a:r>
            <a:endParaRPr lang="en-E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F8B98D3-AD84-CECA-7DC4-157E2B25BA30}"/>
              </a:ext>
            </a:extLst>
          </p:cNvPr>
          <p:cNvGrpSpPr/>
          <p:nvPr/>
        </p:nvGrpSpPr>
        <p:grpSpPr>
          <a:xfrm>
            <a:off x="3271113" y="844394"/>
            <a:ext cx="783718" cy="1126822"/>
            <a:chOff x="3081130" y="1722395"/>
            <a:chExt cx="783718" cy="112682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57B4F9A-8E31-FC46-AFDC-809784F81A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1605" y="1910184"/>
              <a:ext cx="0" cy="93903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1F0E75-F2E4-CD96-7998-69239FE2D431}"/>
                </a:ext>
              </a:extLst>
            </p:cNvPr>
            <p:cNvSpPr txBox="1"/>
            <p:nvPr/>
          </p:nvSpPr>
          <p:spPr>
            <a:xfrm>
              <a:off x="3377482" y="1815414"/>
              <a:ext cx="4812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3200" dirty="0"/>
                <a:t>w</a:t>
              </a:r>
              <a:endParaRPr lang="en-E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BD9E95E-A0A7-844C-47F9-8779FC495CC1}"/>
                </a:ext>
              </a:extLst>
            </p:cNvPr>
            <p:cNvSpPr txBox="1"/>
            <p:nvPr/>
          </p:nvSpPr>
          <p:spPr>
            <a:xfrm>
              <a:off x="3372405" y="1722395"/>
              <a:ext cx="4924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ES" sz="2400" dirty="0"/>
                <a:t>➝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1A79B766-DE35-1485-6F18-3C56E4D5E489}"/>
                </a:ext>
              </a:extLst>
            </p:cNvPr>
            <p:cNvSpPr/>
            <p:nvPr/>
          </p:nvSpPr>
          <p:spPr>
            <a:xfrm>
              <a:off x="3081130" y="2319130"/>
              <a:ext cx="549966" cy="251791"/>
            </a:xfrm>
            <a:prstGeom prst="arc">
              <a:avLst>
                <a:gd name="adj1" fmla="val 1510068"/>
                <a:gd name="adj2" fmla="val 20964950"/>
              </a:avLst>
            </a:prstGeom>
            <a:ln w="38100">
              <a:solidFill>
                <a:schemeClr val="tx1"/>
              </a:solidFill>
              <a:prstDash val="solid"/>
              <a:headEnd type="arrow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D505208-224C-A5CD-CDDE-9D9E3F377094}"/>
              </a:ext>
            </a:extLst>
          </p:cNvPr>
          <p:cNvSpPr txBox="1"/>
          <p:nvPr/>
        </p:nvSpPr>
        <p:spPr>
          <a:xfrm>
            <a:off x="3927469" y="3762196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σ</a:t>
            </a:r>
            <a:endParaRPr lang="en-E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559CAB3-AA63-1E87-3C34-E37F3C69FD9C}"/>
              </a:ext>
            </a:extLst>
          </p:cNvPr>
          <p:cNvCxnSpPr>
            <a:cxnSpLocks/>
          </p:cNvCxnSpPr>
          <p:nvPr/>
        </p:nvCxnSpPr>
        <p:spPr>
          <a:xfrm flipV="1">
            <a:off x="3535386" y="2664373"/>
            <a:ext cx="0" cy="103137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7BB9EBD-1C30-B6ED-F8D9-6C31D8FA9125}"/>
              </a:ext>
            </a:extLst>
          </p:cNvPr>
          <p:cNvSpPr txBox="1"/>
          <p:nvPr/>
        </p:nvSpPr>
        <p:spPr>
          <a:xfrm>
            <a:off x="3570375" y="2398797"/>
            <a:ext cx="450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z</a:t>
            </a:r>
            <a:r>
              <a:rPr lang="en-ES" sz="3200" dirty="0"/>
              <a:t>'</a:t>
            </a:r>
            <a:endParaRPr lang="en-E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080567-B3E8-6AD8-128A-10D3F4DE0ADA}"/>
              </a:ext>
            </a:extLst>
          </p:cNvPr>
          <p:cNvGrpSpPr/>
          <p:nvPr/>
        </p:nvGrpSpPr>
        <p:grpSpPr>
          <a:xfrm>
            <a:off x="2616740" y="2422186"/>
            <a:ext cx="1835285" cy="609600"/>
            <a:chOff x="5107021" y="1342417"/>
            <a:chExt cx="1835285" cy="6096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3778A3-7DE1-75AD-E146-1946A438CD3D}"/>
                </a:ext>
              </a:extLst>
            </p:cNvPr>
            <p:cNvSpPr/>
            <p:nvPr/>
          </p:nvSpPr>
          <p:spPr>
            <a:xfrm>
              <a:off x="5107021" y="1342417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9005D1F-BDA2-DFED-FBFA-4F9B913C5C70}"/>
                </a:ext>
              </a:extLst>
            </p:cNvPr>
            <p:cNvSpPr/>
            <p:nvPr/>
          </p:nvSpPr>
          <p:spPr>
            <a:xfrm>
              <a:off x="5113506" y="1475362"/>
              <a:ext cx="1828800" cy="476655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</p:grp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1E7C2054-8342-EEDF-D251-E19FBF0C1E6B}"/>
              </a:ext>
            </a:extLst>
          </p:cNvPr>
          <p:cNvSpPr/>
          <p:nvPr/>
        </p:nvSpPr>
        <p:spPr>
          <a:xfrm>
            <a:off x="2411704" y="2641376"/>
            <a:ext cx="156398" cy="199101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AF11EC-7A15-21FD-1B99-37FC0C43EDE3}"/>
              </a:ext>
            </a:extLst>
          </p:cNvPr>
          <p:cNvSpPr txBox="1"/>
          <p:nvPr/>
        </p:nvSpPr>
        <p:spPr>
          <a:xfrm>
            <a:off x="1780163" y="2344994"/>
            <a:ext cx="98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d</a:t>
            </a:r>
            <a:r>
              <a:rPr lang="en-ES" sz="3200" dirty="0"/>
              <a:t>z'</a:t>
            </a:r>
            <a:endParaRPr lang="en-ES" sz="3200" baseline="-25000" dirty="0"/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BCDF7685-657D-B3F2-1554-4AF4E72D2770}"/>
              </a:ext>
            </a:extLst>
          </p:cNvPr>
          <p:cNvSpPr/>
          <p:nvPr/>
        </p:nvSpPr>
        <p:spPr>
          <a:xfrm rot="10800000">
            <a:off x="4511841" y="1985210"/>
            <a:ext cx="213288" cy="3199933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7" name="Left Bracket 36">
            <a:extLst>
              <a:ext uri="{FF2B5EF4-FFF2-40B4-BE49-F238E27FC236}">
                <a16:creationId xmlns:a16="http://schemas.microsoft.com/office/drawing/2014/main" id="{560C2E30-ECF5-996E-02BB-5FB0103131E6}"/>
              </a:ext>
            </a:extLst>
          </p:cNvPr>
          <p:cNvSpPr/>
          <p:nvPr/>
        </p:nvSpPr>
        <p:spPr>
          <a:xfrm rot="16200000">
            <a:off x="3899587" y="5073524"/>
            <a:ext cx="199382" cy="904818"/>
          </a:xfrm>
          <a:prstGeom prst="leftBracket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0F73788-7C4F-FABF-CCFD-A7971642894D}"/>
              </a:ext>
            </a:extLst>
          </p:cNvPr>
          <p:cNvSpPr txBox="1"/>
          <p:nvPr/>
        </p:nvSpPr>
        <p:spPr>
          <a:xfrm>
            <a:off x="4685340" y="317529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3200" dirty="0"/>
              <a:t>L</a:t>
            </a:r>
            <a:endParaRPr lang="en-E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0363E2-9756-6738-8E3D-C98B634D53E8}"/>
              </a:ext>
            </a:extLst>
          </p:cNvPr>
          <p:cNvSpPr txBox="1"/>
          <p:nvPr/>
        </p:nvSpPr>
        <p:spPr>
          <a:xfrm>
            <a:off x="3791149" y="5477018"/>
            <a:ext cx="492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ES" sz="3200" dirty="0"/>
              <a:t>a</a:t>
            </a:r>
            <a:endParaRPr lang="en-ES" dirty="0"/>
          </a:p>
        </p:txBody>
      </p:sp>
    </p:spTree>
    <p:extLst>
      <p:ext uri="{BB962C8B-B14F-4D97-AF65-F5344CB8AC3E}">
        <p14:creationId xmlns:p14="http://schemas.microsoft.com/office/powerpoint/2010/main" val="2923227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215</Words>
  <Application>Microsoft Macintosh PowerPoint</Application>
  <PresentationFormat>Widescreen</PresentationFormat>
  <Paragraphs>161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Guillermo Fernando Regodón Harkness</dc:creator>
  <cp:lastModifiedBy>Guillermo Fernando Regodón Harkness</cp:lastModifiedBy>
  <cp:revision>28</cp:revision>
  <dcterms:created xsi:type="dcterms:W3CDTF">2024-10-24T17:35:19Z</dcterms:created>
  <dcterms:modified xsi:type="dcterms:W3CDTF">2024-12-19T11:01:15Z</dcterms:modified>
</cp:coreProperties>
</file>