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8" r:id="rId4"/>
    <p:sldId id="257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7"/>
  </p:normalViewPr>
  <p:slideViewPr>
    <p:cSldViewPr snapToGrid="0">
      <p:cViewPr>
        <p:scale>
          <a:sx n="116" d="100"/>
          <a:sy n="116" d="100"/>
        </p:scale>
        <p:origin x="144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BCAFF-7E14-72F9-0B81-CF8C5D9FE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C57B6-FBE3-8E83-411C-BB907B1F7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1F491-9AAD-E034-6C41-F5A3C8348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13/12/24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F7856-33A6-E28F-BFA7-2CE721388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AA6EC-D1B2-BC29-0FFE-131798958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00027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5EBF7-6A88-460F-1AB8-6B1ABD51C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20E2C-B995-CE56-E5A3-F17F03CD6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0B305-1152-FB8D-662D-656BA3429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13/12/24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5F255-59D9-F3F7-82FD-50AAB9FA8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E6DFB-DF41-AA80-B432-AB4E7355C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33038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0B1830-7BB1-3A68-92FD-F0DAC19BE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3E9110-04F2-33A7-6B58-CDF4F92C1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F9387-1A54-DC0C-1D56-6E489FA23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13/12/24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77506-6196-F734-0036-61B83C53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0120D-6234-399F-EA4B-ACAE71C9B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77272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F32A0-6F04-465A-518C-6259AC978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D32D2-52B3-ED5B-4682-F8A7FCEDD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E0069-E928-DF73-912B-1105A8A95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13/12/24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27E5E-19F7-09E4-8739-C04E5B6D3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78AB2-D164-395D-EAF1-D2CC7775B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355023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76576-5384-01AA-6F0E-895B323A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B6F9D-8EE4-F564-4D59-34243E457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1B5F2-CB1F-9DC0-6C9D-6547315F3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13/12/24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8B198-E13C-837A-46B3-5E9401260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C894D-88F7-0815-F06D-1B490171B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267769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BC739-B656-D26C-6DC0-A790622A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3F1AF-C93F-98A0-48B6-CB7EC9B67E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5BD126-7639-9EFD-0110-F67485EDA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A0E2A-05ED-3D91-2239-E7E8A888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13/12/24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81486-AF42-611E-5E08-B4C7C0613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B7CAC-05DA-4964-B512-022FE2604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54266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AAA42-A526-F1F1-991B-BA2784D65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2A0B6-67D0-2E53-FC9B-408B52B05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13B63-1E91-8FD8-D799-BB7C850B0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6BC4F7-E40F-9EE8-3C23-F3863A223A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EFE42C-D597-FA61-F00A-18C62D65D9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175AD8-7FA6-2CD4-A56F-449881F5B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13/12/24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F0AF2E-1C6C-B9C1-BAEF-05FFA7264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BEC6A8-8E86-C13D-5D15-48F3DB0DD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45817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522E1-87EC-2AA0-DA07-6E7017933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379E9D-1DD4-2E47-733B-9E8425CD0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13/12/24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29EAB6-1529-45DA-6824-5B3CF0FCB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0F0835-CE2F-0FD3-9F19-D732F5A4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06746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02B38F-FAB3-09F7-2FA3-C0019659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13/12/24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4EBEAA-2719-3A96-20DC-3FF21C738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F59C4C-9E10-895F-80BC-D3077374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68636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5BFC7-955D-D752-6AD1-D5D150981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B7D16-B502-9985-32ED-8DABC87D3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4E998E-8969-84AD-6987-C588BC623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81794-1050-6ACC-D7F0-F21B0441D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13/12/24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C848E-48FD-6411-B797-71B70D8D7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0E9F9-6409-DEF4-1D87-85BACD68C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753383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EC773-E851-51C6-3DF9-2017A5760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6A8911-F31E-E5F5-2E8F-3CA04F90E0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30AEC-7429-9277-D809-2B43B9236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AC44A-5094-2F76-95B9-452676868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13/12/24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F2764-DB22-7894-CA8A-CE99386AA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A7740-D461-031D-500F-5CFD94AD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277179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27F1A1-09B0-B084-84A6-B4910E025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00212-1E81-C7FF-D991-3834733C6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20337-62EF-FA18-CAFD-12A7BFF01E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48513D-C823-C342-87AA-C2EB607FA67A}" type="datetimeFigureOut">
              <a:rPr lang="en-ES" smtClean="0"/>
              <a:t>13/12/24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88FC-D3EC-1DCA-0413-2AE3AD43E4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B71A8-0D8E-2187-EEAB-E5B421B98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21218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729A6B2-BFE3-2C11-4FB3-D4D5A1B8887B}"/>
              </a:ext>
            </a:extLst>
          </p:cNvPr>
          <p:cNvCxnSpPr/>
          <p:nvPr/>
        </p:nvCxnSpPr>
        <p:spPr>
          <a:xfrm>
            <a:off x="1728788" y="3371850"/>
            <a:ext cx="818673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86D2275A-0276-F2D5-284A-A322AD3763EE}"/>
              </a:ext>
            </a:extLst>
          </p:cNvPr>
          <p:cNvSpPr/>
          <p:nvPr/>
        </p:nvSpPr>
        <p:spPr>
          <a:xfrm>
            <a:off x="3598223" y="3277590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0F102D-A9A4-A290-BE60-20C8F96E2CD2}"/>
              </a:ext>
            </a:extLst>
          </p:cNvPr>
          <p:cNvSpPr txBox="1"/>
          <p:nvPr/>
        </p:nvSpPr>
        <p:spPr>
          <a:xfrm>
            <a:off x="3313216" y="2766954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0</a:t>
            </a:r>
            <a:endParaRPr lang="en-E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51B0A2-0705-02D1-6E69-8E1FC56129F3}"/>
              </a:ext>
            </a:extLst>
          </p:cNvPr>
          <p:cNvSpPr/>
          <p:nvPr/>
        </p:nvSpPr>
        <p:spPr>
          <a:xfrm>
            <a:off x="2303811" y="2006930"/>
            <a:ext cx="2743200" cy="2743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FD4129-4124-A53E-0A4F-A0794AB07030}"/>
              </a:ext>
            </a:extLst>
          </p:cNvPr>
          <p:cNvSpPr/>
          <p:nvPr/>
        </p:nvSpPr>
        <p:spPr>
          <a:xfrm>
            <a:off x="8393875" y="327561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6D899A-F96E-8977-AC42-603669724E96}"/>
              </a:ext>
            </a:extLst>
          </p:cNvPr>
          <p:cNvSpPr txBox="1"/>
          <p:nvPr/>
        </p:nvSpPr>
        <p:spPr>
          <a:xfrm>
            <a:off x="8455233" y="2731320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q</a:t>
            </a:r>
            <a:endParaRPr lang="en-E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A1812EE-59DF-0F82-16A6-D32B312FA4D8}"/>
              </a:ext>
            </a:extLst>
          </p:cNvPr>
          <p:cNvSpPr/>
          <p:nvPr/>
        </p:nvSpPr>
        <p:spPr>
          <a:xfrm>
            <a:off x="4342410" y="327363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3F20AF-1F69-0D9C-D1A4-917DF45C6E0E}"/>
              </a:ext>
            </a:extLst>
          </p:cNvPr>
          <p:cNvSpPr txBox="1"/>
          <p:nvPr/>
        </p:nvSpPr>
        <p:spPr>
          <a:xfrm>
            <a:off x="4391893" y="2729340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q</a:t>
            </a:r>
            <a:r>
              <a:rPr lang="en-ES" sz="3200" dirty="0"/>
              <a:t>'</a:t>
            </a:r>
            <a:endParaRPr lang="en-ES" dirty="0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B9BC494D-3B8B-A317-CFD2-86F82C7C2E83}"/>
              </a:ext>
            </a:extLst>
          </p:cNvPr>
          <p:cNvSpPr/>
          <p:nvPr/>
        </p:nvSpPr>
        <p:spPr>
          <a:xfrm rot="16200000">
            <a:off x="6026728" y="2998519"/>
            <a:ext cx="166255" cy="4809509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5B42D54A-6483-BA1B-2F5B-58384A31CF82}"/>
              </a:ext>
            </a:extLst>
          </p:cNvPr>
          <p:cNvSpPr/>
          <p:nvPr/>
        </p:nvSpPr>
        <p:spPr>
          <a:xfrm rot="16200000">
            <a:off x="4273138" y="4213760"/>
            <a:ext cx="168235" cy="13320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B2B67B9B-5CB4-CF2F-85C3-5489187A380D}"/>
              </a:ext>
            </a:extLst>
          </p:cNvPr>
          <p:cNvSpPr/>
          <p:nvPr/>
        </p:nvSpPr>
        <p:spPr>
          <a:xfrm rot="16200000">
            <a:off x="3980215" y="3422070"/>
            <a:ext cx="191984" cy="797627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A8D044-6251-E1AA-203F-C0DF643780CE}"/>
              </a:ext>
            </a:extLst>
          </p:cNvPr>
          <p:cNvSpPr txBox="1"/>
          <p:nvPr/>
        </p:nvSpPr>
        <p:spPr>
          <a:xfrm>
            <a:off x="5864433" y="5413165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</a:t>
            </a:r>
            <a:endParaRPr lang="en-E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BBEB25-E4F1-E513-5EDA-2AA4F0159D58}"/>
              </a:ext>
            </a:extLst>
          </p:cNvPr>
          <p:cNvSpPr txBox="1"/>
          <p:nvPr/>
        </p:nvSpPr>
        <p:spPr>
          <a:xfrm>
            <a:off x="3831773" y="3831768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d'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1899EB-2C32-630B-0A0A-D0FD3E4B1219}"/>
              </a:ext>
            </a:extLst>
          </p:cNvPr>
          <p:cNvSpPr txBox="1"/>
          <p:nvPr/>
        </p:nvSpPr>
        <p:spPr>
          <a:xfrm>
            <a:off x="4176158" y="4805544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FAB9D6F-A2CB-F867-74D8-1A103D1F915F}"/>
              </a:ext>
            </a:extLst>
          </p:cNvPr>
          <p:cNvGrpSpPr/>
          <p:nvPr/>
        </p:nvGrpSpPr>
        <p:grpSpPr>
          <a:xfrm>
            <a:off x="2396837" y="5011387"/>
            <a:ext cx="476989" cy="164275"/>
            <a:chOff x="2325585" y="5248894"/>
            <a:chExt cx="476989" cy="16427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9FD2A43-B980-43C3-07DA-D82DBE777254}"/>
                </a:ext>
              </a:extLst>
            </p:cNvPr>
            <p:cNvCxnSpPr/>
            <p:nvPr/>
          </p:nvCxnSpPr>
          <p:spPr>
            <a:xfrm>
              <a:off x="2327561" y="5248894"/>
              <a:ext cx="47501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CC8730E-9085-C15B-3EFB-C234657604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55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C43D336-4CAB-2D0A-E95E-B841C5DCC8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79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3080C35-01FC-DBE7-46A2-344F994758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03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Arc 25">
            <a:extLst>
              <a:ext uri="{FF2B5EF4-FFF2-40B4-BE49-F238E27FC236}">
                <a16:creationId xmlns:a16="http://schemas.microsoft.com/office/drawing/2014/main" id="{0AC7F613-72D9-5702-FA27-26CC98802EC1}"/>
              </a:ext>
            </a:extLst>
          </p:cNvPr>
          <p:cNvSpPr/>
          <p:nvPr/>
        </p:nvSpPr>
        <p:spPr>
          <a:xfrm>
            <a:off x="2612570" y="4180114"/>
            <a:ext cx="1721923" cy="1626919"/>
          </a:xfrm>
          <a:prstGeom prst="arc">
            <a:avLst>
              <a:gd name="adj1" fmla="val 10736342"/>
              <a:gd name="adj2" fmla="val 13215760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28675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398CF618-67E6-E88E-6E5D-D7F37B7417AD}"/>
              </a:ext>
            </a:extLst>
          </p:cNvPr>
          <p:cNvGrpSpPr/>
          <p:nvPr/>
        </p:nvGrpSpPr>
        <p:grpSpPr>
          <a:xfrm>
            <a:off x="2499707" y="2673194"/>
            <a:ext cx="878983" cy="677794"/>
            <a:chOff x="2499707" y="2673194"/>
            <a:chExt cx="878983" cy="67779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819D1E0-E637-FD68-D259-5330D1C7C53B}"/>
                </a:ext>
              </a:extLst>
            </p:cNvPr>
            <p:cNvSpPr txBox="1"/>
            <p:nvPr/>
          </p:nvSpPr>
          <p:spPr>
            <a:xfrm>
              <a:off x="2504784" y="2766213"/>
              <a:ext cx="8739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3200" dirty="0"/>
                <a:t>m</a:t>
              </a:r>
              <a:r>
                <a:rPr lang="en-ES" sz="3200" baseline="-25000" dirty="0"/>
                <a:t>1</a:t>
              </a:r>
              <a:endParaRPr lang="en-ES" baseline="-250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85EE595-C4CF-9E3A-E5EC-CCAA42C55236}"/>
                </a:ext>
              </a:extLst>
            </p:cNvPr>
            <p:cNvSpPr txBox="1"/>
            <p:nvPr/>
          </p:nvSpPr>
          <p:spPr>
            <a:xfrm>
              <a:off x="2499707" y="2673194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4F9FA61-65B6-A9BE-64FF-38506F2F73BA}"/>
              </a:ext>
            </a:extLst>
          </p:cNvPr>
          <p:cNvGrpSpPr/>
          <p:nvPr/>
        </p:nvGrpSpPr>
        <p:grpSpPr>
          <a:xfrm>
            <a:off x="4544645" y="2543235"/>
            <a:ext cx="878985" cy="677796"/>
            <a:chOff x="4982047" y="1023353"/>
            <a:chExt cx="878985" cy="67779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AF5C57-429F-361C-E714-C26CDEEAF869}"/>
                </a:ext>
              </a:extLst>
            </p:cNvPr>
            <p:cNvSpPr txBox="1"/>
            <p:nvPr/>
          </p:nvSpPr>
          <p:spPr>
            <a:xfrm>
              <a:off x="4987126" y="1116374"/>
              <a:ext cx="8739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3200" dirty="0"/>
                <a:t>m</a:t>
              </a:r>
              <a:r>
                <a:rPr lang="en-ES" sz="3200" baseline="-25000" dirty="0"/>
                <a:t>2</a:t>
              </a:r>
              <a:endParaRPr lang="en-ES" baseline="-25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04D5674-AF1B-A1C9-ECF9-CEEE7DCFAABE}"/>
                </a:ext>
              </a:extLst>
            </p:cNvPr>
            <p:cNvSpPr txBox="1"/>
            <p:nvPr/>
          </p:nvSpPr>
          <p:spPr>
            <a:xfrm>
              <a:off x="4982047" y="1023353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1BE37D-5A70-798F-4C8D-ECDEDDC55F69}"/>
              </a:ext>
            </a:extLst>
          </p:cNvPr>
          <p:cNvCxnSpPr>
            <a:cxnSpLocks/>
          </p:cNvCxnSpPr>
          <p:nvPr/>
        </p:nvCxnSpPr>
        <p:spPr>
          <a:xfrm flipV="1">
            <a:off x="2498318" y="1187744"/>
            <a:ext cx="0" cy="221421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90183F7-92BD-7F6D-D549-A220E9341283}"/>
              </a:ext>
            </a:extLst>
          </p:cNvPr>
          <p:cNvSpPr txBox="1"/>
          <p:nvPr/>
        </p:nvSpPr>
        <p:spPr>
          <a:xfrm>
            <a:off x="2130463" y="970268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33FD450-5138-3ED8-7308-0A2AF61D4533}"/>
              </a:ext>
            </a:extLst>
          </p:cNvPr>
          <p:cNvGrpSpPr/>
          <p:nvPr/>
        </p:nvGrpSpPr>
        <p:grpSpPr>
          <a:xfrm>
            <a:off x="2222659" y="2849239"/>
            <a:ext cx="549966" cy="660737"/>
            <a:chOff x="4690772" y="1211142"/>
            <a:chExt cx="549966" cy="660737"/>
          </a:xfrm>
        </p:grpSpPr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88125F11-F569-6A59-2C41-49515248CB38}"/>
                </a:ext>
              </a:extLst>
            </p:cNvPr>
            <p:cNvSpPr/>
            <p:nvPr/>
          </p:nvSpPr>
          <p:spPr>
            <a:xfrm>
              <a:off x="4690772" y="1620088"/>
              <a:ext cx="549966" cy="251791"/>
            </a:xfrm>
            <a:prstGeom prst="arc">
              <a:avLst>
                <a:gd name="adj1" fmla="val 2758053"/>
                <a:gd name="adj2" fmla="val 2720473"/>
              </a:avLst>
            </a:prstGeom>
            <a:ln w="38100">
              <a:solidFill>
                <a:schemeClr val="tx1"/>
              </a:solidFill>
              <a:prstDash val="solid"/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E48CE07-B300-1B61-EB27-CACA9BD82D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661" y="1211142"/>
              <a:ext cx="0" cy="538612"/>
            </a:xfrm>
            <a:prstGeom prst="straightConnector1">
              <a:avLst/>
            </a:prstGeom>
            <a:ln w="539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Arc 25">
            <a:extLst>
              <a:ext uri="{FF2B5EF4-FFF2-40B4-BE49-F238E27FC236}">
                <a16:creationId xmlns:a16="http://schemas.microsoft.com/office/drawing/2014/main" id="{B50EB88E-7859-E45F-E149-21CC3FB3F9E2}"/>
              </a:ext>
            </a:extLst>
          </p:cNvPr>
          <p:cNvSpPr/>
          <p:nvPr/>
        </p:nvSpPr>
        <p:spPr>
          <a:xfrm>
            <a:off x="4168878" y="2910348"/>
            <a:ext cx="884903" cy="943897"/>
          </a:xfrm>
          <a:prstGeom prst="arc">
            <a:avLst>
              <a:gd name="adj1" fmla="val 5982391"/>
              <a:gd name="adj2" fmla="val 10937819"/>
            </a:avLst>
          </a:prstGeom>
          <a:ln w="3810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65E1266-C062-86C0-1629-B54C020D5F3B}"/>
              </a:ext>
            </a:extLst>
          </p:cNvPr>
          <p:cNvGrpSpPr/>
          <p:nvPr/>
        </p:nvGrpSpPr>
        <p:grpSpPr>
          <a:xfrm>
            <a:off x="3881141" y="3557710"/>
            <a:ext cx="918312" cy="543739"/>
            <a:chOff x="2499707" y="2648226"/>
            <a:chExt cx="918312" cy="54373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448322A-55D3-5F3D-1BE9-269CE4BDE6B4}"/>
                </a:ext>
              </a:extLst>
            </p:cNvPr>
            <p:cNvSpPr txBox="1"/>
            <p:nvPr/>
          </p:nvSpPr>
          <p:spPr>
            <a:xfrm>
              <a:off x="2544113" y="2648226"/>
              <a:ext cx="873906" cy="543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4400" baseline="-25000" dirty="0"/>
                <a:t>𝝉</a:t>
              </a:r>
              <a:endParaRPr lang="en-ES" sz="2800" baseline="-250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7A4CDA7-4619-99EA-BE9F-FD86E4E15DAD}"/>
                </a:ext>
              </a:extLst>
            </p:cNvPr>
            <p:cNvSpPr txBox="1"/>
            <p:nvPr/>
          </p:nvSpPr>
          <p:spPr>
            <a:xfrm>
              <a:off x="2499707" y="2673194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A08ECB2-1E41-81C7-231B-6367295A4775}"/>
              </a:ext>
            </a:extLst>
          </p:cNvPr>
          <p:cNvCxnSpPr>
            <a:cxnSpLocks/>
          </p:cNvCxnSpPr>
          <p:nvPr/>
        </p:nvCxnSpPr>
        <p:spPr>
          <a:xfrm>
            <a:off x="2487510" y="3393188"/>
            <a:ext cx="316603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3E569A2-B9A6-590E-F81F-0EA0CC5E9E09}"/>
              </a:ext>
            </a:extLst>
          </p:cNvPr>
          <p:cNvSpPr txBox="1"/>
          <p:nvPr/>
        </p:nvSpPr>
        <p:spPr>
          <a:xfrm>
            <a:off x="5403064" y="3312625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3F45C7-5C79-62C5-6080-958836591EA5}"/>
              </a:ext>
            </a:extLst>
          </p:cNvPr>
          <p:cNvGrpSpPr/>
          <p:nvPr/>
        </p:nvGrpSpPr>
        <p:grpSpPr>
          <a:xfrm rot="16200000">
            <a:off x="4105538" y="3060632"/>
            <a:ext cx="549966" cy="660737"/>
            <a:chOff x="4690772" y="1211142"/>
            <a:chExt cx="549966" cy="660737"/>
          </a:xfrm>
        </p:grpSpPr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DF7FD51-7DC9-0A24-568F-BA86D2084702}"/>
                </a:ext>
              </a:extLst>
            </p:cNvPr>
            <p:cNvSpPr/>
            <p:nvPr/>
          </p:nvSpPr>
          <p:spPr>
            <a:xfrm>
              <a:off x="4690772" y="1620088"/>
              <a:ext cx="549966" cy="251791"/>
            </a:xfrm>
            <a:prstGeom prst="arc">
              <a:avLst>
                <a:gd name="adj1" fmla="val 2758053"/>
                <a:gd name="adj2" fmla="val 2720473"/>
              </a:avLst>
            </a:prstGeom>
            <a:ln w="38100">
              <a:solidFill>
                <a:schemeClr val="tx1"/>
              </a:solidFill>
              <a:prstDash val="solid"/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51C1FF3-8EED-27CC-2943-B6A22BE0F1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661" y="1211142"/>
              <a:ext cx="0" cy="538612"/>
            </a:xfrm>
            <a:prstGeom prst="straightConnector1">
              <a:avLst/>
            </a:prstGeom>
            <a:ln w="539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5232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1BFA17-D7DE-197B-A98A-02D16D7A0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54F5996E-A09A-9140-A28E-CC5CE126D062}"/>
              </a:ext>
            </a:extLst>
          </p:cNvPr>
          <p:cNvGrpSpPr/>
          <p:nvPr/>
        </p:nvGrpSpPr>
        <p:grpSpPr>
          <a:xfrm>
            <a:off x="2499707" y="2673194"/>
            <a:ext cx="878983" cy="677794"/>
            <a:chOff x="2499707" y="2673194"/>
            <a:chExt cx="878983" cy="67779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C017A06-858A-2D40-E6B0-5906B185DF60}"/>
                </a:ext>
              </a:extLst>
            </p:cNvPr>
            <p:cNvSpPr txBox="1"/>
            <p:nvPr/>
          </p:nvSpPr>
          <p:spPr>
            <a:xfrm>
              <a:off x="2504784" y="2766213"/>
              <a:ext cx="8739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3200" dirty="0"/>
                <a:t>m</a:t>
              </a:r>
              <a:r>
                <a:rPr lang="en-ES" sz="3200" baseline="-25000" dirty="0"/>
                <a:t>1</a:t>
              </a:r>
              <a:endParaRPr lang="en-ES" baseline="-250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5C208B3-1944-38E3-30E6-699659D69A83}"/>
                </a:ext>
              </a:extLst>
            </p:cNvPr>
            <p:cNvSpPr txBox="1"/>
            <p:nvPr/>
          </p:nvSpPr>
          <p:spPr>
            <a:xfrm>
              <a:off x="2499707" y="2673194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8467976-F3FB-D97E-E50A-5341E3C12A30}"/>
              </a:ext>
            </a:extLst>
          </p:cNvPr>
          <p:cNvGrpSpPr/>
          <p:nvPr/>
        </p:nvGrpSpPr>
        <p:grpSpPr>
          <a:xfrm>
            <a:off x="3305781" y="2267931"/>
            <a:ext cx="878985" cy="677796"/>
            <a:chOff x="4982047" y="1023353"/>
            <a:chExt cx="878985" cy="67779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D8579E6-8D48-141F-9693-1D163D20911F}"/>
                </a:ext>
              </a:extLst>
            </p:cNvPr>
            <p:cNvSpPr txBox="1"/>
            <p:nvPr/>
          </p:nvSpPr>
          <p:spPr>
            <a:xfrm>
              <a:off x="4987126" y="1116374"/>
              <a:ext cx="8739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3200" dirty="0"/>
                <a:t>m</a:t>
              </a:r>
              <a:r>
                <a:rPr lang="en-ES" sz="3200" baseline="-25000" dirty="0"/>
                <a:t>2</a:t>
              </a:r>
              <a:endParaRPr lang="en-ES" baseline="-25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746F4B1-16F3-3EEE-305B-0F9C76CA9C8C}"/>
                </a:ext>
              </a:extLst>
            </p:cNvPr>
            <p:cNvSpPr txBox="1"/>
            <p:nvPr/>
          </p:nvSpPr>
          <p:spPr>
            <a:xfrm>
              <a:off x="4982047" y="1023353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421AFD-FBA9-DD81-5210-A708092C3176}"/>
              </a:ext>
            </a:extLst>
          </p:cNvPr>
          <p:cNvCxnSpPr>
            <a:cxnSpLocks/>
          </p:cNvCxnSpPr>
          <p:nvPr/>
        </p:nvCxnSpPr>
        <p:spPr>
          <a:xfrm flipV="1">
            <a:off x="2498318" y="1187744"/>
            <a:ext cx="0" cy="221421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68F4A96-7FEC-0AD3-980B-1D72816A1A30}"/>
              </a:ext>
            </a:extLst>
          </p:cNvPr>
          <p:cNvSpPr txBox="1"/>
          <p:nvPr/>
        </p:nvSpPr>
        <p:spPr>
          <a:xfrm>
            <a:off x="2130463" y="970268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B6FFAA6-D219-43DC-FCE2-7740046D2A14}"/>
              </a:ext>
            </a:extLst>
          </p:cNvPr>
          <p:cNvGrpSpPr/>
          <p:nvPr/>
        </p:nvGrpSpPr>
        <p:grpSpPr>
          <a:xfrm rot="10800000">
            <a:off x="3899063" y="2411702"/>
            <a:ext cx="549966" cy="660737"/>
            <a:chOff x="4690772" y="1211142"/>
            <a:chExt cx="549966" cy="660737"/>
          </a:xfrm>
        </p:grpSpPr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7CCF7401-39EA-B490-F5C2-56459319C94C}"/>
                </a:ext>
              </a:extLst>
            </p:cNvPr>
            <p:cNvSpPr/>
            <p:nvPr/>
          </p:nvSpPr>
          <p:spPr>
            <a:xfrm>
              <a:off x="4690772" y="1620088"/>
              <a:ext cx="549966" cy="251791"/>
            </a:xfrm>
            <a:prstGeom prst="arc">
              <a:avLst>
                <a:gd name="adj1" fmla="val 2758053"/>
                <a:gd name="adj2" fmla="val 2720473"/>
              </a:avLst>
            </a:prstGeom>
            <a:ln w="38100">
              <a:solidFill>
                <a:schemeClr val="tx1"/>
              </a:solidFill>
              <a:prstDash val="solid"/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AEF500A-C44D-8613-311F-A9107E37CC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661" y="1211142"/>
              <a:ext cx="0" cy="538612"/>
            </a:xfrm>
            <a:prstGeom prst="straightConnector1">
              <a:avLst/>
            </a:prstGeom>
            <a:ln w="539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8296227-0D6D-5AB0-1A79-C6538BBEAA0D}"/>
              </a:ext>
            </a:extLst>
          </p:cNvPr>
          <p:cNvGrpSpPr/>
          <p:nvPr/>
        </p:nvGrpSpPr>
        <p:grpSpPr>
          <a:xfrm>
            <a:off x="2222659" y="2849239"/>
            <a:ext cx="549966" cy="660737"/>
            <a:chOff x="4690772" y="1211142"/>
            <a:chExt cx="549966" cy="660737"/>
          </a:xfrm>
        </p:grpSpPr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6995C07F-43C3-9716-72AA-62DACF828111}"/>
                </a:ext>
              </a:extLst>
            </p:cNvPr>
            <p:cNvSpPr/>
            <p:nvPr/>
          </p:nvSpPr>
          <p:spPr>
            <a:xfrm>
              <a:off x="4690772" y="1620088"/>
              <a:ext cx="549966" cy="251791"/>
            </a:xfrm>
            <a:prstGeom prst="arc">
              <a:avLst>
                <a:gd name="adj1" fmla="val 2758053"/>
                <a:gd name="adj2" fmla="val 2720473"/>
              </a:avLst>
            </a:prstGeom>
            <a:ln w="38100">
              <a:solidFill>
                <a:schemeClr val="tx1"/>
              </a:solidFill>
              <a:prstDash val="solid"/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B28B97E-7A29-03EE-D45C-70B19238A5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661" y="1211142"/>
              <a:ext cx="0" cy="538612"/>
            </a:xfrm>
            <a:prstGeom prst="straightConnector1">
              <a:avLst/>
            </a:prstGeom>
            <a:ln w="539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Arc 25">
            <a:extLst>
              <a:ext uri="{FF2B5EF4-FFF2-40B4-BE49-F238E27FC236}">
                <a16:creationId xmlns:a16="http://schemas.microsoft.com/office/drawing/2014/main" id="{04FF0BFB-C398-6CD4-5CF5-0C515D8C4DCA}"/>
              </a:ext>
            </a:extLst>
          </p:cNvPr>
          <p:cNvSpPr/>
          <p:nvPr/>
        </p:nvSpPr>
        <p:spPr>
          <a:xfrm rot="16200000">
            <a:off x="3746091" y="2153263"/>
            <a:ext cx="884903" cy="943897"/>
          </a:xfrm>
          <a:prstGeom prst="arc">
            <a:avLst>
              <a:gd name="adj1" fmla="val 7216346"/>
              <a:gd name="adj2" fmla="val 10937819"/>
            </a:avLst>
          </a:prstGeom>
          <a:ln w="3810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5E5E8A9-6A7D-CA6A-634C-91FC4C1A39C6}"/>
              </a:ext>
            </a:extLst>
          </p:cNvPr>
          <p:cNvGrpSpPr/>
          <p:nvPr/>
        </p:nvGrpSpPr>
        <p:grpSpPr>
          <a:xfrm>
            <a:off x="4313763" y="2830123"/>
            <a:ext cx="918312" cy="543739"/>
            <a:chOff x="2499707" y="2648226"/>
            <a:chExt cx="918312" cy="54373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CE81C5E-8383-9A97-1406-8D3C3359E315}"/>
                </a:ext>
              </a:extLst>
            </p:cNvPr>
            <p:cNvSpPr txBox="1"/>
            <p:nvPr/>
          </p:nvSpPr>
          <p:spPr>
            <a:xfrm>
              <a:off x="2544113" y="2648226"/>
              <a:ext cx="873906" cy="543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4400" baseline="-25000" dirty="0"/>
                <a:t>𝝉</a:t>
              </a:r>
              <a:endParaRPr lang="en-ES" sz="2800" baseline="-250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B7278A0-1CF2-8117-039F-332086CA18F0}"/>
                </a:ext>
              </a:extLst>
            </p:cNvPr>
            <p:cNvSpPr txBox="1"/>
            <p:nvPr/>
          </p:nvSpPr>
          <p:spPr>
            <a:xfrm>
              <a:off x="2499707" y="2673194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AF3B6A-3082-5DE1-5786-0CF7784292FE}"/>
              </a:ext>
            </a:extLst>
          </p:cNvPr>
          <p:cNvCxnSpPr>
            <a:cxnSpLocks/>
          </p:cNvCxnSpPr>
          <p:nvPr/>
        </p:nvCxnSpPr>
        <p:spPr>
          <a:xfrm>
            <a:off x="2487510" y="3393188"/>
            <a:ext cx="316603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304AAD2-3EEE-1D27-3F97-DD14489F00E3}"/>
              </a:ext>
            </a:extLst>
          </p:cNvPr>
          <p:cNvSpPr txBox="1"/>
          <p:nvPr/>
        </p:nvSpPr>
        <p:spPr>
          <a:xfrm>
            <a:off x="5403064" y="3312625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3599675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C90B4-942F-BC6C-202B-5807F96D0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01E9098B-4402-EFA1-A8E4-E0D5206EF738}"/>
              </a:ext>
            </a:extLst>
          </p:cNvPr>
          <p:cNvGrpSpPr/>
          <p:nvPr/>
        </p:nvGrpSpPr>
        <p:grpSpPr>
          <a:xfrm>
            <a:off x="2499707" y="2673194"/>
            <a:ext cx="878983" cy="677794"/>
            <a:chOff x="2499707" y="2673194"/>
            <a:chExt cx="878983" cy="67779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CAE3A28-0C83-B435-D5D9-8164278D6788}"/>
                </a:ext>
              </a:extLst>
            </p:cNvPr>
            <p:cNvSpPr txBox="1"/>
            <p:nvPr/>
          </p:nvSpPr>
          <p:spPr>
            <a:xfrm>
              <a:off x="2504784" y="2766213"/>
              <a:ext cx="8739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3200" dirty="0"/>
                <a:t>m</a:t>
              </a:r>
              <a:r>
                <a:rPr lang="en-ES" sz="3200" baseline="-25000" dirty="0"/>
                <a:t>1</a:t>
              </a:r>
              <a:endParaRPr lang="en-ES" baseline="-250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231DB57-FF2F-EC89-8458-113127576B3C}"/>
                </a:ext>
              </a:extLst>
            </p:cNvPr>
            <p:cNvSpPr txBox="1"/>
            <p:nvPr/>
          </p:nvSpPr>
          <p:spPr>
            <a:xfrm>
              <a:off x="2499707" y="2673194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EA514AE-BF2B-0183-13F6-FCFF8DEE1BFD}"/>
              </a:ext>
            </a:extLst>
          </p:cNvPr>
          <p:cNvGrpSpPr/>
          <p:nvPr/>
        </p:nvGrpSpPr>
        <p:grpSpPr>
          <a:xfrm>
            <a:off x="3217292" y="3398640"/>
            <a:ext cx="878985" cy="677796"/>
            <a:chOff x="4982047" y="1023353"/>
            <a:chExt cx="878985" cy="67779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AB77C36-811A-0C3E-0265-091A51249BE0}"/>
                </a:ext>
              </a:extLst>
            </p:cNvPr>
            <p:cNvSpPr txBox="1"/>
            <p:nvPr/>
          </p:nvSpPr>
          <p:spPr>
            <a:xfrm>
              <a:off x="4987126" y="1116374"/>
              <a:ext cx="8739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3200" dirty="0"/>
                <a:t>m</a:t>
              </a:r>
              <a:r>
                <a:rPr lang="en-ES" sz="3200" baseline="-25000" dirty="0"/>
                <a:t>2</a:t>
              </a:r>
              <a:endParaRPr lang="en-ES" baseline="-25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1EE719-7C87-5EE8-C9FB-47D506BFEF35}"/>
                </a:ext>
              </a:extLst>
            </p:cNvPr>
            <p:cNvSpPr txBox="1"/>
            <p:nvPr/>
          </p:nvSpPr>
          <p:spPr>
            <a:xfrm>
              <a:off x="4982047" y="1023353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1B98C3-A253-144B-4478-60BD4E599472}"/>
              </a:ext>
            </a:extLst>
          </p:cNvPr>
          <p:cNvCxnSpPr>
            <a:cxnSpLocks/>
          </p:cNvCxnSpPr>
          <p:nvPr/>
        </p:nvCxnSpPr>
        <p:spPr>
          <a:xfrm flipV="1">
            <a:off x="2498318" y="1187744"/>
            <a:ext cx="0" cy="221421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AE021A7-41ED-1D59-BB61-425AC757F7DB}"/>
              </a:ext>
            </a:extLst>
          </p:cNvPr>
          <p:cNvCxnSpPr>
            <a:cxnSpLocks/>
          </p:cNvCxnSpPr>
          <p:nvPr/>
        </p:nvCxnSpPr>
        <p:spPr>
          <a:xfrm>
            <a:off x="2487510" y="3393188"/>
            <a:ext cx="316603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07B4E88-9B5B-B627-9215-67CD0A70FD89}"/>
              </a:ext>
            </a:extLst>
          </p:cNvPr>
          <p:cNvSpPr txBox="1"/>
          <p:nvPr/>
        </p:nvSpPr>
        <p:spPr>
          <a:xfrm>
            <a:off x="5403064" y="3312625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E6751F-48A5-59D9-97A1-28596F817E9A}"/>
              </a:ext>
            </a:extLst>
          </p:cNvPr>
          <p:cNvSpPr txBox="1"/>
          <p:nvPr/>
        </p:nvSpPr>
        <p:spPr>
          <a:xfrm>
            <a:off x="2130463" y="970268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FE66DF8-9B3F-AAD9-C90D-0C78474702F9}"/>
              </a:ext>
            </a:extLst>
          </p:cNvPr>
          <p:cNvGrpSpPr/>
          <p:nvPr/>
        </p:nvGrpSpPr>
        <p:grpSpPr>
          <a:xfrm rot="10800000">
            <a:off x="3889232" y="3758721"/>
            <a:ext cx="549966" cy="660737"/>
            <a:chOff x="4690772" y="1211142"/>
            <a:chExt cx="549966" cy="660737"/>
          </a:xfrm>
        </p:grpSpPr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B6DA7E1C-9804-ECD3-46A8-68886C8AF348}"/>
                </a:ext>
              </a:extLst>
            </p:cNvPr>
            <p:cNvSpPr/>
            <p:nvPr/>
          </p:nvSpPr>
          <p:spPr>
            <a:xfrm>
              <a:off x="4690772" y="1620088"/>
              <a:ext cx="549966" cy="251791"/>
            </a:xfrm>
            <a:prstGeom prst="arc">
              <a:avLst>
                <a:gd name="adj1" fmla="val 2758053"/>
                <a:gd name="adj2" fmla="val 2720473"/>
              </a:avLst>
            </a:prstGeom>
            <a:ln w="38100">
              <a:solidFill>
                <a:schemeClr val="tx1"/>
              </a:solidFill>
              <a:prstDash val="solid"/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1FCB5B3-41D6-E7C0-2449-9DAFE1A850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661" y="1211142"/>
              <a:ext cx="0" cy="538612"/>
            </a:xfrm>
            <a:prstGeom prst="straightConnector1">
              <a:avLst/>
            </a:prstGeom>
            <a:ln w="539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3845AE0-8DB7-C2DD-7E08-93DA231B27F5}"/>
              </a:ext>
            </a:extLst>
          </p:cNvPr>
          <p:cNvGrpSpPr/>
          <p:nvPr/>
        </p:nvGrpSpPr>
        <p:grpSpPr>
          <a:xfrm>
            <a:off x="2222659" y="2849239"/>
            <a:ext cx="549966" cy="660737"/>
            <a:chOff x="4690772" y="1211142"/>
            <a:chExt cx="549966" cy="660737"/>
          </a:xfrm>
        </p:grpSpPr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CAFA6C45-0C29-0CCE-2FE3-2D5C03B11D05}"/>
                </a:ext>
              </a:extLst>
            </p:cNvPr>
            <p:cNvSpPr/>
            <p:nvPr/>
          </p:nvSpPr>
          <p:spPr>
            <a:xfrm>
              <a:off x="4690772" y="1620088"/>
              <a:ext cx="549966" cy="251791"/>
            </a:xfrm>
            <a:prstGeom prst="arc">
              <a:avLst>
                <a:gd name="adj1" fmla="val 2758053"/>
                <a:gd name="adj2" fmla="val 2720473"/>
              </a:avLst>
            </a:prstGeom>
            <a:ln w="38100">
              <a:solidFill>
                <a:schemeClr val="tx1"/>
              </a:solidFill>
              <a:prstDash val="solid"/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767FADB-4121-F438-8478-A2998DE46E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661" y="1211142"/>
              <a:ext cx="0" cy="538612"/>
            </a:xfrm>
            <a:prstGeom prst="straightConnector1">
              <a:avLst/>
            </a:prstGeom>
            <a:ln w="539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Arc 25">
            <a:extLst>
              <a:ext uri="{FF2B5EF4-FFF2-40B4-BE49-F238E27FC236}">
                <a16:creationId xmlns:a16="http://schemas.microsoft.com/office/drawing/2014/main" id="{3AF417C1-3332-DB48-0A0D-5787D156854E}"/>
              </a:ext>
            </a:extLst>
          </p:cNvPr>
          <p:cNvSpPr/>
          <p:nvPr/>
        </p:nvSpPr>
        <p:spPr>
          <a:xfrm rot="16200000" flipV="1">
            <a:off x="3741175" y="3515030"/>
            <a:ext cx="884903" cy="875070"/>
          </a:xfrm>
          <a:prstGeom prst="arc">
            <a:avLst>
              <a:gd name="adj1" fmla="val 7216346"/>
              <a:gd name="adj2" fmla="val 10937819"/>
            </a:avLst>
          </a:prstGeom>
          <a:ln w="3810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D074534-2B2A-7B9C-BADD-0E48ED560949}"/>
              </a:ext>
            </a:extLst>
          </p:cNvPr>
          <p:cNvGrpSpPr/>
          <p:nvPr/>
        </p:nvGrpSpPr>
        <p:grpSpPr>
          <a:xfrm>
            <a:off x="3605842" y="4245968"/>
            <a:ext cx="918312" cy="543739"/>
            <a:chOff x="2499707" y="2648226"/>
            <a:chExt cx="918312" cy="54373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FA2F43-A54B-C9C0-6A75-238E7D5BA0F1}"/>
                </a:ext>
              </a:extLst>
            </p:cNvPr>
            <p:cNvSpPr txBox="1"/>
            <p:nvPr/>
          </p:nvSpPr>
          <p:spPr>
            <a:xfrm>
              <a:off x="2544113" y="2648226"/>
              <a:ext cx="873906" cy="543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4400" baseline="-25000" dirty="0"/>
                <a:t>𝝉</a:t>
              </a:r>
              <a:endParaRPr lang="en-ES" sz="2800" baseline="-250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F1F81F6-36FC-B9D5-E79F-4D71E3963A3A}"/>
                </a:ext>
              </a:extLst>
            </p:cNvPr>
            <p:cNvSpPr txBox="1"/>
            <p:nvPr/>
          </p:nvSpPr>
          <p:spPr>
            <a:xfrm>
              <a:off x="2499707" y="2673194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3963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D68F618-2B2C-6981-20FA-6D8D580FB234}"/>
              </a:ext>
            </a:extLst>
          </p:cNvPr>
          <p:cNvGrpSpPr/>
          <p:nvPr/>
        </p:nvGrpSpPr>
        <p:grpSpPr>
          <a:xfrm>
            <a:off x="1285874" y="1828796"/>
            <a:ext cx="771526" cy="857254"/>
            <a:chOff x="1228724" y="1857371"/>
            <a:chExt cx="771526" cy="85725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D4E23A1-9713-313A-34BA-D145534CF0D5}"/>
                </a:ext>
              </a:extLst>
            </p:cNvPr>
            <p:cNvSpPr/>
            <p:nvPr/>
          </p:nvSpPr>
          <p:spPr>
            <a:xfrm>
              <a:off x="1514475" y="2214563"/>
              <a:ext cx="485775" cy="500062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740B773-6C32-B3B7-6981-63592BBC4F42}"/>
                </a:ext>
              </a:extLst>
            </p:cNvPr>
            <p:cNvSpPr txBox="1"/>
            <p:nvPr/>
          </p:nvSpPr>
          <p:spPr>
            <a:xfrm>
              <a:off x="1228724" y="1857371"/>
              <a:ext cx="4315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3600" dirty="0"/>
                <a:t>+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CDA2BF8-B349-BB28-2DA2-2BAC14FA4935}"/>
              </a:ext>
            </a:extLst>
          </p:cNvPr>
          <p:cNvSpPr txBox="1"/>
          <p:nvPr/>
        </p:nvSpPr>
        <p:spPr>
          <a:xfrm>
            <a:off x="500062" y="2328863"/>
            <a:ext cx="1007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fmm</a:t>
            </a:r>
            <a:endParaRPr lang="en-E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33B74C-2C69-3E24-E8A0-1E527DAFF4EF}"/>
              </a:ext>
            </a:extLst>
          </p:cNvPr>
          <p:cNvSpPr/>
          <p:nvPr/>
        </p:nvSpPr>
        <p:spPr>
          <a:xfrm>
            <a:off x="3457575" y="1428751"/>
            <a:ext cx="228600" cy="8572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7C1F8C-9909-7763-8B44-11F86F7A134F}"/>
              </a:ext>
            </a:extLst>
          </p:cNvPr>
          <p:cNvSpPr/>
          <p:nvPr/>
        </p:nvSpPr>
        <p:spPr>
          <a:xfrm>
            <a:off x="3461279" y="2724151"/>
            <a:ext cx="228600" cy="8572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B1AFDCE5-CC90-1CAE-7ADF-FC9C9A0C71D9}"/>
              </a:ext>
            </a:extLst>
          </p:cNvPr>
          <p:cNvCxnSpPr>
            <a:cxnSpLocks/>
            <a:stCxn id="3" idx="0"/>
            <a:endCxn id="7" idx="0"/>
          </p:cNvCxnSpPr>
          <p:nvPr/>
        </p:nvCxnSpPr>
        <p:spPr>
          <a:xfrm rot="5400000" flipH="1" flipV="1">
            <a:off x="2314576" y="928689"/>
            <a:ext cx="757237" cy="1757362"/>
          </a:xfrm>
          <a:prstGeom prst="bentConnector3">
            <a:avLst>
              <a:gd name="adj1" fmla="val 13018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142D1CDB-DDB1-241F-BEBE-56457FD24D3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16200000" flipH="1">
            <a:off x="3354652" y="2503224"/>
            <a:ext cx="438150" cy="370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E1391524-B8CB-FB4B-2D6E-38066110C156}"/>
              </a:ext>
            </a:extLst>
          </p:cNvPr>
          <p:cNvCxnSpPr>
            <a:cxnSpLocks/>
            <a:stCxn id="3" idx="4"/>
            <a:endCxn id="8" idx="2"/>
          </p:cNvCxnSpPr>
          <p:nvPr/>
        </p:nvCxnSpPr>
        <p:spPr>
          <a:xfrm rot="16200000" flipH="1">
            <a:off x="2247371" y="2253192"/>
            <a:ext cx="895351" cy="1761066"/>
          </a:xfrm>
          <a:prstGeom prst="bentConnector3">
            <a:avLst>
              <a:gd name="adj1" fmla="val 12553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3E42462-F366-D604-AB1C-48F61F2E48C9}"/>
              </a:ext>
            </a:extLst>
          </p:cNvPr>
          <p:cNvCxnSpPr>
            <a:cxnSpLocks/>
          </p:cNvCxnSpPr>
          <p:nvPr/>
        </p:nvCxnSpPr>
        <p:spPr>
          <a:xfrm>
            <a:off x="2753127" y="1199547"/>
            <a:ext cx="142875" cy="0"/>
          </a:xfrm>
          <a:prstGeom prst="straightConnector1">
            <a:avLst/>
          </a:prstGeom>
          <a:ln w="730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4E7B425-AB1A-BE65-7727-A35EE5AAAE5D}"/>
              </a:ext>
            </a:extLst>
          </p:cNvPr>
          <p:cNvSpPr txBox="1"/>
          <p:nvPr/>
        </p:nvSpPr>
        <p:spPr>
          <a:xfrm>
            <a:off x="2515129" y="516996"/>
            <a:ext cx="460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φ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23AFDD-507F-9629-781C-763537465D3D}"/>
              </a:ext>
            </a:extLst>
          </p:cNvPr>
          <p:cNvSpPr txBox="1"/>
          <p:nvPr/>
        </p:nvSpPr>
        <p:spPr>
          <a:xfrm>
            <a:off x="3742796" y="2845329"/>
            <a:ext cx="577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R</a:t>
            </a:r>
            <a:r>
              <a:rPr lang="en-ES" sz="3200" baseline="-25000" dirty="0"/>
              <a:t>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394010-775A-3372-0B7D-630379F1D856}"/>
              </a:ext>
            </a:extLst>
          </p:cNvPr>
          <p:cNvSpPr txBox="1"/>
          <p:nvPr/>
        </p:nvSpPr>
        <p:spPr>
          <a:xfrm>
            <a:off x="3751263" y="1532996"/>
            <a:ext cx="1248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H</a:t>
            </a:r>
            <a:r>
              <a:rPr lang="en-GB" sz="3200" baseline="-25000" dirty="0"/>
              <a:t>F</a:t>
            </a:r>
            <a:r>
              <a:rPr lang="en-ES" sz="3200" baseline="-25000" dirty="0"/>
              <a:t>e</a:t>
            </a:r>
            <a:r>
              <a:rPr lang="en-ES" sz="3200" dirty="0"/>
              <a:t>(B)</a:t>
            </a:r>
            <a:endParaRPr lang="en-ES" sz="3200" baseline="-25000" dirty="0"/>
          </a:p>
        </p:txBody>
      </p:sp>
    </p:spTree>
    <p:extLst>
      <p:ext uri="{BB962C8B-B14F-4D97-AF65-F5344CB8AC3E}">
        <p14:creationId xmlns:p14="http://schemas.microsoft.com/office/powerpoint/2010/main" val="2365552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D2198-3F92-BF71-7B93-4F668D313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D9FC555-6949-C638-AFC4-EB687F27CE59}"/>
              </a:ext>
            </a:extLst>
          </p:cNvPr>
          <p:cNvGrpSpPr/>
          <p:nvPr/>
        </p:nvGrpSpPr>
        <p:grpSpPr>
          <a:xfrm>
            <a:off x="1285874" y="1828796"/>
            <a:ext cx="771526" cy="857254"/>
            <a:chOff x="1228724" y="1857371"/>
            <a:chExt cx="771526" cy="85725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1DD9253-7AEC-3726-4686-96B5C8A30228}"/>
                </a:ext>
              </a:extLst>
            </p:cNvPr>
            <p:cNvSpPr/>
            <p:nvPr/>
          </p:nvSpPr>
          <p:spPr>
            <a:xfrm>
              <a:off x="1514475" y="2214563"/>
              <a:ext cx="485775" cy="500062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1AFB512-8EFC-43A3-90E5-F9C0223D0A0A}"/>
                </a:ext>
              </a:extLst>
            </p:cNvPr>
            <p:cNvSpPr txBox="1"/>
            <p:nvPr/>
          </p:nvSpPr>
          <p:spPr>
            <a:xfrm>
              <a:off x="1228724" y="1857371"/>
              <a:ext cx="4315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3600" dirty="0"/>
                <a:t>+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9B6A099-3EB7-2190-7947-DE6CA1A58E05}"/>
              </a:ext>
            </a:extLst>
          </p:cNvPr>
          <p:cNvSpPr txBox="1"/>
          <p:nvPr/>
        </p:nvSpPr>
        <p:spPr>
          <a:xfrm>
            <a:off x="151720" y="2611891"/>
            <a:ext cx="1446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f</a:t>
            </a:r>
            <a:r>
              <a:rPr lang="en-ES" sz="3200" dirty="0"/>
              <a:t>mm=0</a:t>
            </a:r>
            <a:endParaRPr lang="en-E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02A17F-700F-3191-B5FD-5183378F9AAF}"/>
              </a:ext>
            </a:extLst>
          </p:cNvPr>
          <p:cNvSpPr/>
          <p:nvPr/>
        </p:nvSpPr>
        <p:spPr>
          <a:xfrm>
            <a:off x="3457575" y="1428751"/>
            <a:ext cx="228600" cy="8572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BA8FE9-5043-9A54-8AA2-94614F05CBFD}"/>
              </a:ext>
            </a:extLst>
          </p:cNvPr>
          <p:cNvSpPr/>
          <p:nvPr/>
        </p:nvSpPr>
        <p:spPr>
          <a:xfrm>
            <a:off x="3461279" y="2724151"/>
            <a:ext cx="228600" cy="8572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007F7A44-F27E-F324-940D-B5601D47B535}"/>
              </a:ext>
            </a:extLst>
          </p:cNvPr>
          <p:cNvCxnSpPr>
            <a:cxnSpLocks/>
            <a:stCxn id="3" idx="0"/>
            <a:endCxn id="7" idx="0"/>
          </p:cNvCxnSpPr>
          <p:nvPr/>
        </p:nvCxnSpPr>
        <p:spPr>
          <a:xfrm rot="5400000" flipH="1" flipV="1">
            <a:off x="2314576" y="928689"/>
            <a:ext cx="757237" cy="1757362"/>
          </a:xfrm>
          <a:prstGeom prst="bentConnector3">
            <a:avLst>
              <a:gd name="adj1" fmla="val 13018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F67D3F4A-69C1-BE8F-4EDD-5A10AD22898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16200000" flipH="1">
            <a:off x="3354652" y="2503224"/>
            <a:ext cx="438150" cy="370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0D34456C-4793-EA82-391D-FA0BB9C12DB9}"/>
              </a:ext>
            </a:extLst>
          </p:cNvPr>
          <p:cNvCxnSpPr>
            <a:cxnSpLocks/>
            <a:stCxn id="3" idx="4"/>
            <a:endCxn id="8" idx="2"/>
          </p:cNvCxnSpPr>
          <p:nvPr/>
        </p:nvCxnSpPr>
        <p:spPr>
          <a:xfrm rot="16200000" flipH="1">
            <a:off x="2247371" y="2253192"/>
            <a:ext cx="895351" cy="1761066"/>
          </a:xfrm>
          <a:prstGeom prst="bentConnector3">
            <a:avLst>
              <a:gd name="adj1" fmla="val 12553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2D7B5EB-28DE-382A-7ACF-057D7CDB60AE}"/>
              </a:ext>
            </a:extLst>
          </p:cNvPr>
          <p:cNvCxnSpPr>
            <a:cxnSpLocks/>
          </p:cNvCxnSpPr>
          <p:nvPr/>
        </p:nvCxnSpPr>
        <p:spPr>
          <a:xfrm>
            <a:off x="2753127" y="1199547"/>
            <a:ext cx="142875" cy="0"/>
          </a:xfrm>
          <a:prstGeom prst="straightConnector1">
            <a:avLst/>
          </a:prstGeom>
          <a:ln w="730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4F033C7-45C9-B572-C226-9CE714C00564}"/>
              </a:ext>
            </a:extLst>
          </p:cNvPr>
          <p:cNvSpPr txBox="1"/>
          <p:nvPr/>
        </p:nvSpPr>
        <p:spPr>
          <a:xfrm>
            <a:off x="2515129" y="516996"/>
            <a:ext cx="460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φ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DA1606-C641-420B-AEA8-EFE7FB26D782}"/>
              </a:ext>
            </a:extLst>
          </p:cNvPr>
          <p:cNvSpPr txBox="1"/>
          <p:nvPr/>
        </p:nvSpPr>
        <p:spPr>
          <a:xfrm>
            <a:off x="3742796" y="2845329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R</a:t>
            </a:r>
            <a:r>
              <a:rPr lang="en-ES" sz="3200" baseline="-25000" dirty="0"/>
              <a:t>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1DC6C7-41ED-BB3A-6195-A95CE20370D2}"/>
              </a:ext>
            </a:extLst>
          </p:cNvPr>
          <p:cNvSpPr txBox="1"/>
          <p:nvPr/>
        </p:nvSpPr>
        <p:spPr>
          <a:xfrm>
            <a:off x="3751263" y="1532996"/>
            <a:ext cx="1248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H</a:t>
            </a:r>
            <a:r>
              <a:rPr lang="en-GB" sz="3200" baseline="-25000" dirty="0"/>
              <a:t>F</a:t>
            </a:r>
            <a:r>
              <a:rPr lang="en-ES" sz="3200" baseline="-25000" dirty="0"/>
              <a:t>e</a:t>
            </a:r>
            <a:r>
              <a:rPr lang="en-ES" sz="3200" dirty="0"/>
              <a:t>(B)</a:t>
            </a:r>
            <a:endParaRPr lang="en-ES" sz="3200" baseline="-25000" dirty="0"/>
          </a:p>
        </p:txBody>
      </p:sp>
    </p:spTree>
    <p:extLst>
      <p:ext uri="{BB962C8B-B14F-4D97-AF65-F5344CB8AC3E}">
        <p14:creationId xmlns:p14="http://schemas.microsoft.com/office/powerpoint/2010/main" val="3980787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FFBEA0-20A1-3DAF-5302-36E9CD803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535B6B9-7D5B-A83E-9508-46C6221B982C}"/>
              </a:ext>
            </a:extLst>
          </p:cNvPr>
          <p:cNvGrpSpPr/>
          <p:nvPr/>
        </p:nvGrpSpPr>
        <p:grpSpPr>
          <a:xfrm>
            <a:off x="1285874" y="1828796"/>
            <a:ext cx="771526" cy="857254"/>
            <a:chOff x="1228724" y="1857371"/>
            <a:chExt cx="771526" cy="85725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A4DD5BE-F6F6-66B9-5750-3DDE3A53E4FC}"/>
                </a:ext>
              </a:extLst>
            </p:cNvPr>
            <p:cNvSpPr/>
            <p:nvPr/>
          </p:nvSpPr>
          <p:spPr>
            <a:xfrm>
              <a:off x="1514475" y="2214563"/>
              <a:ext cx="485775" cy="500062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B582E26-687D-9766-2582-2D0C0092842E}"/>
                </a:ext>
              </a:extLst>
            </p:cNvPr>
            <p:cNvSpPr txBox="1"/>
            <p:nvPr/>
          </p:nvSpPr>
          <p:spPr>
            <a:xfrm>
              <a:off x="1228724" y="1857371"/>
              <a:ext cx="4315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3600" dirty="0"/>
                <a:t>+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7CA5454-0258-3EAF-A0AC-4B84EA1E37E0}"/>
              </a:ext>
            </a:extLst>
          </p:cNvPr>
          <p:cNvSpPr txBox="1"/>
          <p:nvPr/>
        </p:nvSpPr>
        <p:spPr>
          <a:xfrm>
            <a:off x="151720" y="2611891"/>
            <a:ext cx="1446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f</a:t>
            </a:r>
            <a:r>
              <a:rPr lang="en-ES" sz="3200" dirty="0"/>
              <a:t>mm=0</a:t>
            </a:r>
            <a:endParaRPr lang="en-E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8AC69-4D69-0C62-BE33-6254F1124399}"/>
              </a:ext>
            </a:extLst>
          </p:cNvPr>
          <p:cNvSpPr/>
          <p:nvPr/>
        </p:nvSpPr>
        <p:spPr>
          <a:xfrm>
            <a:off x="3457575" y="1428751"/>
            <a:ext cx="228600" cy="8572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F947B2-8BF8-EA93-F275-AF67024DBF45}"/>
              </a:ext>
            </a:extLst>
          </p:cNvPr>
          <p:cNvSpPr/>
          <p:nvPr/>
        </p:nvSpPr>
        <p:spPr>
          <a:xfrm>
            <a:off x="3461279" y="2724151"/>
            <a:ext cx="228600" cy="8572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A9DB73C6-1EB7-25BD-49CA-A6795E78E97D}"/>
              </a:ext>
            </a:extLst>
          </p:cNvPr>
          <p:cNvCxnSpPr>
            <a:cxnSpLocks/>
            <a:stCxn id="3" idx="0"/>
            <a:endCxn id="7" idx="0"/>
          </p:cNvCxnSpPr>
          <p:nvPr/>
        </p:nvCxnSpPr>
        <p:spPr>
          <a:xfrm rot="5400000" flipH="1" flipV="1">
            <a:off x="2314576" y="928689"/>
            <a:ext cx="757237" cy="1757362"/>
          </a:xfrm>
          <a:prstGeom prst="bentConnector3">
            <a:avLst>
              <a:gd name="adj1" fmla="val 13018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A3C3340F-0CCB-06C4-3079-FAAAA6F95363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16200000" flipH="1">
            <a:off x="3354652" y="2503224"/>
            <a:ext cx="438150" cy="370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4A2B6AAC-7158-8E80-E822-332545DBF8AE}"/>
              </a:ext>
            </a:extLst>
          </p:cNvPr>
          <p:cNvCxnSpPr>
            <a:cxnSpLocks/>
            <a:stCxn id="3" idx="4"/>
            <a:endCxn id="2" idx="2"/>
          </p:cNvCxnSpPr>
          <p:nvPr/>
        </p:nvCxnSpPr>
        <p:spPr>
          <a:xfrm rot="16200000" flipH="1">
            <a:off x="1616000" y="2884563"/>
            <a:ext cx="2159001" cy="1761974"/>
          </a:xfrm>
          <a:prstGeom prst="bentConnector3">
            <a:avLst>
              <a:gd name="adj1" fmla="val 11058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5272A8E-5C3D-4415-9703-86C43CBA6007}"/>
              </a:ext>
            </a:extLst>
          </p:cNvPr>
          <p:cNvCxnSpPr>
            <a:cxnSpLocks/>
          </p:cNvCxnSpPr>
          <p:nvPr/>
        </p:nvCxnSpPr>
        <p:spPr>
          <a:xfrm>
            <a:off x="2753127" y="1199547"/>
            <a:ext cx="142875" cy="0"/>
          </a:xfrm>
          <a:prstGeom prst="straightConnector1">
            <a:avLst/>
          </a:prstGeom>
          <a:ln w="730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9E4E778-C39A-A06B-4BC4-4505E3309CF3}"/>
              </a:ext>
            </a:extLst>
          </p:cNvPr>
          <p:cNvSpPr txBox="1"/>
          <p:nvPr/>
        </p:nvSpPr>
        <p:spPr>
          <a:xfrm>
            <a:off x="2515129" y="516996"/>
            <a:ext cx="460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φ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5FF090-EB57-4BA7-42F5-71EA5965D1E4}"/>
              </a:ext>
            </a:extLst>
          </p:cNvPr>
          <p:cNvSpPr txBox="1"/>
          <p:nvPr/>
        </p:nvSpPr>
        <p:spPr>
          <a:xfrm>
            <a:off x="3742796" y="2845329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R</a:t>
            </a:r>
            <a:r>
              <a:rPr lang="en-ES" sz="3200" baseline="-25000" dirty="0"/>
              <a:t>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9B76A4-52DA-ECEF-34C7-97F1055250F9}"/>
              </a:ext>
            </a:extLst>
          </p:cNvPr>
          <p:cNvSpPr txBox="1"/>
          <p:nvPr/>
        </p:nvSpPr>
        <p:spPr>
          <a:xfrm>
            <a:off x="3751263" y="1532996"/>
            <a:ext cx="1248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H</a:t>
            </a:r>
            <a:r>
              <a:rPr lang="en-GB" sz="3200" baseline="-25000" dirty="0"/>
              <a:t>F</a:t>
            </a:r>
            <a:r>
              <a:rPr lang="en-ES" sz="3200" baseline="-25000" dirty="0"/>
              <a:t>e</a:t>
            </a:r>
            <a:r>
              <a:rPr lang="en-ES" sz="3200" dirty="0"/>
              <a:t>(B)</a:t>
            </a:r>
            <a:endParaRPr lang="en-ES" sz="3200" baseline="-25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E81064-6EA6-DB58-0C8E-CC5689425E82}"/>
              </a:ext>
            </a:extLst>
          </p:cNvPr>
          <p:cNvSpPr/>
          <p:nvPr/>
        </p:nvSpPr>
        <p:spPr>
          <a:xfrm>
            <a:off x="3462187" y="3987801"/>
            <a:ext cx="228600" cy="8572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50DF7D-CEE4-B040-78D8-CE266FFCFE57}"/>
              </a:ext>
            </a:extLst>
          </p:cNvPr>
          <p:cNvSpPr txBox="1"/>
          <p:nvPr/>
        </p:nvSpPr>
        <p:spPr>
          <a:xfrm>
            <a:off x="3743704" y="4108979"/>
            <a:ext cx="577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R</a:t>
            </a:r>
            <a:r>
              <a:rPr lang="en-ES" sz="3200" baseline="-25000" dirty="0"/>
              <a:t>e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A39BE957-36A3-94E5-FF2B-C128E8AA134D}"/>
              </a:ext>
            </a:extLst>
          </p:cNvPr>
          <p:cNvCxnSpPr>
            <a:cxnSpLocks/>
            <a:stCxn id="8" idx="2"/>
            <a:endCxn id="2" idx="0"/>
          </p:cNvCxnSpPr>
          <p:nvPr/>
        </p:nvCxnSpPr>
        <p:spPr>
          <a:xfrm rot="16200000" flipH="1">
            <a:off x="3372833" y="3784147"/>
            <a:ext cx="406400" cy="90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803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889FA4-94A3-0B27-13B3-33BBDF7E2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E0536D3-1CA6-04A9-A9F7-3EDD86528ECA}"/>
              </a:ext>
            </a:extLst>
          </p:cNvPr>
          <p:cNvCxnSpPr/>
          <p:nvPr/>
        </p:nvCxnSpPr>
        <p:spPr>
          <a:xfrm>
            <a:off x="1728788" y="3371850"/>
            <a:ext cx="818673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16352B9-0278-A5DB-7E2B-73367F043221}"/>
              </a:ext>
            </a:extLst>
          </p:cNvPr>
          <p:cNvSpPr/>
          <p:nvPr/>
        </p:nvSpPr>
        <p:spPr>
          <a:xfrm>
            <a:off x="3598223" y="3277590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F0CA74-BFEF-38AC-32B2-CC690677145D}"/>
              </a:ext>
            </a:extLst>
          </p:cNvPr>
          <p:cNvSpPr txBox="1"/>
          <p:nvPr/>
        </p:nvSpPr>
        <p:spPr>
          <a:xfrm>
            <a:off x="3313216" y="2766954"/>
            <a:ext cx="486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Q</a:t>
            </a:r>
            <a:endParaRPr lang="en-E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174AE03-9BBD-DE77-305D-830E5C607F80}"/>
              </a:ext>
            </a:extLst>
          </p:cNvPr>
          <p:cNvSpPr/>
          <p:nvPr/>
        </p:nvSpPr>
        <p:spPr>
          <a:xfrm>
            <a:off x="2303811" y="2006930"/>
            <a:ext cx="2743200" cy="2743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9E03BB-97C3-D26E-879C-39903F779F46}"/>
              </a:ext>
            </a:extLst>
          </p:cNvPr>
          <p:cNvSpPr/>
          <p:nvPr/>
        </p:nvSpPr>
        <p:spPr>
          <a:xfrm>
            <a:off x="8393875" y="327561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74B357-6356-AE37-B2C0-120DD01583F3}"/>
              </a:ext>
            </a:extLst>
          </p:cNvPr>
          <p:cNvSpPr txBox="1"/>
          <p:nvPr/>
        </p:nvSpPr>
        <p:spPr>
          <a:xfrm>
            <a:off x="8455233" y="2731320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q</a:t>
            </a:r>
            <a:endParaRPr lang="en-E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76BFBD9-26ED-C71D-2CB5-DB4FCD8EC4C2}"/>
              </a:ext>
            </a:extLst>
          </p:cNvPr>
          <p:cNvSpPr/>
          <p:nvPr/>
        </p:nvSpPr>
        <p:spPr>
          <a:xfrm>
            <a:off x="4342410" y="327363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A5E995-2486-8581-86D1-86DFCE887A52}"/>
              </a:ext>
            </a:extLst>
          </p:cNvPr>
          <p:cNvSpPr txBox="1"/>
          <p:nvPr/>
        </p:nvSpPr>
        <p:spPr>
          <a:xfrm>
            <a:off x="4391893" y="2729340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q</a:t>
            </a:r>
            <a:r>
              <a:rPr lang="en-ES" sz="3200" dirty="0"/>
              <a:t>'</a:t>
            </a:r>
            <a:endParaRPr lang="en-ES" dirty="0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901B6797-B2C5-8CC6-E87F-12A34EC8C021}"/>
              </a:ext>
            </a:extLst>
          </p:cNvPr>
          <p:cNvSpPr/>
          <p:nvPr/>
        </p:nvSpPr>
        <p:spPr>
          <a:xfrm rot="16200000">
            <a:off x="6026728" y="2998519"/>
            <a:ext cx="166255" cy="4809509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B928EA57-D132-F49F-B3BC-E198CA32CF39}"/>
              </a:ext>
            </a:extLst>
          </p:cNvPr>
          <p:cNvSpPr/>
          <p:nvPr/>
        </p:nvSpPr>
        <p:spPr>
          <a:xfrm rot="16200000">
            <a:off x="4273138" y="4213760"/>
            <a:ext cx="168235" cy="13320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5FAB0A46-6D9D-CA8F-EFDF-C21BF408A283}"/>
              </a:ext>
            </a:extLst>
          </p:cNvPr>
          <p:cNvSpPr/>
          <p:nvPr/>
        </p:nvSpPr>
        <p:spPr>
          <a:xfrm rot="16200000">
            <a:off x="3980215" y="3422070"/>
            <a:ext cx="191984" cy="797627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03BB8F-207F-59E8-D0E1-6FD5922AC969}"/>
              </a:ext>
            </a:extLst>
          </p:cNvPr>
          <p:cNvSpPr txBox="1"/>
          <p:nvPr/>
        </p:nvSpPr>
        <p:spPr>
          <a:xfrm>
            <a:off x="5864433" y="5413165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</a:t>
            </a:r>
            <a:endParaRPr lang="en-E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29CB29-F312-EFA2-D2C7-F9B5ACD79377}"/>
              </a:ext>
            </a:extLst>
          </p:cNvPr>
          <p:cNvSpPr txBox="1"/>
          <p:nvPr/>
        </p:nvSpPr>
        <p:spPr>
          <a:xfrm>
            <a:off x="3831773" y="3831768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d'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737DBC-C0D2-970A-B1F1-C5B5510F22B2}"/>
              </a:ext>
            </a:extLst>
          </p:cNvPr>
          <p:cNvSpPr txBox="1"/>
          <p:nvPr/>
        </p:nvSpPr>
        <p:spPr>
          <a:xfrm>
            <a:off x="4176158" y="4805544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3B39E7-D5F1-0552-DD13-B087F95D5B30}"/>
              </a:ext>
            </a:extLst>
          </p:cNvPr>
          <p:cNvSpPr txBox="1"/>
          <p:nvPr/>
        </p:nvSpPr>
        <p:spPr>
          <a:xfrm>
            <a:off x="2551216" y="1731821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V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2209225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5C56796-F427-EE52-61B4-F6BBBEC511FE}"/>
              </a:ext>
            </a:extLst>
          </p:cNvPr>
          <p:cNvSpPr/>
          <p:nvPr/>
        </p:nvSpPr>
        <p:spPr>
          <a:xfrm>
            <a:off x="7111345" y="327561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A0DF6D-B6E1-9D37-1949-58A6E46A6C13}"/>
              </a:ext>
            </a:extLst>
          </p:cNvPr>
          <p:cNvSpPr txBox="1"/>
          <p:nvPr/>
        </p:nvSpPr>
        <p:spPr>
          <a:xfrm>
            <a:off x="7172703" y="2731320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q</a:t>
            </a:r>
            <a:endParaRPr lang="en-E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D8EFFB6-2049-F2EB-706B-18FF5BADA445}"/>
              </a:ext>
            </a:extLst>
          </p:cNvPr>
          <p:cNvSpPr/>
          <p:nvPr/>
        </p:nvSpPr>
        <p:spPr>
          <a:xfrm>
            <a:off x="6313714" y="327363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A7CB2E-0AE0-D989-6A5B-D082B38D7E4F}"/>
              </a:ext>
            </a:extLst>
          </p:cNvPr>
          <p:cNvSpPr txBox="1"/>
          <p:nvPr/>
        </p:nvSpPr>
        <p:spPr>
          <a:xfrm>
            <a:off x="5793180" y="2729340"/>
            <a:ext cx="554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-q</a:t>
            </a:r>
            <a:endParaRPr lang="en-ES" dirty="0"/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8A50DEEA-92F3-2775-ADEA-D7E62912F2EB}"/>
              </a:ext>
            </a:extLst>
          </p:cNvPr>
          <p:cNvSpPr/>
          <p:nvPr/>
        </p:nvSpPr>
        <p:spPr>
          <a:xfrm rot="16200000">
            <a:off x="6699661" y="3243945"/>
            <a:ext cx="191984" cy="797627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2999D2-BA3C-98A6-5A1D-4C6AFDFE0AD9}"/>
              </a:ext>
            </a:extLst>
          </p:cNvPr>
          <p:cNvSpPr txBox="1"/>
          <p:nvPr/>
        </p:nvSpPr>
        <p:spPr>
          <a:xfrm>
            <a:off x="6551219" y="3653643"/>
            <a:ext cx="426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Δ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17C56C-AFF4-2736-6D42-B09AAF0DF81F}"/>
              </a:ext>
            </a:extLst>
          </p:cNvPr>
          <p:cNvCxnSpPr>
            <a:cxnSpLocks/>
          </p:cNvCxnSpPr>
          <p:nvPr/>
        </p:nvCxnSpPr>
        <p:spPr>
          <a:xfrm>
            <a:off x="4667003" y="3371850"/>
            <a:ext cx="997527" cy="0"/>
          </a:xfrm>
          <a:prstGeom prst="straightConnector1">
            <a:avLst/>
          </a:prstGeom>
          <a:ln w="603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FE33F4-F770-8FBF-1A11-0A5BE54847DF}"/>
              </a:ext>
            </a:extLst>
          </p:cNvPr>
          <p:cNvCxnSpPr>
            <a:cxnSpLocks/>
          </p:cNvCxnSpPr>
          <p:nvPr/>
        </p:nvCxnSpPr>
        <p:spPr>
          <a:xfrm>
            <a:off x="3384468" y="3371850"/>
            <a:ext cx="71251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179048C-3800-89A7-7967-8078AEC13DBF}"/>
              </a:ext>
            </a:extLst>
          </p:cNvPr>
          <p:cNvSpPr txBox="1"/>
          <p:nvPr/>
        </p:nvSpPr>
        <p:spPr>
          <a:xfrm>
            <a:off x="3477498" y="2705590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p</a:t>
            </a:r>
            <a:endParaRPr lang="en-E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A8168F-9B89-A3E9-E063-DCB8ED3F5950}"/>
              </a:ext>
            </a:extLst>
          </p:cNvPr>
          <p:cNvSpPr txBox="1"/>
          <p:nvPr/>
        </p:nvSpPr>
        <p:spPr>
          <a:xfrm>
            <a:off x="3443845" y="261257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</p:spTree>
    <p:extLst>
      <p:ext uri="{BB962C8B-B14F-4D97-AF65-F5344CB8AC3E}">
        <p14:creationId xmlns:p14="http://schemas.microsoft.com/office/powerpoint/2010/main" val="230410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C32B9-70A9-A4BE-00A7-E3DBA258F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F3CC0DD-03A6-F911-F183-89CA05CA2D42}"/>
              </a:ext>
            </a:extLst>
          </p:cNvPr>
          <p:cNvCxnSpPr/>
          <p:nvPr/>
        </p:nvCxnSpPr>
        <p:spPr>
          <a:xfrm>
            <a:off x="1728788" y="3371850"/>
            <a:ext cx="818673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1CEB4DF-7E63-764D-1BDB-7038388FAD80}"/>
              </a:ext>
            </a:extLst>
          </p:cNvPr>
          <p:cNvSpPr/>
          <p:nvPr/>
        </p:nvSpPr>
        <p:spPr>
          <a:xfrm>
            <a:off x="3598223" y="3277590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D2240E-7A76-E78B-342A-24862F117169}"/>
              </a:ext>
            </a:extLst>
          </p:cNvPr>
          <p:cNvSpPr txBox="1"/>
          <p:nvPr/>
        </p:nvSpPr>
        <p:spPr>
          <a:xfrm>
            <a:off x="3313216" y="2766954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0</a:t>
            </a:r>
            <a:endParaRPr lang="en-E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CAA9728-1265-7F5D-8F21-DF5A21BC5C4C}"/>
              </a:ext>
            </a:extLst>
          </p:cNvPr>
          <p:cNvSpPr/>
          <p:nvPr/>
        </p:nvSpPr>
        <p:spPr>
          <a:xfrm>
            <a:off x="2303811" y="2006930"/>
            <a:ext cx="2743200" cy="2743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36BA70B-0701-FB87-72C6-E4A0EAA78A17}"/>
              </a:ext>
            </a:extLst>
          </p:cNvPr>
          <p:cNvSpPr/>
          <p:nvPr/>
        </p:nvSpPr>
        <p:spPr>
          <a:xfrm>
            <a:off x="4342410" y="327363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F4A1C6-C39C-3BD8-879B-0CD95C083546}"/>
              </a:ext>
            </a:extLst>
          </p:cNvPr>
          <p:cNvSpPr txBox="1"/>
          <p:nvPr/>
        </p:nvSpPr>
        <p:spPr>
          <a:xfrm>
            <a:off x="4296893" y="2729340"/>
            <a:ext cx="561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q</a:t>
            </a:r>
            <a:r>
              <a:rPr lang="en-ES" sz="3200" baseline="-25000" dirty="0"/>
              <a:t>1</a:t>
            </a:r>
            <a:endParaRPr lang="en-ES" baseline="-25000" dirty="0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0D4A644E-1822-5113-B094-7555EFF29B87}"/>
              </a:ext>
            </a:extLst>
          </p:cNvPr>
          <p:cNvSpPr/>
          <p:nvPr/>
        </p:nvSpPr>
        <p:spPr>
          <a:xfrm rot="16200000">
            <a:off x="6026728" y="2998519"/>
            <a:ext cx="166255" cy="4809509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FAA0CDB8-C295-56D7-F804-39DFECABA9F2}"/>
              </a:ext>
            </a:extLst>
          </p:cNvPr>
          <p:cNvSpPr/>
          <p:nvPr/>
        </p:nvSpPr>
        <p:spPr>
          <a:xfrm rot="16200000">
            <a:off x="4273138" y="4213760"/>
            <a:ext cx="168235" cy="13320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B85C8731-D7A8-B27A-581A-9FFEBF555825}"/>
              </a:ext>
            </a:extLst>
          </p:cNvPr>
          <p:cNvSpPr/>
          <p:nvPr/>
        </p:nvSpPr>
        <p:spPr>
          <a:xfrm rot="16200000">
            <a:off x="3980215" y="3683329"/>
            <a:ext cx="191984" cy="797627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83AE0E-0475-A827-86BC-4F4942AF655F}"/>
              </a:ext>
            </a:extLst>
          </p:cNvPr>
          <p:cNvSpPr txBox="1"/>
          <p:nvPr/>
        </p:nvSpPr>
        <p:spPr>
          <a:xfrm>
            <a:off x="5864433" y="5413165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</a:t>
            </a:r>
            <a:endParaRPr lang="en-E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9B47C1-0303-F915-8B52-F854E380BF90}"/>
              </a:ext>
            </a:extLst>
          </p:cNvPr>
          <p:cNvSpPr txBox="1"/>
          <p:nvPr/>
        </p:nvSpPr>
        <p:spPr>
          <a:xfrm>
            <a:off x="3831773" y="4069276"/>
            <a:ext cx="561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</a:t>
            </a:r>
            <a:r>
              <a:rPr lang="en-ES" sz="3200" baseline="-250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86E59E-31FE-7216-55AA-196AF2162772}"/>
              </a:ext>
            </a:extLst>
          </p:cNvPr>
          <p:cNvSpPr txBox="1"/>
          <p:nvPr/>
        </p:nvSpPr>
        <p:spPr>
          <a:xfrm>
            <a:off x="4176158" y="4805544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BD79016-9414-39C0-5391-1D6494DD35A3}"/>
              </a:ext>
            </a:extLst>
          </p:cNvPr>
          <p:cNvGrpSpPr/>
          <p:nvPr/>
        </p:nvGrpSpPr>
        <p:grpSpPr>
          <a:xfrm>
            <a:off x="2396837" y="5011387"/>
            <a:ext cx="476989" cy="164275"/>
            <a:chOff x="2325585" y="5248894"/>
            <a:chExt cx="476989" cy="16427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D209CF9-C95E-0CB1-C8FE-93FB145F8E98}"/>
                </a:ext>
              </a:extLst>
            </p:cNvPr>
            <p:cNvCxnSpPr/>
            <p:nvPr/>
          </p:nvCxnSpPr>
          <p:spPr>
            <a:xfrm>
              <a:off x="2327561" y="5248894"/>
              <a:ext cx="47501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F20A388-C352-1528-C185-73B298A53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55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642A9C1-B211-B2AC-80BD-FF44D8D9F0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79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C01CE68-3D62-1C64-892D-4AFC4A0F75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03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Arc 25">
            <a:extLst>
              <a:ext uri="{FF2B5EF4-FFF2-40B4-BE49-F238E27FC236}">
                <a16:creationId xmlns:a16="http://schemas.microsoft.com/office/drawing/2014/main" id="{7E983365-4147-07BD-7F83-135410D3679D}"/>
              </a:ext>
            </a:extLst>
          </p:cNvPr>
          <p:cNvSpPr/>
          <p:nvPr/>
        </p:nvSpPr>
        <p:spPr>
          <a:xfrm>
            <a:off x="2612570" y="4180114"/>
            <a:ext cx="1721923" cy="1626919"/>
          </a:xfrm>
          <a:prstGeom prst="arc">
            <a:avLst>
              <a:gd name="adj1" fmla="val 10736342"/>
              <a:gd name="adj2" fmla="val 13215760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6F6D89B-2517-86EE-1015-1A84AEE517E9}"/>
              </a:ext>
            </a:extLst>
          </p:cNvPr>
          <p:cNvSpPr/>
          <p:nvPr/>
        </p:nvSpPr>
        <p:spPr>
          <a:xfrm>
            <a:off x="9177646" y="327561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2E9EA8-12A5-C4B6-4B19-E3D8E9410B7E}"/>
              </a:ext>
            </a:extLst>
          </p:cNvPr>
          <p:cNvSpPr txBox="1"/>
          <p:nvPr/>
        </p:nvSpPr>
        <p:spPr>
          <a:xfrm>
            <a:off x="9239004" y="2731320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q</a:t>
            </a:r>
            <a:endParaRPr lang="en-E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E96A11F-8438-2265-6C07-966BFEE5CE0B}"/>
              </a:ext>
            </a:extLst>
          </p:cNvPr>
          <p:cNvSpPr/>
          <p:nvPr/>
        </p:nvSpPr>
        <p:spPr>
          <a:xfrm>
            <a:off x="8380015" y="327363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CB6188-9FD3-EA37-062D-DCF455EF9B51}"/>
              </a:ext>
            </a:extLst>
          </p:cNvPr>
          <p:cNvSpPr txBox="1"/>
          <p:nvPr/>
        </p:nvSpPr>
        <p:spPr>
          <a:xfrm>
            <a:off x="7859481" y="2729340"/>
            <a:ext cx="554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-q</a:t>
            </a:r>
            <a:endParaRPr lang="en-ES" dirty="0"/>
          </a:p>
        </p:txBody>
      </p:sp>
      <p:sp>
        <p:nvSpPr>
          <p:cNvPr id="22" name="Left Bracket 21">
            <a:extLst>
              <a:ext uri="{FF2B5EF4-FFF2-40B4-BE49-F238E27FC236}">
                <a16:creationId xmlns:a16="http://schemas.microsoft.com/office/drawing/2014/main" id="{29BD98E2-C994-1DF5-3D87-595316E8A32F}"/>
              </a:ext>
            </a:extLst>
          </p:cNvPr>
          <p:cNvSpPr/>
          <p:nvPr/>
        </p:nvSpPr>
        <p:spPr>
          <a:xfrm rot="16200000">
            <a:off x="8765962" y="3243945"/>
            <a:ext cx="191984" cy="797627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0AD28E-4E26-B35E-FC55-9F3F476A7202}"/>
              </a:ext>
            </a:extLst>
          </p:cNvPr>
          <p:cNvSpPr txBox="1"/>
          <p:nvPr/>
        </p:nvSpPr>
        <p:spPr>
          <a:xfrm>
            <a:off x="8617520" y="3653643"/>
            <a:ext cx="426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Δ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3D46EFE-B47A-FAA4-36B2-EB0BE47A0BC1}"/>
              </a:ext>
            </a:extLst>
          </p:cNvPr>
          <p:cNvSpPr/>
          <p:nvPr/>
        </p:nvSpPr>
        <p:spPr>
          <a:xfrm>
            <a:off x="4055424" y="3271655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9F4F1A-FFCA-7508-A513-7E3BB28E1A43}"/>
              </a:ext>
            </a:extLst>
          </p:cNvPr>
          <p:cNvSpPr txBox="1"/>
          <p:nvPr/>
        </p:nvSpPr>
        <p:spPr>
          <a:xfrm>
            <a:off x="3808031" y="2715489"/>
            <a:ext cx="561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q</a:t>
            </a:r>
            <a:r>
              <a:rPr lang="en-ES" sz="3200" baseline="-25000" dirty="0"/>
              <a:t>2</a:t>
            </a:r>
            <a:endParaRPr lang="en-ES" baseline="-25000" dirty="0"/>
          </a:p>
        </p:txBody>
      </p:sp>
      <p:sp>
        <p:nvSpPr>
          <p:cNvPr id="30" name="Left Bracket 29">
            <a:extLst>
              <a:ext uri="{FF2B5EF4-FFF2-40B4-BE49-F238E27FC236}">
                <a16:creationId xmlns:a16="http://schemas.microsoft.com/office/drawing/2014/main" id="{F564A7CC-23C8-AA4C-DBA8-480F48A584F2}"/>
              </a:ext>
            </a:extLst>
          </p:cNvPr>
          <p:cNvSpPr/>
          <p:nvPr/>
        </p:nvSpPr>
        <p:spPr>
          <a:xfrm rot="16200000">
            <a:off x="3841670" y="3390406"/>
            <a:ext cx="148444" cy="480951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241D11-B44C-6A40-9A9F-3CEC85CF8E07}"/>
              </a:ext>
            </a:extLst>
          </p:cNvPr>
          <p:cNvSpPr txBox="1"/>
          <p:nvPr/>
        </p:nvSpPr>
        <p:spPr>
          <a:xfrm>
            <a:off x="3699166" y="3580408"/>
            <a:ext cx="635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d</a:t>
            </a:r>
            <a:r>
              <a:rPr lang="en-ES" sz="3200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94072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ughnut 1">
            <a:extLst>
              <a:ext uri="{FF2B5EF4-FFF2-40B4-BE49-F238E27FC236}">
                <a16:creationId xmlns:a16="http://schemas.microsoft.com/office/drawing/2014/main" id="{6D260114-3886-26DC-2103-39FBE1193968}"/>
              </a:ext>
            </a:extLst>
          </p:cNvPr>
          <p:cNvSpPr/>
          <p:nvPr/>
        </p:nvSpPr>
        <p:spPr>
          <a:xfrm>
            <a:off x="2291938" y="2030680"/>
            <a:ext cx="4678878" cy="1520043"/>
          </a:xfrm>
          <a:custGeom>
            <a:avLst/>
            <a:gdLst>
              <a:gd name="connsiteX0" fmla="*/ 0 w 4678878"/>
              <a:gd name="connsiteY0" fmla="*/ 2345377 h 4690754"/>
              <a:gd name="connsiteX1" fmla="*/ 2339439 w 4678878"/>
              <a:gd name="connsiteY1" fmla="*/ 0 h 4690754"/>
              <a:gd name="connsiteX2" fmla="*/ 4678878 w 4678878"/>
              <a:gd name="connsiteY2" fmla="*/ 2345377 h 4690754"/>
              <a:gd name="connsiteX3" fmla="*/ 2339439 w 4678878"/>
              <a:gd name="connsiteY3" fmla="*/ 4690754 h 4690754"/>
              <a:gd name="connsiteX4" fmla="*/ 0 w 4678878"/>
              <a:gd name="connsiteY4" fmla="*/ 2345377 h 4690754"/>
              <a:gd name="connsiteX5" fmla="*/ 599551 w 4678878"/>
              <a:gd name="connsiteY5" fmla="*/ 2345377 h 4690754"/>
              <a:gd name="connsiteX6" fmla="*/ 2339439 w 4678878"/>
              <a:gd name="connsiteY6" fmla="*/ 4091203 h 4690754"/>
              <a:gd name="connsiteX7" fmla="*/ 4079327 w 4678878"/>
              <a:gd name="connsiteY7" fmla="*/ 2345377 h 4690754"/>
              <a:gd name="connsiteX8" fmla="*/ 2339439 w 4678878"/>
              <a:gd name="connsiteY8" fmla="*/ 599551 h 4690754"/>
              <a:gd name="connsiteX9" fmla="*/ 599551 w 4678878"/>
              <a:gd name="connsiteY9" fmla="*/ 2345377 h 4690754"/>
              <a:gd name="connsiteX0" fmla="*/ 0 w 4678878"/>
              <a:gd name="connsiteY0" fmla="*/ 2345377 h 4690754"/>
              <a:gd name="connsiteX1" fmla="*/ 2339439 w 4678878"/>
              <a:gd name="connsiteY1" fmla="*/ 0 h 4690754"/>
              <a:gd name="connsiteX2" fmla="*/ 4678878 w 4678878"/>
              <a:gd name="connsiteY2" fmla="*/ 2345377 h 4690754"/>
              <a:gd name="connsiteX3" fmla="*/ 2339439 w 4678878"/>
              <a:gd name="connsiteY3" fmla="*/ 4690754 h 4690754"/>
              <a:gd name="connsiteX4" fmla="*/ 0 w 4678878"/>
              <a:gd name="connsiteY4" fmla="*/ 2345377 h 4690754"/>
              <a:gd name="connsiteX5" fmla="*/ 599551 w 4678878"/>
              <a:gd name="connsiteY5" fmla="*/ 2345377 h 4690754"/>
              <a:gd name="connsiteX6" fmla="*/ 2339439 w 4678878"/>
              <a:gd name="connsiteY6" fmla="*/ 4091203 h 4690754"/>
              <a:gd name="connsiteX7" fmla="*/ 4079327 w 4678878"/>
              <a:gd name="connsiteY7" fmla="*/ 2369128 h 4690754"/>
              <a:gd name="connsiteX8" fmla="*/ 2339439 w 4678878"/>
              <a:gd name="connsiteY8" fmla="*/ 599551 h 4690754"/>
              <a:gd name="connsiteX9" fmla="*/ 599551 w 4678878"/>
              <a:gd name="connsiteY9" fmla="*/ 2345377 h 4690754"/>
              <a:gd name="connsiteX0" fmla="*/ 0 w 4678878"/>
              <a:gd name="connsiteY0" fmla="*/ 2345377 h 4690754"/>
              <a:gd name="connsiteX1" fmla="*/ 2339439 w 4678878"/>
              <a:gd name="connsiteY1" fmla="*/ 0 h 4690754"/>
              <a:gd name="connsiteX2" fmla="*/ 4678878 w 4678878"/>
              <a:gd name="connsiteY2" fmla="*/ 2345377 h 4690754"/>
              <a:gd name="connsiteX3" fmla="*/ 2339439 w 4678878"/>
              <a:gd name="connsiteY3" fmla="*/ 4690754 h 4690754"/>
              <a:gd name="connsiteX4" fmla="*/ 0 w 4678878"/>
              <a:gd name="connsiteY4" fmla="*/ 2345377 h 4690754"/>
              <a:gd name="connsiteX5" fmla="*/ 599551 w 4678878"/>
              <a:gd name="connsiteY5" fmla="*/ 2345377 h 4690754"/>
              <a:gd name="connsiteX6" fmla="*/ 2339439 w 4678878"/>
              <a:gd name="connsiteY6" fmla="*/ 4091203 h 4690754"/>
              <a:gd name="connsiteX7" fmla="*/ 4079327 w 4678878"/>
              <a:gd name="connsiteY7" fmla="*/ 2369128 h 4690754"/>
              <a:gd name="connsiteX8" fmla="*/ 2339439 w 4678878"/>
              <a:gd name="connsiteY8" fmla="*/ 599551 h 4690754"/>
              <a:gd name="connsiteX9" fmla="*/ 599551 w 4678878"/>
              <a:gd name="connsiteY9" fmla="*/ 2345377 h 4690754"/>
              <a:gd name="connsiteX0" fmla="*/ 0 w 4678878"/>
              <a:gd name="connsiteY0" fmla="*/ 2345377 h 4690754"/>
              <a:gd name="connsiteX1" fmla="*/ 2339439 w 4678878"/>
              <a:gd name="connsiteY1" fmla="*/ 0 h 4690754"/>
              <a:gd name="connsiteX2" fmla="*/ 4678878 w 4678878"/>
              <a:gd name="connsiteY2" fmla="*/ 2345377 h 4690754"/>
              <a:gd name="connsiteX3" fmla="*/ 2339439 w 4678878"/>
              <a:gd name="connsiteY3" fmla="*/ 4690754 h 4690754"/>
              <a:gd name="connsiteX4" fmla="*/ 0 w 4678878"/>
              <a:gd name="connsiteY4" fmla="*/ 2345377 h 4690754"/>
              <a:gd name="connsiteX5" fmla="*/ 599551 w 4678878"/>
              <a:gd name="connsiteY5" fmla="*/ 2345377 h 4690754"/>
              <a:gd name="connsiteX6" fmla="*/ 2339439 w 4678878"/>
              <a:gd name="connsiteY6" fmla="*/ 4091203 h 4690754"/>
              <a:gd name="connsiteX7" fmla="*/ 4079327 w 4678878"/>
              <a:gd name="connsiteY7" fmla="*/ 2369128 h 4690754"/>
              <a:gd name="connsiteX8" fmla="*/ 2339439 w 4678878"/>
              <a:gd name="connsiteY8" fmla="*/ 599551 h 4690754"/>
              <a:gd name="connsiteX9" fmla="*/ 599551 w 4678878"/>
              <a:gd name="connsiteY9" fmla="*/ 2345377 h 4690754"/>
              <a:gd name="connsiteX0" fmla="*/ 0 w 4678878"/>
              <a:gd name="connsiteY0" fmla="*/ 2345377 h 4690754"/>
              <a:gd name="connsiteX1" fmla="*/ 2339439 w 4678878"/>
              <a:gd name="connsiteY1" fmla="*/ 0 h 4690754"/>
              <a:gd name="connsiteX2" fmla="*/ 4678878 w 4678878"/>
              <a:gd name="connsiteY2" fmla="*/ 2345377 h 4690754"/>
              <a:gd name="connsiteX3" fmla="*/ 2339439 w 4678878"/>
              <a:gd name="connsiteY3" fmla="*/ 4690754 h 4690754"/>
              <a:gd name="connsiteX4" fmla="*/ 0 w 4678878"/>
              <a:gd name="connsiteY4" fmla="*/ 2345377 h 4690754"/>
              <a:gd name="connsiteX5" fmla="*/ 599551 w 4678878"/>
              <a:gd name="connsiteY5" fmla="*/ 2345377 h 4690754"/>
              <a:gd name="connsiteX6" fmla="*/ 2339439 w 4678878"/>
              <a:gd name="connsiteY6" fmla="*/ 4091203 h 4690754"/>
              <a:gd name="connsiteX7" fmla="*/ 4079327 w 4678878"/>
              <a:gd name="connsiteY7" fmla="*/ 2369128 h 4690754"/>
              <a:gd name="connsiteX8" fmla="*/ 2339439 w 4678878"/>
              <a:gd name="connsiteY8" fmla="*/ 599551 h 4690754"/>
              <a:gd name="connsiteX9" fmla="*/ 599551 w 4678878"/>
              <a:gd name="connsiteY9" fmla="*/ 2345377 h 4690754"/>
              <a:gd name="connsiteX0" fmla="*/ 0 w 4678878"/>
              <a:gd name="connsiteY0" fmla="*/ 2345377 h 4690754"/>
              <a:gd name="connsiteX1" fmla="*/ 2339439 w 4678878"/>
              <a:gd name="connsiteY1" fmla="*/ 0 h 4690754"/>
              <a:gd name="connsiteX2" fmla="*/ 4678878 w 4678878"/>
              <a:gd name="connsiteY2" fmla="*/ 2345377 h 4690754"/>
              <a:gd name="connsiteX3" fmla="*/ 2339439 w 4678878"/>
              <a:gd name="connsiteY3" fmla="*/ 4690754 h 4690754"/>
              <a:gd name="connsiteX4" fmla="*/ 0 w 4678878"/>
              <a:gd name="connsiteY4" fmla="*/ 2345377 h 4690754"/>
              <a:gd name="connsiteX5" fmla="*/ 599551 w 4678878"/>
              <a:gd name="connsiteY5" fmla="*/ 2345377 h 4690754"/>
              <a:gd name="connsiteX6" fmla="*/ 2339439 w 4678878"/>
              <a:gd name="connsiteY6" fmla="*/ 4091203 h 4690754"/>
              <a:gd name="connsiteX7" fmla="*/ 4079327 w 4678878"/>
              <a:gd name="connsiteY7" fmla="*/ 2369128 h 4690754"/>
              <a:gd name="connsiteX8" fmla="*/ 2339439 w 4678878"/>
              <a:gd name="connsiteY8" fmla="*/ 599551 h 4690754"/>
              <a:gd name="connsiteX9" fmla="*/ 599551 w 4678878"/>
              <a:gd name="connsiteY9" fmla="*/ 2345377 h 4690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78878" h="4690754">
                <a:moveTo>
                  <a:pt x="0" y="2345377"/>
                </a:moveTo>
                <a:cubicBezTo>
                  <a:pt x="0" y="1050061"/>
                  <a:pt x="1047403" y="0"/>
                  <a:pt x="2339439" y="0"/>
                </a:cubicBezTo>
                <a:cubicBezTo>
                  <a:pt x="3631475" y="0"/>
                  <a:pt x="4678878" y="1050061"/>
                  <a:pt x="4678878" y="2345377"/>
                </a:cubicBezTo>
                <a:cubicBezTo>
                  <a:pt x="4678878" y="3640693"/>
                  <a:pt x="3631475" y="4690754"/>
                  <a:pt x="2339439" y="4690754"/>
                </a:cubicBezTo>
                <a:cubicBezTo>
                  <a:pt x="1047403" y="4690754"/>
                  <a:pt x="0" y="3640693"/>
                  <a:pt x="0" y="2345377"/>
                </a:cubicBezTo>
                <a:close/>
                <a:moveTo>
                  <a:pt x="599551" y="2345377"/>
                </a:moveTo>
                <a:cubicBezTo>
                  <a:pt x="575800" y="3570826"/>
                  <a:pt x="1759476" y="4087245"/>
                  <a:pt x="2339439" y="4091203"/>
                </a:cubicBezTo>
                <a:cubicBezTo>
                  <a:pt x="2919402" y="4095161"/>
                  <a:pt x="4079327" y="3594578"/>
                  <a:pt x="4079327" y="2369128"/>
                </a:cubicBezTo>
                <a:cubicBezTo>
                  <a:pt x="4079327" y="1131803"/>
                  <a:pt x="2919402" y="603509"/>
                  <a:pt x="2339439" y="599551"/>
                </a:cubicBezTo>
                <a:cubicBezTo>
                  <a:pt x="1759476" y="595593"/>
                  <a:pt x="623302" y="1119928"/>
                  <a:pt x="599551" y="2345377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7C2E2CC-BEE7-0332-A423-0DFD45A72539}"/>
              </a:ext>
            </a:extLst>
          </p:cNvPr>
          <p:cNvSpPr/>
          <p:nvPr/>
        </p:nvSpPr>
        <p:spPr>
          <a:xfrm>
            <a:off x="3253836" y="1401289"/>
            <a:ext cx="2743200" cy="2743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1" name="Doughnut 10">
            <a:extLst>
              <a:ext uri="{FF2B5EF4-FFF2-40B4-BE49-F238E27FC236}">
                <a16:creationId xmlns:a16="http://schemas.microsoft.com/office/drawing/2014/main" id="{F88BB4F2-B887-81E3-525F-B79EA3A7A5A3}"/>
              </a:ext>
            </a:extLst>
          </p:cNvPr>
          <p:cNvSpPr/>
          <p:nvPr/>
        </p:nvSpPr>
        <p:spPr>
          <a:xfrm>
            <a:off x="3691246" y="2470069"/>
            <a:ext cx="1902652" cy="663052"/>
          </a:xfrm>
          <a:custGeom>
            <a:avLst/>
            <a:gdLst>
              <a:gd name="connsiteX0" fmla="*/ 0 w 1890156"/>
              <a:gd name="connsiteY0" fmla="*/ 949037 h 1898074"/>
              <a:gd name="connsiteX1" fmla="*/ 945078 w 1890156"/>
              <a:gd name="connsiteY1" fmla="*/ 0 h 1898074"/>
              <a:gd name="connsiteX2" fmla="*/ 1890156 w 1890156"/>
              <a:gd name="connsiteY2" fmla="*/ 949037 h 1898074"/>
              <a:gd name="connsiteX3" fmla="*/ 945078 w 1890156"/>
              <a:gd name="connsiteY3" fmla="*/ 1898074 h 1898074"/>
              <a:gd name="connsiteX4" fmla="*/ 0 w 1890156"/>
              <a:gd name="connsiteY4" fmla="*/ 949037 h 1898074"/>
              <a:gd name="connsiteX5" fmla="*/ 242205 w 1890156"/>
              <a:gd name="connsiteY5" fmla="*/ 949037 h 1898074"/>
              <a:gd name="connsiteX6" fmla="*/ 945078 w 1890156"/>
              <a:gd name="connsiteY6" fmla="*/ 1655869 h 1898074"/>
              <a:gd name="connsiteX7" fmla="*/ 1647951 w 1890156"/>
              <a:gd name="connsiteY7" fmla="*/ 949037 h 1898074"/>
              <a:gd name="connsiteX8" fmla="*/ 945078 w 1890156"/>
              <a:gd name="connsiteY8" fmla="*/ 242205 h 1898074"/>
              <a:gd name="connsiteX9" fmla="*/ 242205 w 1890156"/>
              <a:gd name="connsiteY9" fmla="*/ 949037 h 1898074"/>
              <a:gd name="connsiteX0" fmla="*/ 0 w 1902032"/>
              <a:gd name="connsiteY0" fmla="*/ 949043 h 1898087"/>
              <a:gd name="connsiteX1" fmla="*/ 945078 w 1902032"/>
              <a:gd name="connsiteY1" fmla="*/ 6 h 1898087"/>
              <a:gd name="connsiteX2" fmla="*/ 1902032 w 1902032"/>
              <a:gd name="connsiteY2" fmla="*/ 960919 h 1898087"/>
              <a:gd name="connsiteX3" fmla="*/ 945078 w 1902032"/>
              <a:gd name="connsiteY3" fmla="*/ 1898080 h 1898087"/>
              <a:gd name="connsiteX4" fmla="*/ 0 w 1902032"/>
              <a:gd name="connsiteY4" fmla="*/ 949043 h 1898087"/>
              <a:gd name="connsiteX5" fmla="*/ 242205 w 1902032"/>
              <a:gd name="connsiteY5" fmla="*/ 949043 h 1898087"/>
              <a:gd name="connsiteX6" fmla="*/ 945078 w 1902032"/>
              <a:gd name="connsiteY6" fmla="*/ 1655875 h 1898087"/>
              <a:gd name="connsiteX7" fmla="*/ 1647951 w 1902032"/>
              <a:gd name="connsiteY7" fmla="*/ 949043 h 1898087"/>
              <a:gd name="connsiteX8" fmla="*/ 945078 w 1902032"/>
              <a:gd name="connsiteY8" fmla="*/ 242211 h 1898087"/>
              <a:gd name="connsiteX9" fmla="*/ 242205 w 1902032"/>
              <a:gd name="connsiteY9" fmla="*/ 949043 h 1898087"/>
              <a:gd name="connsiteX0" fmla="*/ 0 w 1902652"/>
              <a:gd name="connsiteY0" fmla="*/ 949043 h 1898093"/>
              <a:gd name="connsiteX1" fmla="*/ 945078 w 1902652"/>
              <a:gd name="connsiteY1" fmla="*/ 6 h 1898093"/>
              <a:gd name="connsiteX2" fmla="*/ 1902032 w 1902652"/>
              <a:gd name="connsiteY2" fmla="*/ 960919 h 1898093"/>
              <a:gd name="connsiteX3" fmla="*/ 945078 w 1902652"/>
              <a:gd name="connsiteY3" fmla="*/ 1898080 h 1898093"/>
              <a:gd name="connsiteX4" fmla="*/ 0 w 1902652"/>
              <a:gd name="connsiteY4" fmla="*/ 949043 h 1898093"/>
              <a:gd name="connsiteX5" fmla="*/ 242205 w 1902652"/>
              <a:gd name="connsiteY5" fmla="*/ 949043 h 1898093"/>
              <a:gd name="connsiteX6" fmla="*/ 945078 w 1902652"/>
              <a:gd name="connsiteY6" fmla="*/ 1655875 h 1898093"/>
              <a:gd name="connsiteX7" fmla="*/ 1647951 w 1902652"/>
              <a:gd name="connsiteY7" fmla="*/ 949043 h 1898093"/>
              <a:gd name="connsiteX8" fmla="*/ 945078 w 1902652"/>
              <a:gd name="connsiteY8" fmla="*/ 242211 h 1898093"/>
              <a:gd name="connsiteX9" fmla="*/ 242205 w 1902652"/>
              <a:gd name="connsiteY9" fmla="*/ 949043 h 1898093"/>
              <a:gd name="connsiteX0" fmla="*/ 0 w 1902652"/>
              <a:gd name="connsiteY0" fmla="*/ 949048 h 1898098"/>
              <a:gd name="connsiteX1" fmla="*/ 945078 w 1902652"/>
              <a:gd name="connsiteY1" fmla="*/ 11 h 1898098"/>
              <a:gd name="connsiteX2" fmla="*/ 1902032 w 1902652"/>
              <a:gd name="connsiteY2" fmla="*/ 960924 h 1898098"/>
              <a:gd name="connsiteX3" fmla="*/ 945078 w 1902652"/>
              <a:gd name="connsiteY3" fmla="*/ 1898085 h 1898098"/>
              <a:gd name="connsiteX4" fmla="*/ 0 w 1902652"/>
              <a:gd name="connsiteY4" fmla="*/ 949048 h 1898098"/>
              <a:gd name="connsiteX5" fmla="*/ 242205 w 1902652"/>
              <a:gd name="connsiteY5" fmla="*/ 949048 h 1898098"/>
              <a:gd name="connsiteX6" fmla="*/ 945078 w 1902652"/>
              <a:gd name="connsiteY6" fmla="*/ 1655880 h 1898098"/>
              <a:gd name="connsiteX7" fmla="*/ 1647951 w 1902652"/>
              <a:gd name="connsiteY7" fmla="*/ 949048 h 1898098"/>
              <a:gd name="connsiteX8" fmla="*/ 945078 w 1902652"/>
              <a:gd name="connsiteY8" fmla="*/ 242216 h 1898098"/>
              <a:gd name="connsiteX9" fmla="*/ 242205 w 1902652"/>
              <a:gd name="connsiteY9" fmla="*/ 949048 h 1898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02652" h="1898098">
                <a:moveTo>
                  <a:pt x="0" y="949048"/>
                </a:moveTo>
                <a:cubicBezTo>
                  <a:pt x="0" y="258655"/>
                  <a:pt x="628073" y="-1968"/>
                  <a:pt x="945078" y="11"/>
                </a:cubicBezTo>
                <a:cubicBezTo>
                  <a:pt x="1262083" y="1990"/>
                  <a:pt x="1878281" y="234905"/>
                  <a:pt x="1902032" y="960924"/>
                </a:cubicBezTo>
                <a:cubicBezTo>
                  <a:pt x="1925783" y="1686943"/>
                  <a:pt x="1262083" y="1900064"/>
                  <a:pt x="945078" y="1898085"/>
                </a:cubicBezTo>
                <a:cubicBezTo>
                  <a:pt x="628073" y="1896106"/>
                  <a:pt x="0" y="1639441"/>
                  <a:pt x="0" y="949048"/>
                </a:cubicBezTo>
                <a:close/>
                <a:moveTo>
                  <a:pt x="242205" y="949048"/>
                </a:moveTo>
                <a:cubicBezTo>
                  <a:pt x="242205" y="1339421"/>
                  <a:pt x="556892" y="1655880"/>
                  <a:pt x="945078" y="1655880"/>
                </a:cubicBezTo>
                <a:cubicBezTo>
                  <a:pt x="1333264" y="1655880"/>
                  <a:pt x="1647951" y="1339421"/>
                  <a:pt x="1647951" y="949048"/>
                </a:cubicBezTo>
                <a:cubicBezTo>
                  <a:pt x="1647951" y="558675"/>
                  <a:pt x="1333264" y="242216"/>
                  <a:pt x="945078" y="242216"/>
                </a:cubicBezTo>
                <a:cubicBezTo>
                  <a:pt x="556892" y="242216"/>
                  <a:pt x="242205" y="558675"/>
                  <a:pt x="242205" y="949048"/>
                </a:cubicBezTo>
                <a:close/>
              </a:path>
            </a:pathLst>
          </a:custGeom>
          <a:solidFill>
            <a:srgbClr val="FF0000">
              <a:alpha val="20946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09825A-A02C-5691-8B87-EFF57FEF4894}"/>
              </a:ext>
            </a:extLst>
          </p:cNvPr>
          <p:cNvCxnSpPr>
            <a:cxnSpLocks/>
          </p:cNvCxnSpPr>
          <p:nvPr/>
        </p:nvCxnSpPr>
        <p:spPr>
          <a:xfrm flipH="1">
            <a:off x="6092042" y="1661615"/>
            <a:ext cx="755012" cy="52344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B2E8E1-D0FE-607A-E278-90EDA30C7F3B}"/>
              </a:ext>
            </a:extLst>
          </p:cNvPr>
          <p:cNvCxnSpPr>
            <a:cxnSpLocks/>
          </p:cNvCxnSpPr>
          <p:nvPr/>
        </p:nvCxnSpPr>
        <p:spPr>
          <a:xfrm flipH="1">
            <a:off x="5591051" y="2394914"/>
            <a:ext cx="1857375" cy="4000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83E343-8C29-EB7A-93DE-606D30869873}"/>
                  </a:ext>
                </a:extLst>
              </p:cNvPr>
              <p:cNvSpPr txBox="1"/>
              <p:nvPr/>
            </p:nvSpPr>
            <p:spPr>
              <a:xfrm>
                <a:off x="6804192" y="1304427"/>
                <a:ext cx="161634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ES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ES" sz="32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ES" sz="3200" i="1" dirty="0" smtClean="0">
                          <a:latin typeface="Cambria Math" panose="02040503050406030204" pitchFamily="18" charset="0"/>
                        </a:rPr>
                        <m:t>𝑐𝑡𝑒</m:t>
                      </m:r>
                    </m:oMath>
                  </m:oMathPara>
                </a14:m>
                <a:endParaRPr lang="en-E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83E343-8C29-EB7A-93DE-606D30869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192" y="1304427"/>
                <a:ext cx="161634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4AD5AD9-61E6-8986-66BA-498364B8C3AD}"/>
                  </a:ext>
                </a:extLst>
              </p:cNvPr>
              <p:cNvSpPr txBox="1"/>
              <p:nvPr/>
            </p:nvSpPr>
            <p:spPr>
              <a:xfrm>
                <a:off x="7443663" y="2047250"/>
                <a:ext cx="6142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ES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ES" sz="320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E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4AD5AD9-61E6-8986-66BA-498364B8C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3663" y="2047250"/>
                <a:ext cx="614271" cy="584775"/>
              </a:xfrm>
              <a:prstGeom prst="rect">
                <a:avLst/>
              </a:prstGeom>
              <a:blipFill>
                <a:blip r:embed="rId3"/>
                <a:stretch>
                  <a:fillRect l="-4082" r="-4082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ADC45D8A-A86F-1DBF-117F-40B587CF816E}"/>
              </a:ext>
            </a:extLst>
          </p:cNvPr>
          <p:cNvGrpSpPr/>
          <p:nvPr/>
        </p:nvGrpSpPr>
        <p:grpSpPr>
          <a:xfrm>
            <a:off x="3228110" y="4298867"/>
            <a:ext cx="476989" cy="164275"/>
            <a:chOff x="2325585" y="5248894"/>
            <a:chExt cx="476989" cy="164275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2BC8A22-EC2C-5FC6-D696-FBF253C4F549}"/>
                </a:ext>
              </a:extLst>
            </p:cNvPr>
            <p:cNvCxnSpPr/>
            <p:nvPr/>
          </p:nvCxnSpPr>
          <p:spPr>
            <a:xfrm>
              <a:off x="2327561" y="5248894"/>
              <a:ext cx="47501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9BCCF8D-3A56-C04F-C22F-F10FB84F3C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55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509A30E-7E55-A568-C1F6-E73046F0A0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79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9DDCD48-3A40-4260-7727-920E4A04C4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03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Arc 9">
            <a:extLst>
              <a:ext uri="{FF2B5EF4-FFF2-40B4-BE49-F238E27FC236}">
                <a16:creationId xmlns:a16="http://schemas.microsoft.com/office/drawing/2014/main" id="{0AA4EA74-235D-EE5E-6412-0ECA23020E17}"/>
              </a:ext>
            </a:extLst>
          </p:cNvPr>
          <p:cNvSpPr/>
          <p:nvPr/>
        </p:nvSpPr>
        <p:spPr>
          <a:xfrm>
            <a:off x="3443843" y="3467594"/>
            <a:ext cx="1721923" cy="1626919"/>
          </a:xfrm>
          <a:prstGeom prst="arc">
            <a:avLst>
              <a:gd name="adj1" fmla="val 10736342"/>
              <a:gd name="adj2" fmla="val 13215760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708505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05A78-7D09-3541-126B-9D35F04F8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36850BF-162B-DCE4-8516-FF015526DCB7}"/>
              </a:ext>
            </a:extLst>
          </p:cNvPr>
          <p:cNvSpPr/>
          <p:nvPr/>
        </p:nvSpPr>
        <p:spPr>
          <a:xfrm>
            <a:off x="2303811" y="2686050"/>
            <a:ext cx="2068164" cy="2064080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lumMod val="75000"/>
                </a:schemeClr>
              </a:gs>
              <a:gs pos="14000">
                <a:schemeClr val="accent1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AC6AD92-7995-4551-D626-EA2FABCB0B7A}"/>
              </a:ext>
            </a:extLst>
          </p:cNvPr>
          <p:cNvCxnSpPr>
            <a:cxnSpLocks/>
          </p:cNvCxnSpPr>
          <p:nvPr/>
        </p:nvCxnSpPr>
        <p:spPr>
          <a:xfrm flipV="1">
            <a:off x="3341605" y="1910184"/>
            <a:ext cx="0" cy="93903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1ACBD55-29E9-2C23-ADD8-E586196FD1D8}"/>
              </a:ext>
            </a:extLst>
          </p:cNvPr>
          <p:cNvSpPr txBox="1"/>
          <p:nvPr/>
        </p:nvSpPr>
        <p:spPr>
          <a:xfrm>
            <a:off x="3377482" y="1815414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w</a:t>
            </a:r>
            <a:endParaRPr lang="en-E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B534E8-6CBB-B654-7F98-E1425C3A9DEB}"/>
              </a:ext>
            </a:extLst>
          </p:cNvPr>
          <p:cNvSpPr txBox="1"/>
          <p:nvPr/>
        </p:nvSpPr>
        <p:spPr>
          <a:xfrm>
            <a:off x="3372405" y="1722395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2B47E9-EE2D-8249-0691-CC8E4FDF0769}"/>
              </a:ext>
            </a:extLst>
          </p:cNvPr>
          <p:cNvSpPr txBox="1"/>
          <p:nvPr/>
        </p:nvSpPr>
        <p:spPr>
          <a:xfrm>
            <a:off x="3548111" y="2905055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σ</a:t>
            </a:r>
            <a:endParaRPr lang="en-ES" dirty="0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EE93F2CD-93BF-5CBC-2484-4AED71C8A222}"/>
              </a:ext>
            </a:extLst>
          </p:cNvPr>
          <p:cNvSpPr/>
          <p:nvPr/>
        </p:nvSpPr>
        <p:spPr>
          <a:xfrm>
            <a:off x="2271713" y="3300418"/>
            <a:ext cx="2128837" cy="771525"/>
          </a:xfrm>
          <a:prstGeom prst="arc">
            <a:avLst>
              <a:gd name="adj1" fmla="val 546407"/>
              <a:gd name="adj2" fmla="val 10400285"/>
            </a:avLst>
          </a:prstGeom>
          <a:ln w="381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12F179AD-A8CF-85F8-FAC6-D916DA73385C}"/>
              </a:ext>
            </a:extLst>
          </p:cNvPr>
          <p:cNvSpPr/>
          <p:nvPr/>
        </p:nvSpPr>
        <p:spPr>
          <a:xfrm>
            <a:off x="3081130" y="2319130"/>
            <a:ext cx="549966" cy="251791"/>
          </a:xfrm>
          <a:prstGeom prst="arc">
            <a:avLst>
              <a:gd name="adj1" fmla="val 1510068"/>
              <a:gd name="adj2" fmla="val 20964950"/>
            </a:avLst>
          </a:prstGeom>
          <a:ln w="3810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727744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6F113F-E0F4-DB94-6594-2C99C6E6B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F91D499D-EB81-2FAB-8F86-2A401CDF1FFC}"/>
              </a:ext>
            </a:extLst>
          </p:cNvPr>
          <p:cNvSpPr txBox="1"/>
          <p:nvPr/>
        </p:nvSpPr>
        <p:spPr>
          <a:xfrm>
            <a:off x="2166198" y="1886667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w</a:t>
            </a:r>
            <a:endParaRPr lang="en-E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C2C59F-1A06-CD71-F728-631EF8B739D9}"/>
              </a:ext>
            </a:extLst>
          </p:cNvPr>
          <p:cNvSpPr txBox="1"/>
          <p:nvPr/>
        </p:nvSpPr>
        <p:spPr>
          <a:xfrm>
            <a:off x="2161121" y="1793648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297E46B-E2E5-41E3-2571-FC97CFC97E79}"/>
              </a:ext>
            </a:extLst>
          </p:cNvPr>
          <p:cNvSpPr/>
          <p:nvPr/>
        </p:nvSpPr>
        <p:spPr>
          <a:xfrm rot="19898773">
            <a:off x="2487835" y="2638674"/>
            <a:ext cx="2068164" cy="2064080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lumMod val="75000"/>
                </a:schemeClr>
              </a:gs>
              <a:gs pos="14000">
                <a:schemeClr val="accent1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7E48170-B536-9466-A524-35FB7E94CE69}"/>
              </a:ext>
            </a:extLst>
          </p:cNvPr>
          <p:cNvCxnSpPr>
            <a:cxnSpLocks/>
          </p:cNvCxnSpPr>
          <p:nvPr/>
        </p:nvCxnSpPr>
        <p:spPr>
          <a:xfrm rot="19898773" flipV="1">
            <a:off x="2889563" y="2021609"/>
            <a:ext cx="0" cy="93903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Arc 32">
            <a:extLst>
              <a:ext uri="{FF2B5EF4-FFF2-40B4-BE49-F238E27FC236}">
                <a16:creationId xmlns:a16="http://schemas.microsoft.com/office/drawing/2014/main" id="{D5937DA5-B7EF-C550-8EE1-B553264B90BD}"/>
              </a:ext>
            </a:extLst>
          </p:cNvPr>
          <p:cNvSpPr/>
          <p:nvPr/>
        </p:nvSpPr>
        <p:spPr>
          <a:xfrm rot="19898773">
            <a:off x="2411608" y="2902458"/>
            <a:ext cx="2128837" cy="1348743"/>
          </a:xfrm>
          <a:prstGeom prst="arc">
            <a:avLst>
              <a:gd name="adj1" fmla="val 1278982"/>
              <a:gd name="adj2" fmla="val 10400285"/>
            </a:avLst>
          </a:prstGeom>
          <a:ln w="381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7E952548-FC50-BB72-6807-DA2AC650D8A8}"/>
              </a:ext>
            </a:extLst>
          </p:cNvPr>
          <p:cNvSpPr/>
          <p:nvPr/>
        </p:nvSpPr>
        <p:spPr>
          <a:xfrm rot="19898773">
            <a:off x="2624166" y="2287720"/>
            <a:ext cx="549966" cy="407799"/>
          </a:xfrm>
          <a:prstGeom prst="arc">
            <a:avLst>
              <a:gd name="adj1" fmla="val 1490579"/>
              <a:gd name="adj2" fmla="val 20964950"/>
            </a:avLst>
          </a:prstGeom>
          <a:ln w="3810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13159A8-EFB5-1CC5-D869-9191CE959BEA}"/>
              </a:ext>
            </a:extLst>
          </p:cNvPr>
          <p:cNvCxnSpPr>
            <a:cxnSpLocks/>
          </p:cNvCxnSpPr>
          <p:nvPr/>
        </p:nvCxnSpPr>
        <p:spPr>
          <a:xfrm flipV="1">
            <a:off x="3531502" y="629391"/>
            <a:ext cx="0" cy="304008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80C8A2-3BC5-6AEF-1DD3-6F1827C3CDF0}"/>
              </a:ext>
            </a:extLst>
          </p:cNvPr>
          <p:cNvCxnSpPr>
            <a:cxnSpLocks/>
          </p:cNvCxnSpPr>
          <p:nvPr/>
        </p:nvCxnSpPr>
        <p:spPr>
          <a:xfrm flipH="1">
            <a:off x="1935679" y="3655621"/>
            <a:ext cx="1605720" cy="126076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55789D-AF63-864B-898A-CEE279DB157E}"/>
              </a:ext>
            </a:extLst>
          </p:cNvPr>
          <p:cNvCxnSpPr>
            <a:cxnSpLocks/>
          </p:cNvCxnSpPr>
          <p:nvPr/>
        </p:nvCxnSpPr>
        <p:spPr>
          <a:xfrm>
            <a:off x="3513120" y="3677394"/>
            <a:ext cx="178327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8E979E-52E1-C7E4-1C4F-30E958AD4417}"/>
              </a:ext>
            </a:extLst>
          </p:cNvPr>
          <p:cNvCxnSpPr>
            <a:cxnSpLocks/>
          </p:cNvCxnSpPr>
          <p:nvPr/>
        </p:nvCxnSpPr>
        <p:spPr>
          <a:xfrm flipH="1">
            <a:off x="2636322" y="1413164"/>
            <a:ext cx="890649" cy="688769"/>
          </a:xfrm>
          <a:prstGeom prst="straightConnector1">
            <a:avLst/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96D4F4-4BE7-0F5D-0F7E-344FC2405605}"/>
              </a:ext>
            </a:extLst>
          </p:cNvPr>
          <p:cNvCxnSpPr>
            <a:cxnSpLocks/>
          </p:cNvCxnSpPr>
          <p:nvPr/>
        </p:nvCxnSpPr>
        <p:spPr>
          <a:xfrm>
            <a:off x="2648770" y="2072243"/>
            <a:ext cx="0" cy="2262250"/>
          </a:xfrm>
          <a:prstGeom prst="straightConnector1">
            <a:avLst/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8C541FA-990D-5E6E-CB42-49381EDD4293}"/>
              </a:ext>
            </a:extLst>
          </p:cNvPr>
          <p:cNvSpPr txBox="1"/>
          <p:nvPr/>
        </p:nvSpPr>
        <p:spPr>
          <a:xfrm>
            <a:off x="1812336" y="4233110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A68ABB-374E-B843-9644-823F05F7EC21}"/>
              </a:ext>
            </a:extLst>
          </p:cNvPr>
          <p:cNvSpPr txBox="1"/>
          <p:nvPr/>
        </p:nvSpPr>
        <p:spPr>
          <a:xfrm>
            <a:off x="4921692" y="3043598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5E0D64-B109-0734-4510-0F606EBC0E8F}"/>
              </a:ext>
            </a:extLst>
          </p:cNvPr>
          <p:cNvSpPr txBox="1"/>
          <p:nvPr/>
        </p:nvSpPr>
        <p:spPr>
          <a:xfrm>
            <a:off x="3625303" y="524050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1D099A-4CBC-1BDC-7E29-B3E7B409C7FF}"/>
              </a:ext>
            </a:extLst>
          </p:cNvPr>
          <p:cNvSpPr txBox="1"/>
          <p:nvPr/>
        </p:nvSpPr>
        <p:spPr>
          <a:xfrm>
            <a:off x="3643114" y="2726924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σ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264424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2CEAE-803B-E769-BC95-8B99D8626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DAC2E50C-149F-99C1-CC75-2014F4A30FD1}"/>
              </a:ext>
            </a:extLst>
          </p:cNvPr>
          <p:cNvSpPr/>
          <p:nvPr/>
        </p:nvSpPr>
        <p:spPr>
          <a:xfrm>
            <a:off x="2303811" y="2686050"/>
            <a:ext cx="2068164" cy="2064080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lumMod val="75000"/>
                </a:schemeClr>
              </a:gs>
              <a:gs pos="14000">
                <a:schemeClr val="accent1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95F96C8-3F88-3E89-B636-3C5F3ACB2EB7}"/>
              </a:ext>
            </a:extLst>
          </p:cNvPr>
          <p:cNvCxnSpPr>
            <a:cxnSpLocks/>
          </p:cNvCxnSpPr>
          <p:nvPr/>
        </p:nvCxnSpPr>
        <p:spPr>
          <a:xfrm flipV="1">
            <a:off x="3341605" y="1910184"/>
            <a:ext cx="0" cy="93903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07B801B-CE07-ECB5-0509-057F1A8D0066}"/>
              </a:ext>
            </a:extLst>
          </p:cNvPr>
          <p:cNvSpPr txBox="1"/>
          <p:nvPr/>
        </p:nvSpPr>
        <p:spPr>
          <a:xfrm>
            <a:off x="3377482" y="1815414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w</a:t>
            </a:r>
            <a:endParaRPr lang="en-E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1942EF-47A3-FFD8-167C-3728FAEABCDA}"/>
              </a:ext>
            </a:extLst>
          </p:cNvPr>
          <p:cNvSpPr txBox="1"/>
          <p:nvPr/>
        </p:nvSpPr>
        <p:spPr>
          <a:xfrm>
            <a:off x="3372405" y="1722395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6CA52D-2C16-AB16-F813-B2B0E5CD9CDF}"/>
              </a:ext>
            </a:extLst>
          </p:cNvPr>
          <p:cNvSpPr txBox="1"/>
          <p:nvPr/>
        </p:nvSpPr>
        <p:spPr>
          <a:xfrm>
            <a:off x="2716838" y="2786302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σ</a:t>
            </a:r>
            <a:endParaRPr lang="en-ES" dirty="0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FBA5D931-7317-A7CF-E89B-5272F1A81E43}"/>
              </a:ext>
            </a:extLst>
          </p:cNvPr>
          <p:cNvSpPr/>
          <p:nvPr/>
        </p:nvSpPr>
        <p:spPr>
          <a:xfrm>
            <a:off x="2271713" y="3300418"/>
            <a:ext cx="2128837" cy="771525"/>
          </a:xfrm>
          <a:prstGeom prst="arc">
            <a:avLst>
              <a:gd name="adj1" fmla="val 546407"/>
              <a:gd name="adj2" fmla="val 10400285"/>
            </a:avLst>
          </a:prstGeom>
          <a:ln w="381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38AE8036-DBE2-1AB2-C3B3-5D24E21ED151}"/>
              </a:ext>
            </a:extLst>
          </p:cNvPr>
          <p:cNvSpPr/>
          <p:nvPr/>
        </p:nvSpPr>
        <p:spPr>
          <a:xfrm>
            <a:off x="3081130" y="2319130"/>
            <a:ext cx="549966" cy="251791"/>
          </a:xfrm>
          <a:prstGeom prst="arc">
            <a:avLst>
              <a:gd name="adj1" fmla="val 1510068"/>
              <a:gd name="adj2" fmla="val 20964950"/>
            </a:avLst>
          </a:prstGeom>
          <a:ln w="3810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CBCFEFB-1B39-C2A1-F1A7-EA135889A4BF}"/>
              </a:ext>
            </a:extLst>
          </p:cNvPr>
          <p:cNvCxnSpPr>
            <a:cxnSpLocks/>
          </p:cNvCxnSpPr>
          <p:nvPr/>
        </p:nvCxnSpPr>
        <p:spPr>
          <a:xfrm>
            <a:off x="4948357" y="3688373"/>
            <a:ext cx="997527" cy="0"/>
          </a:xfrm>
          <a:prstGeom prst="straightConnector1">
            <a:avLst/>
          </a:prstGeom>
          <a:ln w="603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Block Arc 36">
            <a:extLst>
              <a:ext uri="{FF2B5EF4-FFF2-40B4-BE49-F238E27FC236}">
                <a16:creationId xmlns:a16="http://schemas.microsoft.com/office/drawing/2014/main" id="{699C25B6-ED7C-639B-39A6-5B75B8BE3240}"/>
              </a:ext>
            </a:extLst>
          </p:cNvPr>
          <p:cNvSpPr/>
          <p:nvPr/>
        </p:nvSpPr>
        <p:spPr>
          <a:xfrm>
            <a:off x="6264423" y="3070748"/>
            <a:ext cx="640063" cy="647564"/>
          </a:xfrm>
          <a:custGeom>
            <a:avLst/>
            <a:gdLst>
              <a:gd name="connsiteX0" fmla="*/ 4024547 w 4419600"/>
              <a:gd name="connsiteY0" fmla="*/ 742496 h 3458308"/>
              <a:gd name="connsiteX1" fmla="*/ 4351240 w 4419600"/>
              <a:gd name="connsiteY1" fmla="*/ 1302389 h 3458308"/>
              <a:gd name="connsiteX2" fmla="*/ 3911319 w 4419600"/>
              <a:gd name="connsiteY2" fmla="*/ 1390060 h 3458308"/>
              <a:gd name="connsiteX3" fmla="*/ 3622999 w 4419600"/>
              <a:gd name="connsiteY3" fmla="*/ 960813 h 3458308"/>
              <a:gd name="connsiteX4" fmla="*/ 4024547 w 4419600"/>
              <a:gd name="connsiteY4" fmla="*/ 742496 h 3458308"/>
              <a:gd name="connsiteX0" fmla="*/ 401548 w 739964"/>
              <a:gd name="connsiteY0" fmla="*/ 0 h 647564"/>
              <a:gd name="connsiteX1" fmla="*/ 739964 w 739964"/>
              <a:gd name="connsiteY1" fmla="*/ 583339 h 647564"/>
              <a:gd name="connsiteX2" fmla="*/ 288320 w 739964"/>
              <a:gd name="connsiteY2" fmla="*/ 647564 h 647564"/>
              <a:gd name="connsiteX3" fmla="*/ 0 w 739964"/>
              <a:gd name="connsiteY3" fmla="*/ 218317 h 647564"/>
              <a:gd name="connsiteX4" fmla="*/ 401548 w 739964"/>
              <a:gd name="connsiteY4" fmla="*/ 0 h 647564"/>
              <a:gd name="connsiteX0" fmla="*/ 296041 w 634457"/>
              <a:gd name="connsiteY0" fmla="*/ 0 h 647564"/>
              <a:gd name="connsiteX1" fmla="*/ 634457 w 634457"/>
              <a:gd name="connsiteY1" fmla="*/ 583339 h 647564"/>
              <a:gd name="connsiteX2" fmla="*/ 182813 w 634457"/>
              <a:gd name="connsiteY2" fmla="*/ 647564 h 647564"/>
              <a:gd name="connsiteX3" fmla="*/ 0 w 634457"/>
              <a:gd name="connsiteY3" fmla="*/ 230040 h 647564"/>
              <a:gd name="connsiteX4" fmla="*/ 296041 w 634457"/>
              <a:gd name="connsiteY4" fmla="*/ 0 h 647564"/>
              <a:gd name="connsiteX0" fmla="*/ 307764 w 646180"/>
              <a:gd name="connsiteY0" fmla="*/ 0 h 647564"/>
              <a:gd name="connsiteX1" fmla="*/ 646180 w 646180"/>
              <a:gd name="connsiteY1" fmla="*/ 583339 h 647564"/>
              <a:gd name="connsiteX2" fmla="*/ 194536 w 646180"/>
              <a:gd name="connsiteY2" fmla="*/ 647564 h 647564"/>
              <a:gd name="connsiteX3" fmla="*/ 0 w 646180"/>
              <a:gd name="connsiteY3" fmla="*/ 124532 h 647564"/>
              <a:gd name="connsiteX4" fmla="*/ 307764 w 64618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56841"/>
              <a:gd name="connsiteY0" fmla="*/ 0 h 647564"/>
              <a:gd name="connsiteX1" fmla="*/ 656841 w 656841"/>
              <a:gd name="connsiteY1" fmla="*/ 541394 h 647564"/>
              <a:gd name="connsiteX2" fmla="*/ 213586 w 656841"/>
              <a:gd name="connsiteY2" fmla="*/ 647564 h 647564"/>
              <a:gd name="connsiteX3" fmla="*/ 0 w 656841"/>
              <a:gd name="connsiteY3" fmla="*/ 127707 h 647564"/>
              <a:gd name="connsiteX4" fmla="*/ 326814 w 656841"/>
              <a:gd name="connsiteY4" fmla="*/ 0 h 647564"/>
              <a:gd name="connsiteX0" fmla="*/ 326814 w 656841"/>
              <a:gd name="connsiteY0" fmla="*/ 0 h 647564"/>
              <a:gd name="connsiteX1" fmla="*/ 656841 w 656841"/>
              <a:gd name="connsiteY1" fmla="*/ 541394 h 647564"/>
              <a:gd name="connsiteX2" fmla="*/ 213586 w 656841"/>
              <a:gd name="connsiteY2" fmla="*/ 647564 h 647564"/>
              <a:gd name="connsiteX3" fmla="*/ 0 w 656841"/>
              <a:gd name="connsiteY3" fmla="*/ 127707 h 647564"/>
              <a:gd name="connsiteX4" fmla="*/ 326814 w 656841"/>
              <a:gd name="connsiteY4" fmla="*/ 0 h 647564"/>
              <a:gd name="connsiteX0" fmla="*/ 326814 w 640063"/>
              <a:gd name="connsiteY0" fmla="*/ 0 h 647564"/>
              <a:gd name="connsiteX1" fmla="*/ 640063 w 640063"/>
              <a:gd name="connsiteY1" fmla="*/ 520422 h 647564"/>
              <a:gd name="connsiteX2" fmla="*/ 213586 w 640063"/>
              <a:gd name="connsiteY2" fmla="*/ 647564 h 647564"/>
              <a:gd name="connsiteX3" fmla="*/ 0 w 640063"/>
              <a:gd name="connsiteY3" fmla="*/ 127707 h 647564"/>
              <a:gd name="connsiteX4" fmla="*/ 326814 w 640063"/>
              <a:gd name="connsiteY4" fmla="*/ 0 h 64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063" h="647564">
                <a:moveTo>
                  <a:pt x="326814" y="0"/>
                </a:moveTo>
                <a:cubicBezTo>
                  <a:pt x="477625" y="169842"/>
                  <a:pt x="574831" y="320005"/>
                  <a:pt x="640063" y="520422"/>
                </a:cubicBezTo>
                <a:cubicBezTo>
                  <a:pt x="506006" y="587396"/>
                  <a:pt x="391976" y="627865"/>
                  <a:pt x="213586" y="647564"/>
                </a:cubicBezTo>
                <a:cubicBezTo>
                  <a:pt x="183824" y="473565"/>
                  <a:pt x="129008" y="307201"/>
                  <a:pt x="0" y="127707"/>
                </a:cubicBezTo>
                <a:cubicBezTo>
                  <a:pt x="167661" y="89332"/>
                  <a:pt x="234654" y="67736"/>
                  <a:pt x="326814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71B5A7-5711-56C6-99BB-588436C3F27A}"/>
              </a:ext>
            </a:extLst>
          </p:cNvPr>
          <p:cNvSpPr txBox="1"/>
          <p:nvPr/>
        </p:nvSpPr>
        <p:spPr>
          <a:xfrm>
            <a:off x="7033443" y="2876179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</a:t>
            </a:r>
            <a:r>
              <a:rPr lang="en-ES" sz="3200" dirty="0"/>
              <a:t>·dθ</a:t>
            </a:r>
            <a:endParaRPr lang="en-E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F919D8A-2D82-853A-F0E7-E5F307E05B55}"/>
              </a:ext>
            </a:extLst>
          </p:cNvPr>
          <p:cNvSpPr txBox="1"/>
          <p:nvPr/>
        </p:nvSpPr>
        <p:spPr>
          <a:xfrm>
            <a:off x="6443381" y="3802298"/>
            <a:ext cx="21651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a·sin(θ)</a:t>
            </a:r>
            <a:r>
              <a:rPr lang="en-ES" sz="3200" dirty="0"/>
              <a:t>wdt</a:t>
            </a:r>
            <a:endParaRPr lang="en-ES" dirty="0"/>
          </a:p>
        </p:txBody>
      </p:sp>
      <p:sp>
        <p:nvSpPr>
          <p:cNvPr id="41" name="Left Bracket 40">
            <a:extLst>
              <a:ext uri="{FF2B5EF4-FFF2-40B4-BE49-F238E27FC236}">
                <a16:creationId xmlns:a16="http://schemas.microsoft.com/office/drawing/2014/main" id="{B950CEED-98CE-6564-2185-3E91CCC45076}"/>
              </a:ext>
            </a:extLst>
          </p:cNvPr>
          <p:cNvSpPr/>
          <p:nvPr/>
        </p:nvSpPr>
        <p:spPr>
          <a:xfrm rot="15255333">
            <a:off x="6642990" y="3562481"/>
            <a:ext cx="191984" cy="488207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42" name="Left Bracket 41">
            <a:extLst>
              <a:ext uri="{FF2B5EF4-FFF2-40B4-BE49-F238E27FC236}">
                <a16:creationId xmlns:a16="http://schemas.microsoft.com/office/drawing/2014/main" id="{EE8650C3-A8CE-16B9-234C-B1910F6185AD}"/>
              </a:ext>
            </a:extLst>
          </p:cNvPr>
          <p:cNvSpPr/>
          <p:nvPr/>
        </p:nvSpPr>
        <p:spPr>
          <a:xfrm rot="8985613">
            <a:off x="6794390" y="2939124"/>
            <a:ext cx="207845" cy="607834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43" name="Block Arc 36">
            <a:extLst>
              <a:ext uri="{FF2B5EF4-FFF2-40B4-BE49-F238E27FC236}">
                <a16:creationId xmlns:a16="http://schemas.microsoft.com/office/drawing/2014/main" id="{442B4252-5E0B-CFD8-62D9-0955CAD38200}"/>
              </a:ext>
            </a:extLst>
          </p:cNvPr>
          <p:cNvSpPr/>
          <p:nvPr/>
        </p:nvSpPr>
        <p:spPr>
          <a:xfrm>
            <a:off x="3662740" y="3102425"/>
            <a:ext cx="321434" cy="365512"/>
          </a:xfrm>
          <a:custGeom>
            <a:avLst/>
            <a:gdLst>
              <a:gd name="connsiteX0" fmla="*/ 4024547 w 4419600"/>
              <a:gd name="connsiteY0" fmla="*/ 742496 h 3458308"/>
              <a:gd name="connsiteX1" fmla="*/ 4351240 w 4419600"/>
              <a:gd name="connsiteY1" fmla="*/ 1302389 h 3458308"/>
              <a:gd name="connsiteX2" fmla="*/ 3911319 w 4419600"/>
              <a:gd name="connsiteY2" fmla="*/ 1390060 h 3458308"/>
              <a:gd name="connsiteX3" fmla="*/ 3622999 w 4419600"/>
              <a:gd name="connsiteY3" fmla="*/ 960813 h 3458308"/>
              <a:gd name="connsiteX4" fmla="*/ 4024547 w 4419600"/>
              <a:gd name="connsiteY4" fmla="*/ 742496 h 3458308"/>
              <a:gd name="connsiteX0" fmla="*/ 401548 w 739964"/>
              <a:gd name="connsiteY0" fmla="*/ 0 h 647564"/>
              <a:gd name="connsiteX1" fmla="*/ 739964 w 739964"/>
              <a:gd name="connsiteY1" fmla="*/ 583339 h 647564"/>
              <a:gd name="connsiteX2" fmla="*/ 288320 w 739964"/>
              <a:gd name="connsiteY2" fmla="*/ 647564 h 647564"/>
              <a:gd name="connsiteX3" fmla="*/ 0 w 739964"/>
              <a:gd name="connsiteY3" fmla="*/ 218317 h 647564"/>
              <a:gd name="connsiteX4" fmla="*/ 401548 w 739964"/>
              <a:gd name="connsiteY4" fmla="*/ 0 h 647564"/>
              <a:gd name="connsiteX0" fmla="*/ 296041 w 634457"/>
              <a:gd name="connsiteY0" fmla="*/ 0 h 647564"/>
              <a:gd name="connsiteX1" fmla="*/ 634457 w 634457"/>
              <a:gd name="connsiteY1" fmla="*/ 583339 h 647564"/>
              <a:gd name="connsiteX2" fmla="*/ 182813 w 634457"/>
              <a:gd name="connsiteY2" fmla="*/ 647564 h 647564"/>
              <a:gd name="connsiteX3" fmla="*/ 0 w 634457"/>
              <a:gd name="connsiteY3" fmla="*/ 230040 h 647564"/>
              <a:gd name="connsiteX4" fmla="*/ 296041 w 634457"/>
              <a:gd name="connsiteY4" fmla="*/ 0 h 647564"/>
              <a:gd name="connsiteX0" fmla="*/ 307764 w 646180"/>
              <a:gd name="connsiteY0" fmla="*/ 0 h 647564"/>
              <a:gd name="connsiteX1" fmla="*/ 646180 w 646180"/>
              <a:gd name="connsiteY1" fmla="*/ 583339 h 647564"/>
              <a:gd name="connsiteX2" fmla="*/ 194536 w 646180"/>
              <a:gd name="connsiteY2" fmla="*/ 647564 h 647564"/>
              <a:gd name="connsiteX3" fmla="*/ 0 w 646180"/>
              <a:gd name="connsiteY3" fmla="*/ 124532 h 647564"/>
              <a:gd name="connsiteX4" fmla="*/ 307764 w 64618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56841"/>
              <a:gd name="connsiteY0" fmla="*/ 0 h 647564"/>
              <a:gd name="connsiteX1" fmla="*/ 656841 w 656841"/>
              <a:gd name="connsiteY1" fmla="*/ 541394 h 647564"/>
              <a:gd name="connsiteX2" fmla="*/ 213586 w 656841"/>
              <a:gd name="connsiteY2" fmla="*/ 647564 h 647564"/>
              <a:gd name="connsiteX3" fmla="*/ 0 w 656841"/>
              <a:gd name="connsiteY3" fmla="*/ 127707 h 647564"/>
              <a:gd name="connsiteX4" fmla="*/ 326814 w 656841"/>
              <a:gd name="connsiteY4" fmla="*/ 0 h 647564"/>
              <a:gd name="connsiteX0" fmla="*/ 326814 w 656841"/>
              <a:gd name="connsiteY0" fmla="*/ 0 h 647564"/>
              <a:gd name="connsiteX1" fmla="*/ 656841 w 656841"/>
              <a:gd name="connsiteY1" fmla="*/ 541394 h 647564"/>
              <a:gd name="connsiteX2" fmla="*/ 213586 w 656841"/>
              <a:gd name="connsiteY2" fmla="*/ 647564 h 647564"/>
              <a:gd name="connsiteX3" fmla="*/ 0 w 656841"/>
              <a:gd name="connsiteY3" fmla="*/ 127707 h 647564"/>
              <a:gd name="connsiteX4" fmla="*/ 326814 w 656841"/>
              <a:gd name="connsiteY4" fmla="*/ 0 h 647564"/>
              <a:gd name="connsiteX0" fmla="*/ 326814 w 640063"/>
              <a:gd name="connsiteY0" fmla="*/ 0 h 647564"/>
              <a:gd name="connsiteX1" fmla="*/ 640063 w 640063"/>
              <a:gd name="connsiteY1" fmla="*/ 520422 h 647564"/>
              <a:gd name="connsiteX2" fmla="*/ 213586 w 640063"/>
              <a:gd name="connsiteY2" fmla="*/ 647564 h 647564"/>
              <a:gd name="connsiteX3" fmla="*/ 0 w 640063"/>
              <a:gd name="connsiteY3" fmla="*/ 127707 h 647564"/>
              <a:gd name="connsiteX4" fmla="*/ 326814 w 640063"/>
              <a:gd name="connsiteY4" fmla="*/ 0 h 64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063" h="647564">
                <a:moveTo>
                  <a:pt x="326814" y="0"/>
                </a:moveTo>
                <a:cubicBezTo>
                  <a:pt x="477625" y="169842"/>
                  <a:pt x="574831" y="320005"/>
                  <a:pt x="640063" y="520422"/>
                </a:cubicBezTo>
                <a:cubicBezTo>
                  <a:pt x="506006" y="587396"/>
                  <a:pt x="391976" y="627865"/>
                  <a:pt x="213586" y="647564"/>
                </a:cubicBezTo>
                <a:cubicBezTo>
                  <a:pt x="183824" y="473565"/>
                  <a:pt x="129008" y="307201"/>
                  <a:pt x="0" y="127707"/>
                </a:cubicBezTo>
                <a:cubicBezTo>
                  <a:pt x="167661" y="89332"/>
                  <a:pt x="234654" y="67736"/>
                  <a:pt x="326814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878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n 21">
            <a:extLst>
              <a:ext uri="{FF2B5EF4-FFF2-40B4-BE49-F238E27FC236}">
                <a16:creationId xmlns:a16="http://schemas.microsoft.com/office/drawing/2014/main" id="{80B3E943-445B-F936-12D0-D3FAD8707844}"/>
              </a:ext>
            </a:extLst>
          </p:cNvPr>
          <p:cNvSpPr/>
          <p:nvPr/>
        </p:nvSpPr>
        <p:spPr>
          <a:xfrm>
            <a:off x="2630920" y="1732530"/>
            <a:ext cx="1816924" cy="3666321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F70B38-E8A3-D7DF-F363-93F9932086BE}"/>
              </a:ext>
            </a:extLst>
          </p:cNvPr>
          <p:cNvCxnSpPr>
            <a:cxnSpLocks/>
          </p:cNvCxnSpPr>
          <p:nvPr/>
        </p:nvCxnSpPr>
        <p:spPr>
          <a:xfrm flipV="1">
            <a:off x="3531502" y="477430"/>
            <a:ext cx="0" cy="319204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CC1E23-28A9-6BCC-BE20-5C1B057C7AF4}"/>
              </a:ext>
            </a:extLst>
          </p:cNvPr>
          <p:cNvCxnSpPr>
            <a:cxnSpLocks/>
          </p:cNvCxnSpPr>
          <p:nvPr/>
        </p:nvCxnSpPr>
        <p:spPr>
          <a:xfrm flipH="1">
            <a:off x="1935679" y="3655621"/>
            <a:ext cx="1605720" cy="126076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76A70B-A609-E30A-E1B0-FA83F69C856B}"/>
              </a:ext>
            </a:extLst>
          </p:cNvPr>
          <p:cNvCxnSpPr>
            <a:cxnSpLocks/>
          </p:cNvCxnSpPr>
          <p:nvPr/>
        </p:nvCxnSpPr>
        <p:spPr>
          <a:xfrm>
            <a:off x="3513120" y="3677394"/>
            <a:ext cx="178327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CD9C23-894B-1D30-C745-03602F4000CA}"/>
              </a:ext>
            </a:extLst>
          </p:cNvPr>
          <p:cNvSpPr txBox="1"/>
          <p:nvPr/>
        </p:nvSpPr>
        <p:spPr>
          <a:xfrm>
            <a:off x="1812336" y="4233110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94A896-740D-849F-C810-84BB5A636B43}"/>
              </a:ext>
            </a:extLst>
          </p:cNvPr>
          <p:cNvSpPr txBox="1"/>
          <p:nvPr/>
        </p:nvSpPr>
        <p:spPr>
          <a:xfrm>
            <a:off x="5246545" y="3103756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C5A542-8C42-9ED6-850A-AD050661EC70}"/>
              </a:ext>
            </a:extLst>
          </p:cNvPr>
          <p:cNvSpPr txBox="1"/>
          <p:nvPr/>
        </p:nvSpPr>
        <p:spPr>
          <a:xfrm>
            <a:off x="3153815" y="102637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F8B98D3-AD84-CECA-7DC4-157E2B25BA30}"/>
              </a:ext>
            </a:extLst>
          </p:cNvPr>
          <p:cNvGrpSpPr/>
          <p:nvPr/>
        </p:nvGrpSpPr>
        <p:grpSpPr>
          <a:xfrm>
            <a:off x="3271113" y="844394"/>
            <a:ext cx="783718" cy="1126822"/>
            <a:chOff x="3081130" y="1722395"/>
            <a:chExt cx="783718" cy="1126822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57B4F9A-8E31-FC46-AFDC-809784F81A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1605" y="1910184"/>
              <a:ext cx="0" cy="93903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71F0E75-F2E4-CD96-7998-69239FE2D431}"/>
                </a:ext>
              </a:extLst>
            </p:cNvPr>
            <p:cNvSpPr txBox="1"/>
            <p:nvPr/>
          </p:nvSpPr>
          <p:spPr>
            <a:xfrm>
              <a:off x="3377482" y="1815414"/>
              <a:ext cx="4812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3200" dirty="0"/>
                <a:t>w</a:t>
              </a:r>
              <a:endParaRPr lang="en-E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BD9E95E-A0A7-844C-47F9-8779FC495CC1}"/>
                </a:ext>
              </a:extLst>
            </p:cNvPr>
            <p:cNvSpPr txBox="1"/>
            <p:nvPr/>
          </p:nvSpPr>
          <p:spPr>
            <a:xfrm>
              <a:off x="3372405" y="1722395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1A79B766-DE35-1485-6F18-3C56E4D5E489}"/>
                </a:ext>
              </a:extLst>
            </p:cNvPr>
            <p:cNvSpPr/>
            <p:nvPr/>
          </p:nvSpPr>
          <p:spPr>
            <a:xfrm>
              <a:off x="3081130" y="2319130"/>
              <a:ext cx="549966" cy="251791"/>
            </a:xfrm>
            <a:prstGeom prst="arc">
              <a:avLst>
                <a:gd name="adj1" fmla="val 1510068"/>
                <a:gd name="adj2" fmla="val 20964950"/>
              </a:avLst>
            </a:prstGeom>
            <a:ln w="38100">
              <a:solidFill>
                <a:schemeClr val="tx1"/>
              </a:solidFill>
              <a:prstDash val="solid"/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D505208-224C-A5CD-CDDE-9D9E3F377094}"/>
              </a:ext>
            </a:extLst>
          </p:cNvPr>
          <p:cNvSpPr txBox="1"/>
          <p:nvPr/>
        </p:nvSpPr>
        <p:spPr>
          <a:xfrm>
            <a:off x="3927469" y="3762196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σ</a:t>
            </a:r>
            <a:endParaRPr lang="en-E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59CAB3-AA63-1E87-3C34-E37F3C69FD9C}"/>
              </a:ext>
            </a:extLst>
          </p:cNvPr>
          <p:cNvCxnSpPr>
            <a:cxnSpLocks/>
          </p:cNvCxnSpPr>
          <p:nvPr/>
        </p:nvCxnSpPr>
        <p:spPr>
          <a:xfrm flipV="1">
            <a:off x="3535386" y="2664373"/>
            <a:ext cx="0" cy="10313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7BB9EBD-1C30-B6ED-F8D9-6C31D8FA9125}"/>
              </a:ext>
            </a:extLst>
          </p:cNvPr>
          <p:cNvSpPr txBox="1"/>
          <p:nvPr/>
        </p:nvSpPr>
        <p:spPr>
          <a:xfrm>
            <a:off x="3570375" y="2398797"/>
            <a:ext cx="450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z</a:t>
            </a:r>
            <a:r>
              <a:rPr lang="en-ES" sz="3200" dirty="0"/>
              <a:t>'</a:t>
            </a:r>
            <a:endParaRPr lang="en-E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0080567-B3E8-6AD8-128A-10D3F4DE0ADA}"/>
              </a:ext>
            </a:extLst>
          </p:cNvPr>
          <p:cNvGrpSpPr/>
          <p:nvPr/>
        </p:nvGrpSpPr>
        <p:grpSpPr>
          <a:xfrm>
            <a:off x="2616740" y="2422186"/>
            <a:ext cx="1835285" cy="609600"/>
            <a:chOff x="5107021" y="1342417"/>
            <a:chExt cx="1835285" cy="6096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83778A3-7DE1-75AD-E146-1946A438CD3D}"/>
                </a:ext>
              </a:extLst>
            </p:cNvPr>
            <p:cNvSpPr/>
            <p:nvPr/>
          </p:nvSpPr>
          <p:spPr>
            <a:xfrm>
              <a:off x="5107021" y="1342417"/>
              <a:ext cx="1828800" cy="476655"/>
            </a:xfrm>
            <a:prstGeom prst="ellips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9005D1F-BDA2-DFED-FBFA-4F9B913C5C70}"/>
                </a:ext>
              </a:extLst>
            </p:cNvPr>
            <p:cNvSpPr/>
            <p:nvPr/>
          </p:nvSpPr>
          <p:spPr>
            <a:xfrm>
              <a:off x="5113506" y="1475362"/>
              <a:ext cx="1828800" cy="476655"/>
            </a:xfrm>
            <a:prstGeom prst="ellips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</p:grpSp>
      <p:sp>
        <p:nvSpPr>
          <p:cNvPr id="34" name="Left Bracket 33">
            <a:extLst>
              <a:ext uri="{FF2B5EF4-FFF2-40B4-BE49-F238E27FC236}">
                <a16:creationId xmlns:a16="http://schemas.microsoft.com/office/drawing/2014/main" id="{1E7C2054-8342-EEDF-D251-E19FBF0C1E6B}"/>
              </a:ext>
            </a:extLst>
          </p:cNvPr>
          <p:cNvSpPr/>
          <p:nvPr/>
        </p:nvSpPr>
        <p:spPr>
          <a:xfrm>
            <a:off x="2411704" y="2641376"/>
            <a:ext cx="156398" cy="199101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AF11EC-7A15-21FD-1B99-37FC0C43EDE3}"/>
              </a:ext>
            </a:extLst>
          </p:cNvPr>
          <p:cNvSpPr txBox="1"/>
          <p:nvPr/>
        </p:nvSpPr>
        <p:spPr>
          <a:xfrm>
            <a:off x="1780163" y="2344994"/>
            <a:ext cx="988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d</a:t>
            </a:r>
            <a:r>
              <a:rPr lang="en-ES" sz="3200" dirty="0"/>
              <a:t>z'</a:t>
            </a:r>
            <a:endParaRPr lang="en-ES" sz="3200" baseline="-25000" dirty="0"/>
          </a:p>
        </p:txBody>
      </p:sp>
      <p:sp>
        <p:nvSpPr>
          <p:cNvPr id="36" name="Left Bracket 35">
            <a:extLst>
              <a:ext uri="{FF2B5EF4-FFF2-40B4-BE49-F238E27FC236}">
                <a16:creationId xmlns:a16="http://schemas.microsoft.com/office/drawing/2014/main" id="{BCDF7685-657D-B3F2-1554-4AF4E72D2770}"/>
              </a:ext>
            </a:extLst>
          </p:cNvPr>
          <p:cNvSpPr/>
          <p:nvPr/>
        </p:nvSpPr>
        <p:spPr>
          <a:xfrm rot="10800000">
            <a:off x="4511841" y="1985210"/>
            <a:ext cx="213288" cy="3199933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37" name="Left Bracket 36">
            <a:extLst>
              <a:ext uri="{FF2B5EF4-FFF2-40B4-BE49-F238E27FC236}">
                <a16:creationId xmlns:a16="http://schemas.microsoft.com/office/drawing/2014/main" id="{560C2E30-ECF5-996E-02BB-5FB0103131E6}"/>
              </a:ext>
            </a:extLst>
          </p:cNvPr>
          <p:cNvSpPr/>
          <p:nvPr/>
        </p:nvSpPr>
        <p:spPr>
          <a:xfrm rot="16200000">
            <a:off x="3899587" y="5073524"/>
            <a:ext cx="199382" cy="9048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0F73788-7C4F-FABF-CCFD-A7971642894D}"/>
              </a:ext>
            </a:extLst>
          </p:cNvPr>
          <p:cNvSpPr txBox="1"/>
          <p:nvPr/>
        </p:nvSpPr>
        <p:spPr>
          <a:xfrm>
            <a:off x="4685340" y="317529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L</a:t>
            </a:r>
            <a:endParaRPr lang="en-E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B0363E2-9756-6738-8E3D-C98B634D53E8}"/>
              </a:ext>
            </a:extLst>
          </p:cNvPr>
          <p:cNvSpPr txBox="1"/>
          <p:nvPr/>
        </p:nvSpPr>
        <p:spPr>
          <a:xfrm>
            <a:off x="3791149" y="5477018"/>
            <a:ext cx="492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2923227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137</Words>
  <Application>Microsoft Macintosh PowerPoint</Application>
  <PresentationFormat>Widescreen</PresentationFormat>
  <Paragraphs>94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Guillermo Fernando Regodón Harkness</dc:creator>
  <cp:lastModifiedBy>Guillermo Fernando Regodón Harkness</cp:lastModifiedBy>
  <cp:revision>18</cp:revision>
  <dcterms:created xsi:type="dcterms:W3CDTF">2024-10-24T17:35:19Z</dcterms:created>
  <dcterms:modified xsi:type="dcterms:W3CDTF">2024-12-13T13:18:28Z</dcterms:modified>
</cp:coreProperties>
</file>