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0" r:id="rId2"/>
    <p:sldId id="282" r:id="rId3"/>
    <p:sldId id="281" r:id="rId4"/>
    <p:sldId id="283" r:id="rId5"/>
    <p:sldId id="284" r:id="rId6"/>
    <p:sldId id="285" r:id="rId7"/>
    <p:sldId id="256" r:id="rId8"/>
    <p:sldId id="286" r:id="rId9"/>
    <p:sldId id="288" r:id="rId10"/>
    <p:sldId id="287" r:id="rId11"/>
    <p:sldId id="258" r:id="rId12"/>
    <p:sldId id="257" r:id="rId13"/>
    <p:sldId id="289" r:id="rId14"/>
    <p:sldId id="290" r:id="rId15"/>
    <p:sldId id="291" r:id="rId16"/>
    <p:sldId id="292" r:id="rId17"/>
    <p:sldId id="259" r:id="rId18"/>
    <p:sldId id="260" r:id="rId19"/>
    <p:sldId id="262" r:id="rId20"/>
    <p:sldId id="261" r:id="rId21"/>
    <p:sldId id="263" r:id="rId22"/>
    <p:sldId id="264" r:id="rId23"/>
    <p:sldId id="265" r:id="rId24"/>
    <p:sldId id="266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8"/>
    <p:restoredTop sz="94538"/>
  </p:normalViewPr>
  <p:slideViewPr>
    <p:cSldViewPr snapToGrid="0">
      <p:cViewPr>
        <p:scale>
          <a:sx n="129" d="100"/>
          <a:sy n="129" d="100"/>
        </p:scale>
        <p:origin x="-896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CAFF-7E14-72F9-0B81-CF8C5D9F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C57B6-FBE3-8E83-411C-BB907B1F7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F491-9AAD-E034-6C41-F5A3C834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7856-33A6-E28F-BFA7-2CE72138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A6EC-D1B2-BC29-0FFE-13179895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0027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EBF7-6A88-460F-1AB8-6B1ABD51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20E2C-B995-CE56-E5A3-F17F03CD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0B305-1152-FB8D-662D-656BA342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F255-59D9-F3F7-82FD-50AAB9FA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6DFB-DF41-AA80-B432-AB4E7355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303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B1830-7BB1-3A68-92FD-F0DAC19B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E9110-04F2-33A7-6B58-CDF4F92C1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9387-1A54-DC0C-1D56-6E489FA2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77506-6196-F734-0036-61B83C53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120D-6234-399F-EA4B-ACAE71C9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7272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32A0-6F04-465A-518C-6259AC97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32D2-52B3-ED5B-4682-F8A7FCED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0069-E928-DF73-912B-1105A8A9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7E5E-19F7-09E4-8739-C04E5B6D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8AB2-D164-395D-EAF1-D2CC7775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550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6576-5384-01AA-6F0E-895B323A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6F9D-8EE4-F564-4D59-34243E45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B5F2-CB1F-9DC0-6C9D-6547315F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B198-E13C-837A-46B3-5E94012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894D-88F7-0815-F06D-1B490171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776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C739-B656-D26C-6DC0-A790622A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F1AF-C93F-98A0-48B6-CB7EC9B67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BD126-7639-9EFD-0110-F67485EDA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0E2A-05ED-3D91-2239-E7E8A888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81486-AF42-611E-5E08-B4C7C061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B7CAC-05DA-4964-B512-022FE260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426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AA42-A526-F1F1-991B-BA2784D6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2A0B6-67D0-2E53-FC9B-408B52B0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13B63-1E91-8FD8-D799-BB7C850B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C4F7-E40F-9EE8-3C23-F3863A223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FE42C-D597-FA61-F00A-18C62D65D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75AD8-7FA6-2CD4-A56F-449881F5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7/10/25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AF2E-1C6C-B9C1-BAEF-05FFA726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EC6A8-8E86-C13D-5D15-48F3DB0D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581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2E1-87EC-2AA0-DA07-6E701793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79E9D-1DD4-2E47-733B-9E8425CD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7/10/25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EAB6-1529-45DA-6824-5B3CF0FC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F0835-CE2F-0FD3-9F19-D732F5A4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674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2B38F-FAB3-09F7-2FA3-C0019659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7/10/25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EBEAA-2719-3A96-20DC-3FF21C73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59C4C-9E10-895F-80BC-D3077374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863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BFC7-955D-D752-6AD1-D5D15098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7D16-B502-9985-32ED-8DABC87D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998E-8969-84AD-6987-C588BC62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81794-1050-6ACC-D7F0-F21B0441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C848E-48FD-6411-B797-71B70D8D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E9F9-6409-DEF4-1D87-85BACD68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5338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C773-E851-51C6-3DF9-2017A576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A8911-F31E-E5F5-2E8F-3CA04F90E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0AEC-7429-9277-D809-2B43B923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AC44A-5094-2F76-95B9-45267686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7/10/25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F2764-DB22-7894-CA8A-CE99386A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A7740-D461-031D-500F-5CFD94AD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771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7F1A1-09B0-B084-84A6-B4910E02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00212-1E81-C7FF-D991-3834733C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20337-62EF-FA18-CAFD-12A7BFF01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8513D-C823-C342-87AA-C2EB607FA67A}" type="datetimeFigureOut">
              <a:rPr lang="en-ES" smtClean="0"/>
              <a:t>7/10/25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88FC-D3EC-1DCA-0413-2AE3AD43E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71A8-0D8E-2187-EEAB-E5B421B98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121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FEE67-FBBB-143C-A813-9A9FD9944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B1.S1.1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AD3333-7658-F0C3-D776-94AF45A4F902}"/>
              </a:ext>
            </a:extLst>
          </p:cNvPr>
          <p:cNvCxnSpPr/>
          <p:nvPr/>
        </p:nvCxnSpPr>
        <p:spPr>
          <a:xfrm>
            <a:off x="1731264" y="4974336"/>
            <a:ext cx="351129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36AF308D-071A-8BF3-9D42-C5813D6D7250}"/>
              </a:ext>
            </a:extLst>
          </p:cNvPr>
          <p:cNvSpPr/>
          <p:nvPr/>
        </p:nvSpPr>
        <p:spPr>
          <a:xfrm rot="16200000">
            <a:off x="3334512" y="3651504"/>
            <a:ext cx="304800" cy="35112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4429A-1379-D02D-FA5F-2232240CB4F2}"/>
              </a:ext>
            </a:extLst>
          </p:cNvPr>
          <p:cNvSpPr txBox="1"/>
          <p:nvPr/>
        </p:nvSpPr>
        <p:spPr>
          <a:xfrm>
            <a:off x="4242816" y="4328005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0A381D4-5D9D-9855-D418-EEC5D7BE7646}"/>
              </a:ext>
            </a:extLst>
          </p:cNvPr>
          <p:cNvCxnSpPr/>
          <p:nvPr/>
        </p:nvCxnSpPr>
        <p:spPr>
          <a:xfrm flipH="1" flipV="1">
            <a:off x="1194816" y="2560320"/>
            <a:ext cx="536448" cy="73152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C3183C-0C63-DDBE-A4EB-ED184D0B177B}"/>
              </a:ext>
            </a:extLst>
          </p:cNvPr>
          <p:cNvSpPr txBox="1"/>
          <p:nvPr/>
        </p:nvSpPr>
        <p:spPr>
          <a:xfrm>
            <a:off x="1510691" y="236301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71565-DC44-D31C-DDB7-6404F0763A89}"/>
              </a:ext>
            </a:extLst>
          </p:cNvPr>
          <p:cNvSpPr txBox="1"/>
          <p:nvPr/>
        </p:nvSpPr>
        <p:spPr>
          <a:xfrm>
            <a:off x="1498499" y="221047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588536-62C9-38F3-72A3-A11FF326F162}"/>
              </a:ext>
            </a:extLst>
          </p:cNvPr>
          <p:cNvSpPr txBox="1"/>
          <p:nvPr/>
        </p:nvSpPr>
        <p:spPr>
          <a:xfrm>
            <a:off x="3266339" y="5516800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L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DA15103E-D7DD-7878-1E56-3389EFC4D0D6}"/>
              </a:ext>
            </a:extLst>
          </p:cNvPr>
          <p:cNvSpPr/>
          <p:nvPr/>
        </p:nvSpPr>
        <p:spPr>
          <a:xfrm>
            <a:off x="1181360" y="3291840"/>
            <a:ext cx="304800" cy="168249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CDC872-589B-06FA-9386-EB6F99A228DD}"/>
              </a:ext>
            </a:extLst>
          </p:cNvPr>
          <p:cNvSpPr txBox="1"/>
          <p:nvPr/>
        </p:nvSpPr>
        <p:spPr>
          <a:xfrm>
            <a:off x="779318" y="3809922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1464B8-CEAF-9C60-4CDB-1900705C3BC7}"/>
              </a:ext>
            </a:extLst>
          </p:cNvPr>
          <p:cNvSpPr txBox="1"/>
          <p:nvPr/>
        </p:nvSpPr>
        <p:spPr>
          <a:xfrm>
            <a:off x="10297136" y="4004839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418FF8C-9E65-9DE4-313D-35045B20BECC}"/>
              </a:ext>
            </a:extLst>
          </p:cNvPr>
          <p:cNvCxnSpPr>
            <a:cxnSpLocks/>
          </p:cNvCxnSpPr>
          <p:nvPr/>
        </p:nvCxnSpPr>
        <p:spPr>
          <a:xfrm flipV="1">
            <a:off x="7392528" y="1634777"/>
            <a:ext cx="0" cy="322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D594AC3-AD35-06AF-3409-3C41D8B34846}"/>
              </a:ext>
            </a:extLst>
          </p:cNvPr>
          <p:cNvSpPr txBox="1"/>
          <p:nvPr/>
        </p:nvSpPr>
        <p:spPr>
          <a:xfrm>
            <a:off x="10729739" y="4968160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285CD-9F93-00D2-DF28-FC342818C8E5}"/>
              </a:ext>
            </a:extLst>
          </p:cNvPr>
          <p:cNvSpPr txBox="1"/>
          <p:nvPr/>
        </p:nvSpPr>
        <p:spPr>
          <a:xfrm>
            <a:off x="6760780" y="2883330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CAFFD0-43BC-642B-0F68-E01199DE2599}"/>
              </a:ext>
            </a:extLst>
          </p:cNvPr>
          <p:cNvCxnSpPr>
            <a:cxnSpLocks/>
          </p:cNvCxnSpPr>
          <p:nvPr/>
        </p:nvCxnSpPr>
        <p:spPr>
          <a:xfrm>
            <a:off x="7392528" y="4858512"/>
            <a:ext cx="40984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533C65-011B-8195-EEEF-C8DD5128C7F0}"/>
              </a:ext>
            </a:extLst>
          </p:cNvPr>
          <p:cNvCxnSpPr/>
          <p:nvPr/>
        </p:nvCxnSpPr>
        <p:spPr>
          <a:xfrm>
            <a:off x="7392528" y="4858512"/>
            <a:ext cx="3511296" cy="0"/>
          </a:xfrm>
          <a:prstGeom prst="line">
            <a:avLst/>
          </a:prstGeom>
          <a:ln w="69850"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41B81F-D51A-63B1-D624-F2B2BEF17BCF}"/>
              </a:ext>
            </a:extLst>
          </p:cNvPr>
          <p:cNvCxnSpPr>
            <a:cxnSpLocks/>
          </p:cNvCxnSpPr>
          <p:nvPr/>
        </p:nvCxnSpPr>
        <p:spPr>
          <a:xfrm flipH="1" flipV="1">
            <a:off x="6778166" y="2461191"/>
            <a:ext cx="614362" cy="731520"/>
          </a:xfrm>
          <a:prstGeom prst="straightConnector1">
            <a:avLst/>
          </a:prstGeom>
          <a:ln w="69850">
            <a:solidFill>
              <a:schemeClr val="tx1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7E51FE8-9464-B77E-75E2-13BB9F42841F}"/>
              </a:ext>
            </a:extLst>
          </p:cNvPr>
          <p:cNvCxnSpPr>
            <a:cxnSpLocks/>
          </p:cNvCxnSpPr>
          <p:nvPr/>
        </p:nvCxnSpPr>
        <p:spPr>
          <a:xfrm>
            <a:off x="7453488" y="3258836"/>
            <a:ext cx="1415322" cy="16118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758A797-65BE-E7C3-91CE-EA2E89497189}"/>
              </a:ext>
            </a:extLst>
          </p:cNvPr>
          <p:cNvSpPr txBox="1"/>
          <p:nvPr/>
        </p:nvSpPr>
        <p:spPr>
          <a:xfrm>
            <a:off x="6927370" y="4760820"/>
            <a:ext cx="415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03B182-D3A6-9CC0-E785-D012F46EFF6B}"/>
              </a:ext>
            </a:extLst>
          </p:cNvPr>
          <p:cNvSpPr txBox="1"/>
          <p:nvPr/>
        </p:nvSpPr>
        <p:spPr>
          <a:xfrm>
            <a:off x="6778166" y="2015513"/>
            <a:ext cx="6286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u</a:t>
            </a:r>
            <a:r>
              <a:rPr lang="en-ES" sz="3600" baseline="-25000" dirty="0"/>
              <a:t>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781BD24-3B7A-953B-48C5-F4210B3E3A0F}"/>
              </a:ext>
            </a:extLst>
          </p:cNvPr>
          <p:cNvSpPr txBox="1"/>
          <p:nvPr/>
        </p:nvSpPr>
        <p:spPr>
          <a:xfrm>
            <a:off x="6765974" y="1862976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421E48D-B1DF-E08A-1D67-B9698F81E7D0}"/>
              </a:ext>
            </a:extLst>
          </p:cNvPr>
          <p:cNvGrpSpPr/>
          <p:nvPr/>
        </p:nvGrpSpPr>
        <p:grpSpPr>
          <a:xfrm>
            <a:off x="8599536" y="4696969"/>
            <a:ext cx="387108" cy="323088"/>
            <a:chOff x="7416912" y="5849112"/>
            <a:chExt cx="922416" cy="32308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51F16FA-B7F6-9AF4-5267-AC8FC20FC7EC}"/>
                </a:ext>
              </a:extLst>
            </p:cNvPr>
            <p:cNvCxnSpPr/>
            <p:nvPr/>
          </p:nvCxnSpPr>
          <p:spPr>
            <a:xfrm>
              <a:off x="7416912" y="6010656"/>
              <a:ext cx="922416" cy="0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69B7631-09AC-3BB5-1D50-3F3098B49B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7184" y="5849112"/>
              <a:ext cx="0" cy="323088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C89095-881B-85AD-5186-1C63E5FD76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9328" y="5849112"/>
              <a:ext cx="0" cy="323088"/>
            </a:xfrm>
            <a:prstGeom prst="line">
              <a:avLst/>
            </a:prstGeom>
            <a:ln w="444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F99D875-DADE-37C9-C657-759C882BDB5A}"/>
              </a:ext>
            </a:extLst>
          </p:cNvPr>
          <p:cNvSpPr txBox="1"/>
          <p:nvPr/>
        </p:nvSpPr>
        <p:spPr>
          <a:xfrm>
            <a:off x="8580308" y="4968081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x'</a:t>
            </a:r>
          </a:p>
        </p:txBody>
      </p:sp>
    </p:spTree>
    <p:extLst>
      <p:ext uri="{BB962C8B-B14F-4D97-AF65-F5344CB8AC3E}">
        <p14:creationId xmlns:p14="http://schemas.microsoft.com/office/powerpoint/2010/main" val="1722908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ABA7-4DEC-071B-9D0F-51AFA905E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30B63D3-DDB2-D905-A717-7BD0BF2192CF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F604417-D13A-4A30-6AC3-36118C0791A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275B9-165D-5E68-3309-EE0A2901F956}"/>
              </a:ext>
            </a:extLst>
          </p:cNvPr>
          <p:cNvSpPr txBox="1"/>
          <p:nvPr/>
        </p:nvSpPr>
        <p:spPr>
          <a:xfrm>
            <a:off x="3313216" y="2766954"/>
            <a:ext cx="6303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r>
              <a:rPr lang="en-ES" sz="3200" baseline="-25000" dirty="0"/>
              <a:t>c</a:t>
            </a:r>
            <a:endParaRPr lang="en-ES" baseline="-25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5B5718-F23C-5A2A-ECDC-54B17A4FB3B2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5A5592-2C11-4CC9-7D35-CC10E5D25EC1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20D06F-6472-B335-1DAC-325F571EF48E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6F53C13-5125-EDE2-F888-7D57C40B04B0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3337ED-B28F-A449-58DB-395F689F69E1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95F2753-C447-4B91-33ED-2B2411ACF217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DAA49AC4-8329-F348-1016-E201C23EF09A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8F51AFEC-32CB-7C7A-CCF2-6240AF626561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D56181-D8E9-873F-F780-671F1A267DE6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BF26F2-5FCA-6918-3AA4-81C1A42DBD34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0EA41E-C95E-9953-6895-01B5262093E7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0FE0F2-F289-0683-EA74-E3FB378CACCA}"/>
              </a:ext>
            </a:extLst>
          </p:cNvPr>
          <p:cNvSpPr txBox="1"/>
          <p:nvPr/>
        </p:nvSpPr>
        <p:spPr>
          <a:xfrm>
            <a:off x="2551216" y="173182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V</a:t>
            </a:r>
            <a:endParaRPr lang="en-E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493776-20C2-D6CC-3CBB-B2622B86BD6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dirty="0"/>
              <a:t>B2.S3.2</a:t>
            </a:r>
          </a:p>
        </p:txBody>
      </p:sp>
    </p:spTree>
    <p:extLst>
      <p:ext uri="{BB962C8B-B14F-4D97-AF65-F5344CB8AC3E}">
        <p14:creationId xmlns:p14="http://schemas.microsoft.com/office/powerpoint/2010/main" val="3718064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C56796-F427-EE52-61B4-F6BBBEC511FE}"/>
              </a:ext>
            </a:extLst>
          </p:cNvPr>
          <p:cNvSpPr/>
          <p:nvPr/>
        </p:nvSpPr>
        <p:spPr>
          <a:xfrm>
            <a:off x="711134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0DF6D-B6E1-9D37-1949-58A6E46A6C13}"/>
              </a:ext>
            </a:extLst>
          </p:cNvPr>
          <p:cNvSpPr txBox="1"/>
          <p:nvPr/>
        </p:nvSpPr>
        <p:spPr>
          <a:xfrm>
            <a:off x="717270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8EFFB6-2049-F2EB-706B-18FF5BADA445}"/>
              </a:ext>
            </a:extLst>
          </p:cNvPr>
          <p:cNvSpPr/>
          <p:nvPr/>
        </p:nvSpPr>
        <p:spPr>
          <a:xfrm>
            <a:off x="6313714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7CB2E-0AE0-D989-6A5B-D082B38D7E4F}"/>
              </a:ext>
            </a:extLst>
          </p:cNvPr>
          <p:cNvSpPr txBox="1"/>
          <p:nvPr/>
        </p:nvSpPr>
        <p:spPr>
          <a:xfrm>
            <a:off x="5793180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8A50DEEA-92F3-2775-ADEA-D7E62912F2EB}"/>
              </a:ext>
            </a:extLst>
          </p:cNvPr>
          <p:cNvSpPr/>
          <p:nvPr/>
        </p:nvSpPr>
        <p:spPr>
          <a:xfrm rot="16200000">
            <a:off x="6699661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999D2-BA3C-98A6-5A1D-4C6AFDFE0AD9}"/>
              </a:ext>
            </a:extLst>
          </p:cNvPr>
          <p:cNvSpPr txBox="1"/>
          <p:nvPr/>
        </p:nvSpPr>
        <p:spPr>
          <a:xfrm>
            <a:off x="6551219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7C56C-AFF4-2736-6D42-B09AAF0DF81F}"/>
              </a:ext>
            </a:extLst>
          </p:cNvPr>
          <p:cNvCxnSpPr>
            <a:cxnSpLocks/>
          </p:cNvCxnSpPr>
          <p:nvPr/>
        </p:nvCxnSpPr>
        <p:spPr>
          <a:xfrm>
            <a:off x="4667003" y="3371850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FE33F4-F770-8FBF-1A11-0A5BE54847DF}"/>
              </a:ext>
            </a:extLst>
          </p:cNvPr>
          <p:cNvCxnSpPr>
            <a:cxnSpLocks/>
          </p:cNvCxnSpPr>
          <p:nvPr/>
        </p:nvCxnSpPr>
        <p:spPr>
          <a:xfrm>
            <a:off x="3384468" y="3371850"/>
            <a:ext cx="7125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79048C-3800-89A7-7967-8078AEC13DBF}"/>
              </a:ext>
            </a:extLst>
          </p:cNvPr>
          <p:cNvSpPr txBox="1"/>
          <p:nvPr/>
        </p:nvSpPr>
        <p:spPr>
          <a:xfrm>
            <a:off x="3477498" y="270559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p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8168F-9B89-A3E9-E063-DCB8ED3F5950}"/>
              </a:ext>
            </a:extLst>
          </p:cNvPr>
          <p:cNvSpPr txBox="1"/>
          <p:nvPr/>
        </p:nvSpPr>
        <p:spPr>
          <a:xfrm>
            <a:off x="3443845" y="26125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2C8C8D4-60DE-28A6-00FF-97623BA6FE0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dirty="0"/>
              <a:t>B2.S3.2</a:t>
            </a:r>
          </a:p>
        </p:txBody>
      </p:sp>
    </p:spTree>
    <p:extLst>
      <p:ext uri="{BB962C8B-B14F-4D97-AF65-F5344CB8AC3E}">
        <p14:creationId xmlns:p14="http://schemas.microsoft.com/office/powerpoint/2010/main" val="230410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32B9-70A9-A4BE-00A7-E3DBA258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3CC0DD-03A6-F911-F183-89CA05CA2D42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1CEB4DF-7E63-764D-1BDB-7038388FAD80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2240E-7A76-E78B-342A-24862F117169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AA9728-1265-7F5D-8F21-DF5A21BC5C4C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6BA70B-0701-FB87-72C6-E4A0EAA78A17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4A1C6-C39C-3BD8-879B-0CD95C083546}"/>
              </a:ext>
            </a:extLst>
          </p:cNvPr>
          <p:cNvSpPr txBox="1"/>
          <p:nvPr/>
        </p:nvSpPr>
        <p:spPr>
          <a:xfrm>
            <a:off x="4296893" y="272934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0D4A644E-1822-5113-B094-7555EFF29B87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AA0CDB8-C295-56D7-F804-39DFECABA9F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85C8731-D7A8-B27A-581A-9FFEBF555825}"/>
              </a:ext>
            </a:extLst>
          </p:cNvPr>
          <p:cNvSpPr/>
          <p:nvPr/>
        </p:nvSpPr>
        <p:spPr>
          <a:xfrm rot="16200000">
            <a:off x="3980215" y="3683329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3AE0E-0475-A827-86BC-4F4942AF655F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B47C1-0303-F915-8B52-F854E380BF90}"/>
              </a:ext>
            </a:extLst>
          </p:cNvPr>
          <p:cNvSpPr txBox="1"/>
          <p:nvPr/>
        </p:nvSpPr>
        <p:spPr>
          <a:xfrm>
            <a:off x="3831773" y="4069276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6E59E-31FE-7216-55AA-196AF2162772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D79016-9414-39C0-5391-1D6494DD35A3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209CF9-C95E-0CB1-C8FE-93FB145F8E98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F20A388-C352-1528-C185-73B298A53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42A9C1-B211-B2AC-80BD-FF44D8D9F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01CE68-3D62-1C64-892D-4AFC4A0F7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7E983365-4147-07BD-7F83-135410D3679D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F6D89B-2517-86EE-1015-1A84AEE517E9}"/>
              </a:ext>
            </a:extLst>
          </p:cNvPr>
          <p:cNvSpPr/>
          <p:nvPr/>
        </p:nvSpPr>
        <p:spPr>
          <a:xfrm>
            <a:off x="9177646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E9EA8-12A5-C4B6-4B19-E3D8E9410B7E}"/>
              </a:ext>
            </a:extLst>
          </p:cNvPr>
          <p:cNvSpPr txBox="1"/>
          <p:nvPr/>
        </p:nvSpPr>
        <p:spPr>
          <a:xfrm>
            <a:off x="9239004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96A11F-8438-2265-6C07-966BFEE5CE0B}"/>
              </a:ext>
            </a:extLst>
          </p:cNvPr>
          <p:cNvSpPr/>
          <p:nvPr/>
        </p:nvSpPr>
        <p:spPr>
          <a:xfrm>
            <a:off x="8380015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CB6188-9FD3-EA37-062D-DCF455EF9B51}"/>
              </a:ext>
            </a:extLst>
          </p:cNvPr>
          <p:cNvSpPr txBox="1"/>
          <p:nvPr/>
        </p:nvSpPr>
        <p:spPr>
          <a:xfrm>
            <a:off x="7859481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29BD98E2-C994-1DF5-3D87-595316E8A32F}"/>
              </a:ext>
            </a:extLst>
          </p:cNvPr>
          <p:cNvSpPr/>
          <p:nvPr/>
        </p:nvSpPr>
        <p:spPr>
          <a:xfrm rot="16200000">
            <a:off x="8765962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AD28E-4E26-B35E-FC55-9F3F476A7202}"/>
              </a:ext>
            </a:extLst>
          </p:cNvPr>
          <p:cNvSpPr txBox="1"/>
          <p:nvPr/>
        </p:nvSpPr>
        <p:spPr>
          <a:xfrm>
            <a:off x="8617520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D46EFE-B47A-FAA4-36B2-EB0BE47A0BC1}"/>
              </a:ext>
            </a:extLst>
          </p:cNvPr>
          <p:cNvSpPr/>
          <p:nvPr/>
        </p:nvSpPr>
        <p:spPr>
          <a:xfrm>
            <a:off x="4055424" y="327165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F4F1A-FFCA-7508-A513-7E3BB28E1A43}"/>
              </a:ext>
            </a:extLst>
          </p:cNvPr>
          <p:cNvSpPr txBox="1"/>
          <p:nvPr/>
        </p:nvSpPr>
        <p:spPr>
          <a:xfrm>
            <a:off x="3808031" y="271548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2</a:t>
            </a:r>
            <a:endParaRPr lang="en-ES" baseline="-25000" dirty="0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F564A7CC-23C8-AA4C-DBA8-480F48A584F2}"/>
              </a:ext>
            </a:extLst>
          </p:cNvPr>
          <p:cNvSpPr/>
          <p:nvPr/>
        </p:nvSpPr>
        <p:spPr>
          <a:xfrm rot="16200000">
            <a:off x="3841670" y="3390406"/>
            <a:ext cx="148444" cy="48095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41D11-B44C-6A40-9A9F-3CEC85CF8E07}"/>
              </a:ext>
            </a:extLst>
          </p:cNvPr>
          <p:cNvSpPr txBox="1"/>
          <p:nvPr/>
        </p:nvSpPr>
        <p:spPr>
          <a:xfrm>
            <a:off x="3699166" y="3580408"/>
            <a:ext cx="635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2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8E9C17C-495A-0162-FDD5-BF8EA4581F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dirty="0"/>
              <a:t>B2.S3.2</a:t>
            </a:r>
          </a:p>
        </p:txBody>
      </p:sp>
    </p:spTree>
    <p:extLst>
      <p:ext uri="{BB962C8B-B14F-4D97-AF65-F5344CB8AC3E}">
        <p14:creationId xmlns:p14="http://schemas.microsoft.com/office/powerpoint/2010/main" val="1894072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90A45-12B3-E6FF-72E5-CEF888A5A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25F995-C247-A1D9-E205-232195DB3933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27B03E8-82FD-F08F-861C-6D0A33F4A319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28E831-3A42-0120-92F8-C880FC005015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F9E7BA-7FE5-20FC-71DE-2D0BC33C02AC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4A3FA9E-BB46-6723-058D-BA156DFD9ADA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710CCB9-C85E-76BC-0CE1-43602100ABE6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65C92FDB-B78F-0A83-E2CA-3B8EB4322D5C}"/>
              </a:ext>
            </a:extLst>
          </p:cNvPr>
          <p:cNvSpPr/>
          <p:nvPr/>
        </p:nvSpPr>
        <p:spPr>
          <a:xfrm rot="16200000">
            <a:off x="3916552" y="3760850"/>
            <a:ext cx="178127" cy="656442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29E65-CDE6-4B14-90B1-907AD22CAAA9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4FD1E5-1F14-06AA-E61C-F6197A944B08}"/>
              </a:ext>
            </a:extLst>
          </p:cNvPr>
          <p:cNvSpPr txBox="1"/>
          <p:nvPr/>
        </p:nvSpPr>
        <p:spPr>
          <a:xfrm>
            <a:off x="3799115" y="4069276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36A298-31A2-8C97-CF3C-CC9F6574F54B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AFD0D6-D14D-F6F7-8A0B-4072F066E07A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5B7363-C1FB-3173-D4CB-C74B586F7872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41A480D-F9ED-3623-282C-1F9CE05330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99C83D-7862-3D91-E75C-5590959EF0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BFD2FA4-6B5C-6FE7-4EAF-D82D29F2C6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4452DAC9-7CF5-C230-9E03-A2DDF52B5AB9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13EC94B-399B-E38E-37E0-45E79477B9A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dirty="0"/>
              <a:t>B2.S3.2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C7713CC-28F8-C6E2-F247-65CC3CDEF2ED}"/>
              </a:ext>
            </a:extLst>
          </p:cNvPr>
          <p:cNvCxnSpPr>
            <a:cxnSpLocks/>
          </p:cNvCxnSpPr>
          <p:nvPr/>
        </p:nvCxnSpPr>
        <p:spPr>
          <a:xfrm>
            <a:off x="8295413" y="3361167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8EAFAF-9BA3-FDFE-9ACF-AAAB636FF3E8}"/>
              </a:ext>
            </a:extLst>
          </p:cNvPr>
          <p:cNvGrpSpPr/>
          <p:nvPr/>
        </p:nvGrpSpPr>
        <p:grpSpPr>
          <a:xfrm>
            <a:off x="8242691" y="2481532"/>
            <a:ext cx="492443" cy="714419"/>
            <a:chOff x="6807375" y="1908879"/>
            <a:chExt cx="492443" cy="71441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8ACA039-C6A0-C25B-1CCC-BC285DD48FE8}"/>
                </a:ext>
              </a:extLst>
            </p:cNvPr>
            <p:cNvSpPr txBox="1"/>
            <p:nvPr/>
          </p:nvSpPr>
          <p:spPr>
            <a:xfrm>
              <a:off x="6807375" y="1976967"/>
              <a:ext cx="444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</a:t>
              </a:r>
              <a:endParaRPr lang="en-ES" sz="3600" baseline="-25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18C7D2-4027-C551-6594-979890F6D6D3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3AFA48-7635-1EC1-8093-705313FB6501}"/>
              </a:ext>
            </a:extLst>
          </p:cNvPr>
          <p:cNvCxnSpPr>
            <a:cxnSpLocks/>
          </p:cNvCxnSpPr>
          <p:nvPr/>
        </p:nvCxnSpPr>
        <p:spPr>
          <a:xfrm>
            <a:off x="4305081" y="3371183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D7CB7C4-3DAB-2646-6107-B8F267E6776A}"/>
              </a:ext>
            </a:extLst>
          </p:cNvPr>
          <p:cNvGrpSpPr/>
          <p:nvPr/>
        </p:nvGrpSpPr>
        <p:grpSpPr>
          <a:xfrm>
            <a:off x="4370182" y="2588364"/>
            <a:ext cx="536494" cy="714419"/>
            <a:chOff x="6807375" y="1908879"/>
            <a:chExt cx="536494" cy="71441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DCEFE6C-C440-0D8B-B05F-7F527EF13A4C}"/>
                </a:ext>
              </a:extLst>
            </p:cNvPr>
            <p:cNvSpPr txBox="1"/>
            <p:nvPr/>
          </p:nvSpPr>
          <p:spPr>
            <a:xfrm>
              <a:off x="6807375" y="1976967"/>
              <a:ext cx="53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p'</a:t>
              </a:r>
              <a:endParaRPr lang="en-ES" sz="3600" baseline="-25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DD7653-60D8-9F54-E7B5-FDB7C18160FE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BB20B94A-411C-9E84-662C-62BF4BA5AB2F}"/>
              </a:ext>
            </a:extLst>
          </p:cNvPr>
          <p:cNvSpPr/>
          <p:nvPr/>
        </p:nvSpPr>
        <p:spPr>
          <a:xfrm>
            <a:off x="4249447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C54DAD-07BD-9AB3-07F7-4FC0E33F002D}"/>
              </a:ext>
            </a:extLst>
          </p:cNvPr>
          <p:cNvSpPr txBox="1"/>
          <p:nvPr/>
        </p:nvSpPr>
        <p:spPr>
          <a:xfrm>
            <a:off x="3831218" y="2732141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Q'</a:t>
            </a:r>
            <a:r>
              <a:rPr lang="en-ES" sz="3200" baseline="-25000" dirty="0"/>
              <a:t>T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138714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075D9-B264-825B-532B-B180860E6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763DD9-993C-3514-E675-95E24402EB2D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ABC2F58-A019-92D9-6FD2-20C8F41FB173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DF3C7A-0632-AEFC-D827-6BFB079255A9}"/>
              </a:ext>
            </a:extLst>
          </p:cNvPr>
          <p:cNvSpPr txBox="1"/>
          <p:nvPr/>
        </p:nvSpPr>
        <p:spPr>
          <a:xfrm>
            <a:off x="3264205" y="2786408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A35E1E-B36B-E23D-6EBD-E993B7DEA20C}"/>
              </a:ext>
            </a:extLst>
          </p:cNvPr>
          <p:cNvSpPr/>
          <p:nvPr/>
        </p:nvSpPr>
        <p:spPr>
          <a:xfrm>
            <a:off x="1832260" y="1514059"/>
            <a:ext cx="3672446" cy="3694216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C14AD376-A594-A0DA-BDB3-0958643FC146}"/>
              </a:ext>
            </a:extLst>
          </p:cNvPr>
          <p:cNvSpPr/>
          <p:nvPr/>
        </p:nvSpPr>
        <p:spPr>
          <a:xfrm rot="16200000">
            <a:off x="6026728" y="3542807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D905BA6B-123B-52BB-96A1-32BACAD88736}"/>
              </a:ext>
            </a:extLst>
          </p:cNvPr>
          <p:cNvSpPr/>
          <p:nvPr/>
        </p:nvSpPr>
        <p:spPr>
          <a:xfrm rot="16200000">
            <a:off x="4273138" y="4758048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C38797DC-B676-8C5B-8C35-36A21D773294}"/>
              </a:ext>
            </a:extLst>
          </p:cNvPr>
          <p:cNvSpPr/>
          <p:nvPr/>
        </p:nvSpPr>
        <p:spPr>
          <a:xfrm rot="16200000">
            <a:off x="3916552" y="3967680"/>
            <a:ext cx="178127" cy="656442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93FF0A-8937-08D2-1310-3B4A47DBAA49}"/>
              </a:ext>
            </a:extLst>
          </p:cNvPr>
          <p:cNvSpPr txBox="1"/>
          <p:nvPr/>
        </p:nvSpPr>
        <p:spPr>
          <a:xfrm>
            <a:off x="5864433" y="595745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2A4A39-E45D-AC6A-09BA-6EBB1012D984}"/>
              </a:ext>
            </a:extLst>
          </p:cNvPr>
          <p:cNvSpPr txBox="1"/>
          <p:nvPr/>
        </p:nvSpPr>
        <p:spPr>
          <a:xfrm>
            <a:off x="3799115" y="4276106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FAE7BA-7A0A-C319-82A4-AA88835A3320}"/>
              </a:ext>
            </a:extLst>
          </p:cNvPr>
          <p:cNvSpPr txBox="1"/>
          <p:nvPr/>
        </p:nvSpPr>
        <p:spPr>
          <a:xfrm>
            <a:off x="4176158" y="5349832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4B5B96-0088-F82B-5A7B-D18FA389AB8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 dirty="0"/>
              <a:t>B2.S3.2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1D212A-2AB5-CCC3-A44B-C7E9FA75A584}"/>
              </a:ext>
            </a:extLst>
          </p:cNvPr>
          <p:cNvCxnSpPr>
            <a:cxnSpLocks/>
          </p:cNvCxnSpPr>
          <p:nvPr/>
        </p:nvCxnSpPr>
        <p:spPr>
          <a:xfrm>
            <a:off x="8295413" y="3361167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618F7BC-A860-C613-EC4D-281DDB03791A}"/>
              </a:ext>
            </a:extLst>
          </p:cNvPr>
          <p:cNvGrpSpPr/>
          <p:nvPr/>
        </p:nvGrpSpPr>
        <p:grpSpPr>
          <a:xfrm>
            <a:off x="8295413" y="3460253"/>
            <a:ext cx="492443" cy="714419"/>
            <a:chOff x="6807375" y="1908879"/>
            <a:chExt cx="492443" cy="714419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423E74-077D-F3D4-3EC5-AE7876EF297A}"/>
                </a:ext>
              </a:extLst>
            </p:cNvPr>
            <p:cNvSpPr txBox="1"/>
            <p:nvPr/>
          </p:nvSpPr>
          <p:spPr>
            <a:xfrm>
              <a:off x="6807375" y="1976967"/>
              <a:ext cx="444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</a:t>
              </a:r>
              <a:endParaRPr lang="en-ES" sz="3600" baseline="-25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2ABE09D-0045-36A9-6F90-714DD6995365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CA5ED51-2612-EC3D-5D32-F3007D904DDE}"/>
              </a:ext>
            </a:extLst>
          </p:cNvPr>
          <p:cNvCxnSpPr>
            <a:cxnSpLocks/>
          </p:cNvCxnSpPr>
          <p:nvPr/>
        </p:nvCxnSpPr>
        <p:spPr>
          <a:xfrm>
            <a:off x="4305081" y="3371183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1654F4F-7C49-BECF-17CD-5741369D18A2}"/>
              </a:ext>
            </a:extLst>
          </p:cNvPr>
          <p:cNvGrpSpPr/>
          <p:nvPr/>
        </p:nvGrpSpPr>
        <p:grpSpPr>
          <a:xfrm>
            <a:off x="4439605" y="3333875"/>
            <a:ext cx="536494" cy="714419"/>
            <a:chOff x="6807375" y="1908879"/>
            <a:chExt cx="536494" cy="714419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98B3DF1-CE3D-9021-24F0-3D2D302A83C2}"/>
                </a:ext>
              </a:extLst>
            </p:cNvPr>
            <p:cNvSpPr txBox="1"/>
            <p:nvPr/>
          </p:nvSpPr>
          <p:spPr>
            <a:xfrm>
              <a:off x="6807375" y="1976967"/>
              <a:ext cx="5364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p'</a:t>
              </a:r>
              <a:endParaRPr lang="en-ES" sz="3600" baseline="-250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4FF0838-5957-CD49-9DA3-C81C0431F8AA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A1E35302-89CD-CA7C-D6A9-E8787064145F}"/>
              </a:ext>
            </a:extLst>
          </p:cNvPr>
          <p:cNvSpPr/>
          <p:nvPr/>
        </p:nvSpPr>
        <p:spPr>
          <a:xfrm>
            <a:off x="4249447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A319F1-61BE-99FC-8CE0-606D58918292}"/>
              </a:ext>
            </a:extLst>
          </p:cNvPr>
          <p:cNvSpPr txBox="1"/>
          <p:nvPr/>
        </p:nvSpPr>
        <p:spPr>
          <a:xfrm>
            <a:off x="3824138" y="3385797"/>
            <a:ext cx="704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Q'</a:t>
            </a:r>
            <a:r>
              <a:rPr lang="en-ES" sz="3200" baseline="-25000" dirty="0"/>
              <a:t>T</a:t>
            </a:r>
            <a:endParaRPr lang="en-ES" baseline="-25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AA5560C-D58A-C2D3-D49B-D5ED93468D1C}"/>
              </a:ext>
            </a:extLst>
          </p:cNvPr>
          <p:cNvCxnSpPr>
            <a:stCxn id="6" idx="7"/>
          </p:cNvCxnSpPr>
          <p:nvPr/>
        </p:nvCxnSpPr>
        <p:spPr>
          <a:xfrm flipV="1">
            <a:off x="3740131" y="1828800"/>
            <a:ext cx="945695" cy="147487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35CC31-AF1B-E747-5FB0-282B93A6AD92}"/>
              </a:ext>
            </a:extLst>
          </p:cNvPr>
          <p:cNvCxnSpPr>
            <a:cxnSpLocks/>
          </p:cNvCxnSpPr>
          <p:nvPr/>
        </p:nvCxnSpPr>
        <p:spPr>
          <a:xfrm flipV="1">
            <a:off x="4354347" y="1845099"/>
            <a:ext cx="353031" cy="143249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C43FB9-0C95-FB13-EEA0-773ED439882E}"/>
              </a:ext>
            </a:extLst>
          </p:cNvPr>
          <p:cNvCxnSpPr>
            <a:cxnSpLocks/>
          </p:cNvCxnSpPr>
          <p:nvPr/>
        </p:nvCxnSpPr>
        <p:spPr>
          <a:xfrm flipH="1" flipV="1">
            <a:off x="4707378" y="1867120"/>
            <a:ext cx="3588035" cy="14907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7D55EED7-4859-7187-68F3-D5FF8D930EE5}"/>
              </a:ext>
            </a:extLst>
          </p:cNvPr>
          <p:cNvSpPr/>
          <p:nvPr/>
        </p:nvSpPr>
        <p:spPr>
          <a:xfrm>
            <a:off x="3157914" y="2903743"/>
            <a:ext cx="945695" cy="978523"/>
          </a:xfrm>
          <a:prstGeom prst="arc">
            <a:avLst>
              <a:gd name="adj1" fmla="val 18429455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1A47E815-8CED-D086-4531-C7C5A506E9F7}"/>
              </a:ext>
            </a:extLst>
          </p:cNvPr>
          <p:cNvSpPr/>
          <p:nvPr/>
        </p:nvSpPr>
        <p:spPr>
          <a:xfrm>
            <a:off x="3834289" y="2883673"/>
            <a:ext cx="945695" cy="978523"/>
          </a:xfrm>
          <a:prstGeom prst="arc">
            <a:avLst>
              <a:gd name="adj1" fmla="val 17247110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5BE644F9-641C-1D86-E45C-CDD6DB614DA7}"/>
              </a:ext>
            </a:extLst>
          </p:cNvPr>
          <p:cNvSpPr/>
          <p:nvPr/>
        </p:nvSpPr>
        <p:spPr>
          <a:xfrm>
            <a:off x="7794070" y="2877440"/>
            <a:ext cx="945695" cy="978523"/>
          </a:xfrm>
          <a:prstGeom prst="arc">
            <a:avLst>
              <a:gd name="adj1" fmla="val 10684801"/>
              <a:gd name="adj2" fmla="val 9085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238E962-FF65-B813-4469-188C808539BC}"/>
              </a:ext>
            </a:extLst>
          </p:cNvPr>
          <p:cNvSpPr txBox="1"/>
          <p:nvPr/>
        </p:nvSpPr>
        <p:spPr>
          <a:xfrm>
            <a:off x="3796230" y="214809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244AAC-C1D9-5580-9896-3C2DB3626517}"/>
              </a:ext>
            </a:extLst>
          </p:cNvPr>
          <p:cNvSpPr txBox="1"/>
          <p:nvPr/>
        </p:nvSpPr>
        <p:spPr>
          <a:xfrm>
            <a:off x="4526880" y="2233915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ρ'</a:t>
            </a:r>
            <a:endParaRPr lang="en-E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846634-6D63-BDF9-6FCD-D5FBD3492ED1}"/>
              </a:ext>
            </a:extLst>
          </p:cNvPr>
          <p:cNvSpPr txBox="1"/>
          <p:nvPr/>
        </p:nvSpPr>
        <p:spPr>
          <a:xfrm>
            <a:off x="6147326" y="1941527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ρ</a:t>
            </a:r>
            <a:endParaRPr lang="en-E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6045CE-3BF0-D6DC-832D-98206D58E99D}"/>
              </a:ext>
            </a:extLst>
          </p:cNvPr>
          <p:cNvSpPr txBox="1"/>
          <p:nvPr/>
        </p:nvSpPr>
        <p:spPr>
          <a:xfrm>
            <a:off x="8496798" y="2432027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⍺</a:t>
            </a:r>
            <a:endParaRPr lang="en-E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AC2595-AD3B-5512-E78F-F26795CE09D9}"/>
              </a:ext>
            </a:extLst>
          </p:cNvPr>
          <p:cNvSpPr txBox="1"/>
          <p:nvPr/>
        </p:nvSpPr>
        <p:spPr>
          <a:xfrm>
            <a:off x="4666393" y="2693148"/>
            <a:ext cx="6542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⍺'</a:t>
            </a:r>
            <a:endParaRPr lang="en-E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E8DA0B-B177-A9AB-DA9D-8949C80F2BEF}"/>
              </a:ext>
            </a:extLst>
          </p:cNvPr>
          <p:cNvSpPr txBox="1"/>
          <p:nvPr/>
        </p:nvSpPr>
        <p:spPr>
          <a:xfrm>
            <a:off x="6849965" y="2844225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Ω</a:t>
            </a:r>
            <a:endParaRPr lang="en-E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3C8573-153D-6267-B911-54F81F8B671A}"/>
              </a:ext>
            </a:extLst>
          </p:cNvPr>
          <p:cNvSpPr txBox="1"/>
          <p:nvPr/>
        </p:nvSpPr>
        <p:spPr>
          <a:xfrm>
            <a:off x="3950245" y="2735200"/>
            <a:ext cx="4154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θ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89394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4C58B-F1B4-D0D3-36DE-F10D3DEA8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E10824-F862-54E0-4E0B-615C9B137BB2}"/>
              </a:ext>
            </a:extLst>
          </p:cNvPr>
          <p:cNvCxnSpPr>
            <a:cxnSpLocks/>
          </p:cNvCxnSpPr>
          <p:nvPr/>
        </p:nvCxnSpPr>
        <p:spPr>
          <a:xfrm>
            <a:off x="1728788" y="3371850"/>
            <a:ext cx="7371669" cy="571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39B425D-92DA-E284-4EB0-A1A29EC83699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05A3DCF-4E47-1458-BF2D-49A7F1DE22D1}"/>
              </a:ext>
            </a:extLst>
          </p:cNvPr>
          <p:cNvSpPr/>
          <p:nvPr/>
        </p:nvSpPr>
        <p:spPr>
          <a:xfrm rot="1306733">
            <a:off x="2303811" y="2006930"/>
            <a:ext cx="2743200" cy="2743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1000">
                <a:schemeClr val="accent1">
                  <a:lumMod val="0"/>
                  <a:lumOff val="100000"/>
                </a:schemeClr>
              </a:gs>
              <a:gs pos="78000">
                <a:schemeClr val="bg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32F96D0-C79E-A7F3-2838-A5D0FD386AFC}"/>
              </a:ext>
            </a:extLst>
          </p:cNvPr>
          <p:cNvSpPr/>
          <p:nvPr/>
        </p:nvSpPr>
        <p:spPr>
          <a:xfrm rot="16200000">
            <a:off x="4912488" y="4075413"/>
            <a:ext cx="160057" cy="257483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169D7876-41E0-DFCF-FEBD-A01CED3DC083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5AE9A-6893-F71A-D235-734A919BFBCE}"/>
              </a:ext>
            </a:extLst>
          </p:cNvPr>
          <p:cNvSpPr txBox="1"/>
          <p:nvPr/>
        </p:nvSpPr>
        <p:spPr>
          <a:xfrm>
            <a:off x="4782856" y="5346775"/>
            <a:ext cx="622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2a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8AF4CB-727E-ABEA-491E-DAD832404655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E74486-B8F6-7A75-2660-46A54E8365ED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D47759-6207-BD08-854F-9BC31063F4B0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213D21-0DC4-2594-C7F1-0BC9DC64B9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4A51959-3224-3F98-DC7A-585BC8A008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D935FBA-C630-6CAB-2510-4F559014EE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D6D540A3-5A4D-0ABB-72B7-15557E669A3E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B3CF6A-DCF4-E0A4-6D1E-D162EA3B2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B2.S4.1</a:t>
            </a: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2A6D04B5-C551-8C14-8CDF-C0F029B57189}"/>
              </a:ext>
            </a:extLst>
          </p:cNvPr>
          <p:cNvSpPr/>
          <p:nvPr/>
        </p:nvSpPr>
        <p:spPr>
          <a:xfrm rot="16200000">
            <a:off x="6883595" y="469273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BB5F68-1FC7-5EDA-1BB6-C11CA105A47C}"/>
              </a:ext>
            </a:extLst>
          </p:cNvPr>
          <p:cNvSpPr txBox="1"/>
          <p:nvPr/>
        </p:nvSpPr>
        <p:spPr>
          <a:xfrm>
            <a:off x="6786615" y="528451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184E9-85B9-E4CE-DB01-690D8F67337C}"/>
              </a:ext>
            </a:extLst>
          </p:cNvPr>
          <p:cNvSpPr txBox="1"/>
          <p:nvPr/>
        </p:nvSpPr>
        <p:spPr>
          <a:xfrm>
            <a:off x="8703598" y="2844225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DA4C9CE-3B2C-DE00-825C-CC6347F6A70D}"/>
              </a:ext>
            </a:extLst>
          </p:cNvPr>
          <p:cNvCxnSpPr/>
          <p:nvPr/>
        </p:nvCxnSpPr>
        <p:spPr>
          <a:xfrm>
            <a:off x="6279932" y="3404783"/>
            <a:ext cx="1353790" cy="0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0A75AF-5BE5-D86A-EF54-A25FED8CDF94}"/>
              </a:ext>
            </a:extLst>
          </p:cNvPr>
          <p:cNvSpPr txBox="1"/>
          <p:nvPr/>
        </p:nvSpPr>
        <p:spPr>
          <a:xfrm>
            <a:off x="6808730" y="2839673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λ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43436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2A3EE-F8F8-AA0D-985C-FB8B4FFB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2A3F1F-6E6F-2F80-AA36-D8C299273A00}"/>
              </a:ext>
            </a:extLst>
          </p:cNvPr>
          <p:cNvCxnSpPr>
            <a:cxnSpLocks/>
          </p:cNvCxnSpPr>
          <p:nvPr/>
        </p:nvCxnSpPr>
        <p:spPr>
          <a:xfrm>
            <a:off x="1728788" y="3371850"/>
            <a:ext cx="7371669" cy="571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8C6CE50-1640-509A-0A98-6B7269448927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798EFF-6FDF-E731-39AA-41030A6739E5}"/>
              </a:ext>
            </a:extLst>
          </p:cNvPr>
          <p:cNvSpPr/>
          <p:nvPr/>
        </p:nvSpPr>
        <p:spPr>
          <a:xfrm rot="1306733">
            <a:off x="2303811" y="2006930"/>
            <a:ext cx="2743200" cy="2743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1000">
                <a:schemeClr val="accent1">
                  <a:lumMod val="0"/>
                  <a:lumOff val="100000"/>
                </a:schemeClr>
              </a:gs>
              <a:gs pos="78000">
                <a:schemeClr val="bg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CB20E56C-F19C-F0A7-EEA8-909A043ACD98}"/>
              </a:ext>
            </a:extLst>
          </p:cNvPr>
          <p:cNvSpPr/>
          <p:nvPr/>
        </p:nvSpPr>
        <p:spPr>
          <a:xfrm rot="16200000">
            <a:off x="5071652" y="3847628"/>
            <a:ext cx="177172" cy="2937193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0A12FCC6-0317-069E-D3B6-23938887ABE2}"/>
              </a:ext>
            </a:extLst>
          </p:cNvPr>
          <p:cNvSpPr/>
          <p:nvPr/>
        </p:nvSpPr>
        <p:spPr>
          <a:xfrm rot="16200000">
            <a:off x="4253035" y="4172350"/>
            <a:ext cx="229748" cy="1353325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FC52FA-D29A-47EB-AB85-8D05C6E06EA8}"/>
              </a:ext>
            </a:extLst>
          </p:cNvPr>
          <p:cNvSpPr txBox="1"/>
          <p:nvPr/>
        </p:nvSpPr>
        <p:spPr>
          <a:xfrm>
            <a:off x="5044570" y="5313535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742EC7-D722-CD77-E250-18E439C790DF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CB7DC7-0C2C-DCFA-D4C6-A6723C357CA8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1061D2-DCCA-D6B1-D562-CC5A0C8A14CF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561E810-4B38-C3F4-60D0-5FDB4D15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3CB99F-4CF7-DDFE-878A-939B99D069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E0CEBA-DCD4-38A7-0868-71A1C410B0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F86879A8-53B5-C453-6242-27CC899E9010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96B67-B1F9-A610-B9D5-DFE64C2B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B2.S4.1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489E5-BCC2-0424-7D1A-2D922F595C9E}"/>
              </a:ext>
            </a:extLst>
          </p:cNvPr>
          <p:cNvSpPr txBox="1"/>
          <p:nvPr/>
        </p:nvSpPr>
        <p:spPr>
          <a:xfrm>
            <a:off x="8703598" y="2844225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A28675-F96D-02C1-4A6A-6B0731C31760}"/>
              </a:ext>
            </a:extLst>
          </p:cNvPr>
          <p:cNvCxnSpPr/>
          <p:nvPr/>
        </p:nvCxnSpPr>
        <p:spPr>
          <a:xfrm>
            <a:off x="6279932" y="3404783"/>
            <a:ext cx="1353790" cy="0"/>
          </a:xfrm>
          <a:prstGeom prst="line">
            <a:avLst/>
          </a:prstGeom>
          <a:ln w="952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657D6C0-94ED-DA24-48D7-6EBF07002998}"/>
              </a:ext>
            </a:extLst>
          </p:cNvPr>
          <p:cNvSpPr txBox="1"/>
          <p:nvPr/>
        </p:nvSpPr>
        <p:spPr>
          <a:xfrm>
            <a:off x="6450235" y="2629848"/>
            <a:ext cx="646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dq</a:t>
            </a:r>
            <a:endParaRPr lang="en-E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6041FB6-4CB9-AC49-6DBE-20213160A718}"/>
              </a:ext>
            </a:extLst>
          </p:cNvPr>
          <p:cNvGrpSpPr/>
          <p:nvPr/>
        </p:nvGrpSpPr>
        <p:grpSpPr>
          <a:xfrm>
            <a:off x="6628835" y="3255206"/>
            <a:ext cx="306515" cy="308114"/>
            <a:chOff x="5973417" y="2236303"/>
            <a:chExt cx="306515" cy="30811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E246FD-1259-6E6E-54F9-897758CA1FD6}"/>
                </a:ext>
              </a:extLst>
            </p:cNvPr>
            <p:cNvCxnSpPr/>
            <p:nvPr/>
          </p:nvCxnSpPr>
          <p:spPr>
            <a:xfrm>
              <a:off x="5973417" y="2236304"/>
              <a:ext cx="0" cy="30811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B4797B-BE05-D882-E682-BA2C39FBD544}"/>
                </a:ext>
              </a:extLst>
            </p:cNvPr>
            <p:cNvCxnSpPr/>
            <p:nvPr/>
          </p:nvCxnSpPr>
          <p:spPr>
            <a:xfrm>
              <a:off x="6279932" y="2236303"/>
              <a:ext cx="0" cy="308113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692CA6A3-C943-CBA0-68C3-6684473F19FE}"/>
              </a:ext>
            </a:extLst>
          </p:cNvPr>
          <p:cNvSpPr/>
          <p:nvPr/>
        </p:nvSpPr>
        <p:spPr>
          <a:xfrm rot="16200000">
            <a:off x="6693509" y="3670641"/>
            <a:ext cx="177172" cy="306516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D9D2C9-B923-7A6B-287F-6B1E6EDB8E21}"/>
              </a:ext>
            </a:extLst>
          </p:cNvPr>
          <p:cNvSpPr txBox="1"/>
          <p:nvPr/>
        </p:nvSpPr>
        <p:spPr>
          <a:xfrm>
            <a:off x="6475882" y="3891333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dz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022837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ghnut 1">
            <a:extLst>
              <a:ext uri="{FF2B5EF4-FFF2-40B4-BE49-F238E27FC236}">
                <a16:creationId xmlns:a16="http://schemas.microsoft.com/office/drawing/2014/main" id="{6D260114-3886-26DC-2103-39FBE1193968}"/>
              </a:ext>
            </a:extLst>
          </p:cNvPr>
          <p:cNvSpPr/>
          <p:nvPr/>
        </p:nvSpPr>
        <p:spPr>
          <a:xfrm>
            <a:off x="2291938" y="2030680"/>
            <a:ext cx="4678878" cy="1520043"/>
          </a:xfrm>
          <a:custGeom>
            <a:avLst/>
            <a:gdLst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45377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78878" h="4690754">
                <a:moveTo>
                  <a:pt x="0" y="2345377"/>
                </a:moveTo>
                <a:cubicBezTo>
                  <a:pt x="0" y="1050061"/>
                  <a:pt x="1047403" y="0"/>
                  <a:pt x="2339439" y="0"/>
                </a:cubicBezTo>
                <a:cubicBezTo>
                  <a:pt x="3631475" y="0"/>
                  <a:pt x="4678878" y="1050061"/>
                  <a:pt x="4678878" y="2345377"/>
                </a:cubicBezTo>
                <a:cubicBezTo>
                  <a:pt x="4678878" y="3640693"/>
                  <a:pt x="3631475" y="4690754"/>
                  <a:pt x="2339439" y="4690754"/>
                </a:cubicBezTo>
                <a:cubicBezTo>
                  <a:pt x="1047403" y="4690754"/>
                  <a:pt x="0" y="3640693"/>
                  <a:pt x="0" y="2345377"/>
                </a:cubicBezTo>
                <a:close/>
                <a:moveTo>
                  <a:pt x="599551" y="2345377"/>
                </a:moveTo>
                <a:cubicBezTo>
                  <a:pt x="575800" y="3570826"/>
                  <a:pt x="1759476" y="4087245"/>
                  <a:pt x="2339439" y="4091203"/>
                </a:cubicBezTo>
                <a:cubicBezTo>
                  <a:pt x="2919402" y="4095161"/>
                  <a:pt x="4079327" y="3594578"/>
                  <a:pt x="4079327" y="2369128"/>
                </a:cubicBezTo>
                <a:cubicBezTo>
                  <a:pt x="4079327" y="1131803"/>
                  <a:pt x="2919402" y="603509"/>
                  <a:pt x="2339439" y="599551"/>
                </a:cubicBezTo>
                <a:cubicBezTo>
                  <a:pt x="1759476" y="595593"/>
                  <a:pt x="623302" y="1119928"/>
                  <a:pt x="599551" y="234537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C2E2CC-BEE7-0332-A423-0DFD45A72539}"/>
              </a:ext>
            </a:extLst>
          </p:cNvPr>
          <p:cNvSpPr/>
          <p:nvPr/>
        </p:nvSpPr>
        <p:spPr>
          <a:xfrm>
            <a:off x="3253836" y="1401289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F88BB4F2-B887-81E3-525F-B79EA3A7A5A3}"/>
              </a:ext>
            </a:extLst>
          </p:cNvPr>
          <p:cNvSpPr/>
          <p:nvPr/>
        </p:nvSpPr>
        <p:spPr>
          <a:xfrm>
            <a:off x="3691246" y="2470069"/>
            <a:ext cx="1902652" cy="663052"/>
          </a:xfrm>
          <a:custGeom>
            <a:avLst/>
            <a:gdLst>
              <a:gd name="connsiteX0" fmla="*/ 0 w 1890156"/>
              <a:gd name="connsiteY0" fmla="*/ 949037 h 1898074"/>
              <a:gd name="connsiteX1" fmla="*/ 945078 w 1890156"/>
              <a:gd name="connsiteY1" fmla="*/ 0 h 1898074"/>
              <a:gd name="connsiteX2" fmla="*/ 1890156 w 1890156"/>
              <a:gd name="connsiteY2" fmla="*/ 949037 h 1898074"/>
              <a:gd name="connsiteX3" fmla="*/ 945078 w 1890156"/>
              <a:gd name="connsiteY3" fmla="*/ 1898074 h 1898074"/>
              <a:gd name="connsiteX4" fmla="*/ 0 w 1890156"/>
              <a:gd name="connsiteY4" fmla="*/ 949037 h 1898074"/>
              <a:gd name="connsiteX5" fmla="*/ 242205 w 1890156"/>
              <a:gd name="connsiteY5" fmla="*/ 949037 h 1898074"/>
              <a:gd name="connsiteX6" fmla="*/ 945078 w 1890156"/>
              <a:gd name="connsiteY6" fmla="*/ 1655869 h 1898074"/>
              <a:gd name="connsiteX7" fmla="*/ 1647951 w 1890156"/>
              <a:gd name="connsiteY7" fmla="*/ 949037 h 1898074"/>
              <a:gd name="connsiteX8" fmla="*/ 945078 w 1890156"/>
              <a:gd name="connsiteY8" fmla="*/ 242205 h 1898074"/>
              <a:gd name="connsiteX9" fmla="*/ 242205 w 1890156"/>
              <a:gd name="connsiteY9" fmla="*/ 949037 h 1898074"/>
              <a:gd name="connsiteX0" fmla="*/ 0 w 1902032"/>
              <a:gd name="connsiteY0" fmla="*/ 949043 h 1898087"/>
              <a:gd name="connsiteX1" fmla="*/ 945078 w 1902032"/>
              <a:gd name="connsiteY1" fmla="*/ 6 h 1898087"/>
              <a:gd name="connsiteX2" fmla="*/ 1902032 w 1902032"/>
              <a:gd name="connsiteY2" fmla="*/ 960919 h 1898087"/>
              <a:gd name="connsiteX3" fmla="*/ 945078 w 1902032"/>
              <a:gd name="connsiteY3" fmla="*/ 1898080 h 1898087"/>
              <a:gd name="connsiteX4" fmla="*/ 0 w 1902032"/>
              <a:gd name="connsiteY4" fmla="*/ 949043 h 1898087"/>
              <a:gd name="connsiteX5" fmla="*/ 242205 w 1902032"/>
              <a:gd name="connsiteY5" fmla="*/ 949043 h 1898087"/>
              <a:gd name="connsiteX6" fmla="*/ 945078 w 1902032"/>
              <a:gd name="connsiteY6" fmla="*/ 1655875 h 1898087"/>
              <a:gd name="connsiteX7" fmla="*/ 1647951 w 1902032"/>
              <a:gd name="connsiteY7" fmla="*/ 949043 h 1898087"/>
              <a:gd name="connsiteX8" fmla="*/ 945078 w 1902032"/>
              <a:gd name="connsiteY8" fmla="*/ 242211 h 1898087"/>
              <a:gd name="connsiteX9" fmla="*/ 242205 w 1902032"/>
              <a:gd name="connsiteY9" fmla="*/ 949043 h 1898087"/>
              <a:gd name="connsiteX0" fmla="*/ 0 w 1902652"/>
              <a:gd name="connsiteY0" fmla="*/ 949043 h 1898093"/>
              <a:gd name="connsiteX1" fmla="*/ 945078 w 1902652"/>
              <a:gd name="connsiteY1" fmla="*/ 6 h 1898093"/>
              <a:gd name="connsiteX2" fmla="*/ 1902032 w 1902652"/>
              <a:gd name="connsiteY2" fmla="*/ 960919 h 1898093"/>
              <a:gd name="connsiteX3" fmla="*/ 945078 w 1902652"/>
              <a:gd name="connsiteY3" fmla="*/ 1898080 h 1898093"/>
              <a:gd name="connsiteX4" fmla="*/ 0 w 1902652"/>
              <a:gd name="connsiteY4" fmla="*/ 949043 h 1898093"/>
              <a:gd name="connsiteX5" fmla="*/ 242205 w 1902652"/>
              <a:gd name="connsiteY5" fmla="*/ 949043 h 1898093"/>
              <a:gd name="connsiteX6" fmla="*/ 945078 w 1902652"/>
              <a:gd name="connsiteY6" fmla="*/ 1655875 h 1898093"/>
              <a:gd name="connsiteX7" fmla="*/ 1647951 w 1902652"/>
              <a:gd name="connsiteY7" fmla="*/ 949043 h 1898093"/>
              <a:gd name="connsiteX8" fmla="*/ 945078 w 1902652"/>
              <a:gd name="connsiteY8" fmla="*/ 242211 h 1898093"/>
              <a:gd name="connsiteX9" fmla="*/ 242205 w 1902652"/>
              <a:gd name="connsiteY9" fmla="*/ 949043 h 1898093"/>
              <a:gd name="connsiteX0" fmla="*/ 0 w 1902652"/>
              <a:gd name="connsiteY0" fmla="*/ 949048 h 1898098"/>
              <a:gd name="connsiteX1" fmla="*/ 945078 w 1902652"/>
              <a:gd name="connsiteY1" fmla="*/ 11 h 1898098"/>
              <a:gd name="connsiteX2" fmla="*/ 1902032 w 1902652"/>
              <a:gd name="connsiteY2" fmla="*/ 960924 h 1898098"/>
              <a:gd name="connsiteX3" fmla="*/ 945078 w 1902652"/>
              <a:gd name="connsiteY3" fmla="*/ 1898085 h 1898098"/>
              <a:gd name="connsiteX4" fmla="*/ 0 w 1902652"/>
              <a:gd name="connsiteY4" fmla="*/ 949048 h 1898098"/>
              <a:gd name="connsiteX5" fmla="*/ 242205 w 1902652"/>
              <a:gd name="connsiteY5" fmla="*/ 949048 h 1898098"/>
              <a:gd name="connsiteX6" fmla="*/ 945078 w 1902652"/>
              <a:gd name="connsiteY6" fmla="*/ 1655880 h 1898098"/>
              <a:gd name="connsiteX7" fmla="*/ 1647951 w 1902652"/>
              <a:gd name="connsiteY7" fmla="*/ 949048 h 1898098"/>
              <a:gd name="connsiteX8" fmla="*/ 945078 w 1902652"/>
              <a:gd name="connsiteY8" fmla="*/ 242216 h 1898098"/>
              <a:gd name="connsiteX9" fmla="*/ 242205 w 1902652"/>
              <a:gd name="connsiteY9" fmla="*/ 949048 h 18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2652" h="1898098">
                <a:moveTo>
                  <a:pt x="0" y="949048"/>
                </a:moveTo>
                <a:cubicBezTo>
                  <a:pt x="0" y="258655"/>
                  <a:pt x="628073" y="-1968"/>
                  <a:pt x="945078" y="11"/>
                </a:cubicBezTo>
                <a:cubicBezTo>
                  <a:pt x="1262083" y="1990"/>
                  <a:pt x="1878281" y="234905"/>
                  <a:pt x="1902032" y="960924"/>
                </a:cubicBezTo>
                <a:cubicBezTo>
                  <a:pt x="1925783" y="1686943"/>
                  <a:pt x="1262083" y="1900064"/>
                  <a:pt x="945078" y="1898085"/>
                </a:cubicBezTo>
                <a:cubicBezTo>
                  <a:pt x="628073" y="1896106"/>
                  <a:pt x="0" y="1639441"/>
                  <a:pt x="0" y="949048"/>
                </a:cubicBezTo>
                <a:close/>
                <a:moveTo>
                  <a:pt x="242205" y="949048"/>
                </a:moveTo>
                <a:cubicBezTo>
                  <a:pt x="242205" y="1339421"/>
                  <a:pt x="556892" y="1655880"/>
                  <a:pt x="945078" y="1655880"/>
                </a:cubicBezTo>
                <a:cubicBezTo>
                  <a:pt x="1333264" y="1655880"/>
                  <a:pt x="1647951" y="1339421"/>
                  <a:pt x="1647951" y="949048"/>
                </a:cubicBezTo>
                <a:cubicBezTo>
                  <a:pt x="1647951" y="558675"/>
                  <a:pt x="1333264" y="242216"/>
                  <a:pt x="945078" y="242216"/>
                </a:cubicBezTo>
                <a:cubicBezTo>
                  <a:pt x="556892" y="242216"/>
                  <a:pt x="242205" y="558675"/>
                  <a:pt x="242205" y="949048"/>
                </a:cubicBezTo>
                <a:close/>
              </a:path>
            </a:pathLst>
          </a:custGeom>
          <a:solidFill>
            <a:srgbClr val="FF0000">
              <a:alpha val="2094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09825A-A02C-5691-8B87-EFF57FEF4894}"/>
              </a:ext>
            </a:extLst>
          </p:cNvPr>
          <p:cNvCxnSpPr>
            <a:cxnSpLocks/>
          </p:cNvCxnSpPr>
          <p:nvPr/>
        </p:nvCxnSpPr>
        <p:spPr>
          <a:xfrm flipH="1">
            <a:off x="6092042" y="1661615"/>
            <a:ext cx="755012" cy="5234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B2E8E1-D0FE-607A-E278-90EDA30C7F3B}"/>
              </a:ext>
            </a:extLst>
          </p:cNvPr>
          <p:cNvCxnSpPr>
            <a:cxnSpLocks/>
          </p:cNvCxnSpPr>
          <p:nvPr/>
        </p:nvCxnSpPr>
        <p:spPr>
          <a:xfrm flipH="1">
            <a:off x="5591051" y="2394914"/>
            <a:ext cx="1857375" cy="4000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/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𝑐𝑡𝑒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/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blipFill>
                <a:blip r:embed="rId3"/>
                <a:stretch>
                  <a:fillRect l="-4082" r="-408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DC45D8A-A86F-1DBF-117F-40B587CF816E}"/>
              </a:ext>
            </a:extLst>
          </p:cNvPr>
          <p:cNvGrpSpPr/>
          <p:nvPr/>
        </p:nvGrpSpPr>
        <p:grpSpPr>
          <a:xfrm>
            <a:off x="3228110" y="4298867"/>
            <a:ext cx="476989" cy="164275"/>
            <a:chOff x="2325585" y="5248894"/>
            <a:chExt cx="476989" cy="1642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BC8A22-EC2C-5FC6-D696-FBF253C4F549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BCCF8D-3A56-C04F-C22F-F10FB84F3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509A30E-7E55-A568-C1F6-E73046F0A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DDCD48-3A40-4260-7727-920E4A04C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rc 9">
            <a:extLst>
              <a:ext uri="{FF2B5EF4-FFF2-40B4-BE49-F238E27FC236}">
                <a16:creationId xmlns:a16="http://schemas.microsoft.com/office/drawing/2014/main" id="{0AA4EA74-235D-EE5E-6412-0ECA23020E17}"/>
              </a:ext>
            </a:extLst>
          </p:cNvPr>
          <p:cNvSpPr/>
          <p:nvPr/>
        </p:nvSpPr>
        <p:spPr>
          <a:xfrm>
            <a:off x="3443843" y="346759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850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05A78-7D09-3541-126B-9D35F04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36850BF-162B-DCE4-8516-FF015526DCB7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C6AD92-7995-4551-D626-EA2FABCB0B7A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ACBD55-29E9-2C23-ADD8-E586196FD1D8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534E8-6CBB-B654-7F98-E1425C3A9DEB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2B47E9-EE2D-8249-0691-CC8E4FDF0769}"/>
              </a:ext>
            </a:extLst>
          </p:cNvPr>
          <p:cNvSpPr txBox="1"/>
          <p:nvPr/>
        </p:nvSpPr>
        <p:spPr>
          <a:xfrm>
            <a:off x="3548111" y="290505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E93F2CD-93BF-5CBC-2484-4AED71C8A222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2F179AD-A8CF-85F8-FAC6-D916DA73385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7744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F113F-E0F4-DB94-6594-2C99C6E6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91D499D-EB81-2FAB-8F86-2A401CDF1FFC}"/>
              </a:ext>
            </a:extLst>
          </p:cNvPr>
          <p:cNvSpPr txBox="1"/>
          <p:nvPr/>
        </p:nvSpPr>
        <p:spPr>
          <a:xfrm>
            <a:off x="2166198" y="1886667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C2C59F-1A06-CD71-F728-631EF8B739D9}"/>
              </a:ext>
            </a:extLst>
          </p:cNvPr>
          <p:cNvSpPr txBox="1"/>
          <p:nvPr/>
        </p:nvSpPr>
        <p:spPr>
          <a:xfrm>
            <a:off x="2161121" y="179364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97E46B-E2E5-41E3-2571-FC97CFC97E79}"/>
              </a:ext>
            </a:extLst>
          </p:cNvPr>
          <p:cNvSpPr/>
          <p:nvPr/>
        </p:nvSpPr>
        <p:spPr>
          <a:xfrm rot="19898773">
            <a:off x="2487835" y="2638674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E48170-B536-9466-A524-35FB7E94CE69}"/>
              </a:ext>
            </a:extLst>
          </p:cNvPr>
          <p:cNvCxnSpPr>
            <a:cxnSpLocks/>
          </p:cNvCxnSpPr>
          <p:nvPr/>
        </p:nvCxnSpPr>
        <p:spPr>
          <a:xfrm rot="19898773" flipV="1">
            <a:off x="2889563" y="2021609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D5937DA5-B7EF-C550-8EE1-B553264B90BD}"/>
              </a:ext>
            </a:extLst>
          </p:cNvPr>
          <p:cNvSpPr/>
          <p:nvPr/>
        </p:nvSpPr>
        <p:spPr>
          <a:xfrm rot="19898773">
            <a:off x="2411608" y="2902458"/>
            <a:ext cx="2128837" cy="1348743"/>
          </a:xfrm>
          <a:prstGeom prst="arc">
            <a:avLst>
              <a:gd name="adj1" fmla="val 1278982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7E952548-FC50-BB72-6807-DA2AC650D8A8}"/>
              </a:ext>
            </a:extLst>
          </p:cNvPr>
          <p:cNvSpPr/>
          <p:nvPr/>
        </p:nvSpPr>
        <p:spPr>
          <a:xfrm rot="19898773">
            <a:off x="2624166" y="2287720"/>
            <a:ext cx="549966" cy="407799"/>
          </a:xfrm>
          <a:prstGeom prst="arc">
            <a:avLst>
              <a:gd name="adj1" fmla="val 1490579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3159A8-EFB5-1CC5-D869-9191CE959BEA}"/>
              </a:ext>
            </a:extLst>
          </p:cNvPr>
          <p:cNvCxnSpPr>
            <a:cxnSpLocks/>
          </p:cNvCxnSpPr>
          <p:nvPr/>
        </p:nvCxnSpPr>
        <p:spPr>
          <a:xfrm flipV="1">
            <a:off x="3531502" y="629391"/>
            <a:ext cx="0" cy="3040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80C8A2-3BC5-6AEF-1DD3-6F1827C3CDF0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55789D-AF63-864B-898A-CEE279DB157E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8E979E-52E1-C7E4-1C4F-30E958AD4417}"/>
              </a:ext>
            </a:extLst>
          </p:cNvPr>
          <p:cNvCxnSpPr>
            <a:cxnSpLocks/>
          </p:cNvCxnSpPr>
          <p:nvPr/>
        </p:nvCxnSpPr>
        <p:spPr>
          <a:xfrm flipH="1">
            <a:off x="2636322" y="1413164"/>
            <a:ext cx="890649" cy="688769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96D4F4-4BE7-0F5D-0F7E-344FC2405605}"/>
              </a:ext>
            </a:extLst>
          </p:cNvPr>
          <p:cNvCxnSpPr>
            <a:cxnSpLocks/>
          </p:cNvCxnSpPr>
          <p:nvPr/>
        </p:nvCxnSpPr>
        <p:spPr>
          <a:xfrm>
            <a:off x="2648770" y="2072243"/>
            <a:ext cx="0" cy="226225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C541FA-990D-5E6E-CB42-49381EDD429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68ABB-374E-B843-9644-823F05F7EC21}"/>
              </a:ext>
            </a:extLst>
          </p:cNvPr>
          <p:cNvSpPr txBox="1"/>
          <p:nvPr/>
        </p:nvSpPr>
        <p:spPr>
          <a:xfrm>
            <a:off x="4921692" y="304359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5E0D64-B109-0734-4510-0F606EBC0E8F}"/>
              </a:ext>
            </a:extLst>
          </p:cNvPr>
          <p:cNvSpPr txBox="1"/>
          <p:nvPr/>
        </p:nvSpPr>
        <p:spPr>
          <a:xfrm>
            <a:off x="3625303" y="524050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D099A-4CBC-1BDC-7E29-B3E7B409C7FF}"/>
              </a:ext>
            </a:extLst>
          </p:cNvPr>
          <p:cNvSpPr txBox="1"/>
          <p:nvPr/>
        </p:nvSpPr>
        <p:spPr>
          <a:xfrm>
            <a:off x="3643114" y="272692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6442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37103-DC63-5195-15A1-347639A24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5AD1-D50F-D045-AE97-ECD7E6A2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B1.S1.2</a:t>
            </a:r>
          </a:p>
        </p:txBody>
      </p:sp>
      <p:sp>
        <p:nvSpPr>
          <p:cNvPr id="3" name="Pie 2">
            <a:extLst>
              <a:ext uri="{FF2B5EF4-FFF2-40B4-BE49-F238E27FC236}">
                <a16:creationId xmlns:a16="http://schemas.microsoft.com/office/drawing/2014/main" id="{09316E81-ED00-99A8-74C7-A1B90526EBE2}"/>
              </a:ext>
            </a:extLst>
          </p:cNvPr>
          <p:cNvSpPr/>
          <p:nvPr/>
        </p:nvSpPr>
        <p:spPr>
          <a:xfrm>
            <a:off x="1433456" y="2918012"/>
            <a:ext cx="4155141" cy="4222378"/>
          </a:xfrm>
          <a:prstGeom prst="pie">
            <a:avLst>
              <a:gd name="adj1" fmla="val 10766858"/>
              <a:gd name="adj2" fmla="val 4033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50CF0A-890E-8281-8E8A-C7005607E13A}"/>
              </a:ext>
            </a:extLst>
          </p:cNvPr>
          <p:cNvSpPr/>
          <p:nvPr/>
        </p:nvSpPr>
        <p:spPr>
          <a:xfrm>
            <a:off x="1433456" y="4554892"/>
            <a:ext cx="4155141" cy="94861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C6A1C15-53B7-496E-84B0-7169FFC2E6B7}"/>
              </a:ext>
            </a:extLst>
          </p:cNvPr>
          <p:cNvSpPr/>
          <p:nvPr/>
        </p:nvSpPr>
        <p:spPr>
          <a:xfrm>
            <a:off x="1433457" y="2918012"/>
            <a:ext cx="4155141" cy="4222377"/>
          </a:xfrm>
          <a:prstGeom prst="arc">
            <a:avLst>
              <a:gd name="adj1" fmla="val 10778025"/>
              <a:gd name="adj2" fmla="val 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5160BAA1-70E8-938B-6BDD-EC025B43B0B1}"/>
              </a:ext>
            </a:extLst>
          </p:cNvPr>
          <p:cNvSpPr/>
          <p:nvPr/>
        </p:nvSpPr>
        <p:spPr>
          <a:xfrm>
            <a:off x="1433457" y="4554893"/>
            <a:ext cx="4155141" cy="948613"/>
          </a:xfrm>
          <a:prstGeom prst="arc">
            <a:avLst>
              <a:gd name="adj1" fmla="val 10778025"/>
              <a:gd name="adj2" fmla="val 0"/>
            </a:avLst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DB4EF742-A090-1805-5DD9-C5546877BC35}"/>
              </a:ext>
            </a:extLst>
          </p:cNvPr>
          <p:cNvSpPr/>
          <p:nvPr/>
        </p:nvSpPr>
        <p:spPr>
          <a:xfrm>
            <a:off x="1433457" y="4554893"/>
            <a:ext cx="4155141" cy="948613"/>
          </a:xfrm>
          <a:prstGeom prst="arc">
            <a:avLst>
              <a:gd name="adj1" fmla="val 21583761"/>
              <a:gd name="adj2" fmla="val 10776216"/>
            </a:avLst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A9363B4-DF01-E150-82B0-0FCA77C1C5FD}"/>
              </a:ext>
            </a:extLst>
          </p:cNvPr>
          <p:cNvSpPr/>
          <p:nvPr/>
        </p:nvSpPr>
        <p:spPr>
          <a:xfrm>
            <a:off x="3419634" y="2994731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49C907-F857-56ED-24B1-562263F086B6}"/>
              </a:ext>
            </a:extLst>
          </p:cNvPr>
          <p:cNvSpPr/>
          <p:nvPr/>
        </p:nvSpPr>
        <p:spPr>
          <a:xfrm>
            <a:off x="3419634" y="4957904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AE886-0269-55E1-6972-61F189366C57}"/>
              </a:ext>
            </a:extLst>
          </p:cNvPr>
          <p:cNvSpPr txBox="1"/>
          <p:nvPr/>
        </p:nvSpPr>
        <p:spPr>
          <a:xfrm>
            <a:off x="2919597" y="2310040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4EBCBB-BAC7-9A1F-D4A7-C8981C1E253D}"/>
              </a:ext>
            </a:extLst>
          </p:cNvPr>
          <p:cNvSpPr txBox="1"/>
          <p:nvPr/>
        </p:nvSpPr>
        <p:spPr>
          <a:xfrm>
            <a:off x="2896734" y="4857175"/>
            <a:ext cx="52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O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2D8EC8-818D-2FD2-93C7-4DCB0E0893A1}"/>
              </a:ext>
            </a:extLst>
          </p:cNvPr>
          <p:cNvSpPr/>
          <p:nvPr/>
        </p:nvSpPr>
        <p:spPr>
          <a:xfrm rot="2766453">
            <a:off x="4400372" y="3642708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88039F9-6F13-8097-318F-A9E4FDBD5E07}"/>
              </a:ext>
            </a:extLst>
          </p:cNvPr>
          <p:cNvSpPr/>
          <p:nvPr/>
        </p:nvSpPr>
        <p:spPr>
          <a:xfrm>
            <a:off x="1021973" y="2961043"/>
            <a:ext cx="4001845" cy="4450977"/>
          </a:xfrm>
          <a:prstGeom prst="arc">
            <a:avLst>
              <a:gd name="adj1" fmla="val 17045662"/>
              <a:gd name="adj2" fmla="val 187744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BBA49D-0D71-3BED-1ACD-F3EB4C050F8D}"/>
              </a:ext>
            </a:extLst>
          </p:cNvPr>
          <p:cNvCxnSpPr>
            <a:cxnSpLocks/>
          </p:cNvCxnSpPr>
          <p:nvPr/>
        </p:nvCxnSpPr>
        <p:spPr>
          <a:xfrm flipV="1">
            <a:off x="3506993" y="3064399"/>
            <a:ext cx="0" cy="189350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288BBB-8476-FC27-7A5A-C6C4422C0C68}"/>
              </a:ext>
            </a:extLst>
          </p:cNvPr>
          <p:cNvCxnSpPr>
            <a:cxnSpLocks/>
            <a:stCxn id="9" idx="7"/>
            <a:endCxn id="13" idx="4"/>
          </p:cNvCxnSpPr>
          <p:nvPr/>
        </p:nvCxnSpPr>
        <p:spPr>
          <a:xfrm flipV="1">
            <a:off x="3562465" y="3701693"/>
            <a:ext cx="896473" cy="1266414"/>
          </a:xfrm>
          <a:prstGeom prst="line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E60F76-4DDA-DD52-F378-CBA81B55D2D5}"/>
              </a:ext>
            </a:extLst>
          </p:cNvPr>
          <p:cNvGrpSpPr/>
          <p:nvPr/>
        </p:nvGrpSpPr>
        <p:grpSpPr>
          <a:xfrm>
            <a:off x="4212716" y="3869196"/>
            <a:ext cx="492443" cy="732608"/>
            <a:chOff x="6765974" y="1862976"/>
            <a:chExt cx="492443" cy="73260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01616C-9A24-84E2-F584-C74920985373}"/>
                </a:ext>
              </a:extLst>
            </p:cNvPr>
            <p:cNvSpPr txBox="1"/>
            <p:nvPr/>
          </p:nvSpPr>
          <p:spPr>
            <a:xfrm>
              <a:off x="6817922" y="1949253"/>
              <a:ext cx="3385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r</a:t>
              </a:r>
              <a:endParaRPr lang="en-ES" sz="3600" baseline="-25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3ECEDFA-0FEB-914E-3AA2-BADC696A90F5}"/>
                </a:ext>
              </a:extLst>
            </p:cNvPr>
            <p:cNvSpPr txBox="1"/>
            <p:nvPr/>
          </p:nvSpPr>
          <p:spPr>
            <a:xfrm>
              <a:off x="6765974" y="1862976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B24F304A-4BC6-5985-7719-03D18059EAC9}"/>
              </a:ext>
            </a:extLst>
          </p:cNvPr>
          <p:cNvSpPr txBox="1"/>
          <p:nvPr/>
        </p:nvSpPr>
        <p:spPr>
          <a:xfrm>
            <a:off x="3589028" y="3717153"/>
            <a:ext cx="437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θ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2D82B2C3-C8B9-E23E-F3C2-C3F98C7BE8C9}"/>
              </a:ext>
            </a:extLst>
          </p:cNvPr>
          <p:cNvSpPr/>
          <p:nvPr/>
        </p:nvSpPr>
        <p:spPr>
          <a:xfrm>
            <a:off x="2276854" y="4149883"/>
            <a:ext cx="1913383" cy="2060914"/>
          </a:xfrm>
          <a:prstGeom prst="arc">
            <a:avLst>
              <a:gd name="adj1" fmla="val 17045662"/>
              <a:gd name="adj2" fmla="val 187744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BAF4B9-A177-A300-8020-4419082225D1}"/>
              </a:ext>
            </a:extLst>
          </p:cNvPr>
          <p:cNvSpPr txBox="1"/>
          <p:nvPr/>
        </p:nvSpPr>
        <p:spPr>
          <a:xfrm>
            <a:off x="7831510" y="4575962"/>
            <a:ext cx="437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θ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D44EBBCE-8353-A21D-D2A4-6CB3D2F0D917}"/>
              </a:ext>
            </a:extLst>
          </p:cNvPr>
          <p:cNvSpPr/>
          <p:nvPr/>
        </p:nvSpPr>
        <p:spPr>
          <a:xfrm>
            <a:off x="5023818" y="2428545"/>
            <a:ext cx="6261087" cy="6149921"/>
          </a:xfrm>
          <a:prstGeom prst="arc">
            <a:avLst>
              <a:gd name="adj1" fmla="val 16235464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96F848F-7651-1E4E-DA9B-C9BCFBF483B3}"/>
              </a:ext>
            </a:extLst>
          </p:cNvPr>
          <p:cNvSpPr/>
          <p:nvPr/>
        </p:nvSpPr>
        <p:spPr>
          <a:xfrm>
            <a:off x="8076712" y="5367642"/>
            <a:ext cx="252148" cy="21495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3DC22B-FD40-A3D2-E338-EA3A9A6CFFCC}"/>
              </a:ext>
            </a:extLst>
          </p:cNvPr>
          <p:cNvCxnSpPr>
            <a:cxnSpLocks/>
            <a:stCxn id="28" idx="0"/>
            <a:endCxn id="27" idx="0"/>
          </p:cNvCxnSpPr>
          <p:nvPr/>
        </p:nvCxnSpPr>
        <p:spPr>
          <a:xfrm flipH="1" flipV="1">
            <a:off x="8187178" y="2428714"/>
            <a:ext cx="15609" cy="293892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8E08202-D14E-073B-7532-0E6ADB19F65C}"/>
              </a:ext>
            </a:extLst>
          </p:cNvPr>
          <p:cNvCxnSpPr>
            <a:cxnSpLocks/>
            <a:stCxn id="28" idx="7"/>
            <a:endCxn id="27" idx="2"/>
          </p:cNvCxnSpPr>
          <p:nvPr/>
        </p:nvCxnSpPr>
        <p:spPr>
          <a:xfrm flipV="1">
            <a:off x="8291934" y="3530674"/>
            <a:ext cx="2263730" cy="186844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9D38E17D-1317-E71A-9CB5-1E7A4C94D7FB}"/>
              </a:ext>
            </a:extLst>
          </p:cNvPr>
          <p:cNvSpPr/>
          <p:nvPr/>
        </p:nvSpPr>
        <p:spPr>
          <a:xfrm>
            <a:off x="7675213" y="4907486"/>
            <a:ext cx="1087215" cy="1125839"/>
          </a:xfrm>
          <a:prstGeom prst="arc">
            <a:avLst>
              <a:gd name="adj1" fmla="val 16235464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DACE6DE-EDE6-32E9-FD03-901EB2FA79DD}"/>
              </a:ext>
            </a:extLst>
          </p:cNvPr>
          <p:cNvCxnSpPr>
            <a:cxnSpLocks/>
          </p:cNvCxnSpPr>
          <p:nvPr/>
        </p:nvCxnSpPr>
        <p:spPr>
          <a:xfrm flipV="1">
            <a:off x="8247005" y="2962299"/>
            <a:ext cx="1124415" cy="243682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C8B9186-E5DB-FE3C-2430-CA05B30D55DB}"/>
              </a:ext>
            </a:extLst>
          </p:cNvPr>
          <p:cNvCxnSpPr>
            <a:cxnSpLocks/>
            <a:stCxn id="27" idx="0"/>
            <a:endCxn id="27" idx="2"/>
          </p:cNvCxnSpPr>
          <p:nvPr/>
        </p:nvCxnSpPr>
        <p:spPr>
          <a:xfrm>
            <a:off x="8187178" y="2428714"/>
            <a:ext cx="2368487" cy="110196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C35533C-2F76-27FB-2FD9-2ADDE81760FB}"/>
              </a:ext>
            </a:extLst>
          </p:cNvPr>
          <p:cNvSpPr txBox="1"/>
          <p:nvPr/>
        </p:nvSpPr>
        <p:spPr>
          <a:xfrm>
            <a:off x="8923895" y="3698799"/>
            <a:ext cx="910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θ/2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A93F4E1C-D374-23D6-5C42-25A6D2DB28C2}"/>
              </a:ext>
            </a:extLst>
          </p:cNvPr>
          <p:cNvSpPr/>
          <p:nvPr/>
        </p:nvSpPr>
        <p:spPr>
          <a:xfrm>
            <a:off x="6978790" y="4309012"/>
            <a:ext cx="2428602" cy="2329182"/>
          </a:xfrm>
          <a:prstGeom prst="arc">
            <a:avLst>
              <a:gd name="adj1" fmla="val 17770735"/>
              <a:gd name="adj2" fmla="val 19178223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EEBEADDA-4708-71AE-C04C-07AD989EC4E2}"/>
              </a:ext>
            </a:extLst>
          </p:cNvPr>
          <p:cNvSpPr/>
          <p:nvPr/>
        </p:nvSpPr>
        <p:spPr>
          <a:xfrm>
            <a:off x="7602470" y="2446120"/>
            <a:ext cx="304800" cy="303611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A8751F-6753-0C32-755E-AFAE08EAEE67}"/>
              </a:ext>
            </a:extLst>
          </p:cNvPr>
          <p:cNvSpPr txBox="1"/>
          <p:nvPr/>
        </p:nvSpPr>
        <p:spPr>
          <a:xfrm>
            <a:off x="7215825" y="3593096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CDD0697A-62F8-2B60-9263-AD3D5323509E}"/>
              </a:ext>
            </a:extLst>
          </p:cNvPr>
          <p:cNvSpPr/>
          <p:nvPr/>
        </p:nvSpPr>
        <p:spPr>
          <a:xfrm rot="6941951">
            <a:off x="9420309" y="1239921"/>
            <a:ext cx="360267" cy="263944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711C45-FDA9-252C-0272-E423179CB38D}"/>
              </a:ext>
            </a:extLst>
          </p:cNvPr>
          <p:cNvSpPr txBox="1"/>
          <p:nvPr/>
        </p:nvSpPr>
        <p:spPr>
          <a:xfrm>
            <a:off x="9564336" y="1830351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5844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2CEAE-803B-E769-BC95-8B99D8626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AC2E50C-149F-99C1-CC75-2014F4A30FD1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5F96C8-3F88-3E89-B636-3C5F3ACB2EB7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7B801B-CE07-ECB5-0509-057F1A8D0066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1942EF-47A3-FFD8-167C-3728FAEABCDA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CA52D-2C16-AB16-F813-B2B0E5CD9CDF}"/>
              </a:ext>
            </a:extLst>
          </p:cNvPr>
          <p:cNvSpPr txBox="1"/>
          <p:nvPr/>
        </p:nvSpPr>
        <p:spPr>
          <a:xfrm>
            <a:off x="2716838" y="278630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BA5D931-7317-A7CF-E89B-5272F1A81E43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8AE8036-DBE2-1AB2-C3B3-5D24E21ED151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BCFEFB-1B39-C2A1-F1A7-EA135889A4BF}"/>
              </a:ext>
            </a:extLst>
          </p:cNvPr>
          <p:cNvCxnSpPr>
            <a:cxnSpLocks/>
          </p:cNvCxnSpPr>
          <p:nvPr/>
        </p:nvCxnSpPr>
        <p:spPr>
          <a:xfrm>
            <a:off x="4948357" y="3688373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Block Arc 36">
            <a:extLst>
              <a:ext uri="{FF2B5EF4-FFF2-40B4-BE49-F238E27FC236}">
                <a16:creationId xmlns:a16="http://schemas.microsoft.com/office/drawing/2014/main" id="{699C25B6-ED7C-639B-39A6-5B75B8BE3240}"/>
              </a:ext>
            </a:extLst>
          </p:cNvPr>
          <p:cNvSpPr/>
          <p:nvPr/>
        </p:nvSpPr>
        <p:spPr>
          <a:xfrm>
            <a:off x="6264423" y="3070748"/>
            <a:ext cx="640063" cy="647564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71B5A7-5711-56C6-99BB-588436C3F27A}"/>
              </a:ext>
            </a:extLst>
          </p:cNvPr>
          <p:cNvSpPr txBox="1"/>
          <p:nvPr/>
        </p:nvSpPr>
        <p:spPr>
          <a:xfrm>
            <a:off x="7033443" y="2876179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</a:t>
            </a:r>
            <a:r>
              <a:rPr lang="en-ES" sz="3200" dirty="0"/>
              <a:t>·dθ</a:t>
            </a:r>
            <a:endParaRPr lang="en-E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919D8A-2D82-853A-F0E7-E5F307E05B55}"/>
              </a:ext>
            </a:extLst>
          </p:cNvPr>
          <p:cNvSpPr txBox="1"/>
          <p:nvPr/>
        </p:nvSpPr>
        <p:spPr>
          <a:xfrm>
            <a:off x="6443381" y="3802298"/>
            <a:ext cx="216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a·sin(θ)</a:t>
            </a:r>
            <a:r>
              <a:rPr lang="en-ES" sz="3200" dirty="0"/>
              <a:t>wdt</a:t>
            </a:r>
            <a:endParaRPr lang="en-ES" dirty="0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B950CEED-98CE-6564-2185-3E91CCC45076}"/>
              </a:ext>
            </a:extLst>
          </p:cNvPr>
          <p:cNvSpPr/>
          <p:nvPr/>
        </p:nvSpPr>
        <p:spPr>
          <a:xfrm rot="15255333">
            <a:off x="6642990" y="3562481"/>
            <a:ext cx="191984" cy="48820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EE8650C3-A8CE-16B9-234C-B1910F6185AD}"/>
              </a:ext>
            </a:extLst>
          </p:cNvPr>
          <p:cNvSpPr/>
          <p:nvPr/>
        </p:nvSpPr>
        <p:spPr>
          <a:xfrm rot="8985613">
            <a:off x="6794390" y="2939124"/>
            <a:ext cx="207845" cy="60783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3" name="Block Arc 36">
            <a:extLst>
              <a:ext uri="{FF2B5EF4-FFF2-40B4-BE49-F238E27FC236}">
                <a16:creationId xmlns:a16="http://schemas.microsoft.com/office/drawing/2014/main" id="{442B4252-5E0B-CFD8-62D9-0955CAD38200}"/>
              </a:ext>
            </a:extLst>
          </p:cNvPr>
          <p:cNvSpPr/>
          <p:nvPr/>
        </p:nvSpPr>
        <p:spPr>
          <a:xfrm>
            <a:off x="3662740" y="3102425"/>
            <a:ext cx="321434" cy="365512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78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80B3E943-445B-F936-12D0-D3FAD8707844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F70B38-E8A3-D7DF-F363-93F9932086BE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CC1E23-28A9-6BCC-BE20-5C1B057C7AF4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76A70B-A609-E30A-E1B0-FA83F69C856B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CD9C23-894B-1D30-C745-03602F4000CA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94A896-740D-849F-C810-84BB5A636B43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5A542-8C42-9ED6-850A-AD050661EC70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B98D3-AD84-CECA-7DC4-157E2B25BA30}"/>
              </a:ext>
            </a:extLst>
          </p:cNvPr>
          <p:cNvGrpSpPr/>
          <p:nvPr/>
        </p:nvGrpSpPr>
        <p:grpSpPr>
          <a:xfrm>
            <a:off x="3271113" y="844394"/>
            <a:ext cx="783718" cy="1126822"/>
            <a:chOff x="3081130" y="1722395"/>
            <a:chExt cx="783718" cy="112682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7B4F9A-8E31-FC46-AFDC-809784F81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1605" y="1910184"/>
              <a:ext cx="0" cy="9390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1F0E75-F2E4-CD96-7998-69239FE2D431}"/>
                </a:ext>
              </a:extLst>
            </p:cNvPr>
            <p:cNvSpPr txBox="1"/>
            <p:nvPr/>
          </p:nvSpPr>
          <p:spPr>
            <a:xfrm>
              <a:off x="3377482" y="1815414"/>
              <a:ext cx="481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w</a:t>
              </a:r>
              <a:endParaRPr lang="en-E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D9E95E-A0A7-844C-47F9-8779FC495CC1}"/>
                </a:ext>
              </a:extLst>
            </p:cNvPr>
            <p:cNvSpPr txBox="1"/>
            <p:nvPr/>
          </p:nvSpPr>
          <p:spPr>
            <a:xfrm>
              <a:off x="3372405" y="1722395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A79B766-DE35-1485-6F18-3C56E4D5E489}"/>
                </a:ext>
              </a:extLst>
            </p:cNvPr>
            <p:cNvSpPr/>
            <p:nvPr/>
          </p:nvSpPr>
          <p:spPr>
            <a:xfrm>
              <a:off x="3081130" y="2319130"/>
              <a:ext cx="549966" cy="251791"/>
            </a:xfrm>
            <a:prstGeom prst="arc">
              <a:avLst>
                <a:gd name="adj1" fmla="val 1510068"/>
                <a:gd name="adj2" fmla="val 20964950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D505208-224C-A5CD-CDDE-9D9E3F377094}"/>
              </a:ext>
            </a:extLst>
          </p:cNvPr>
          <p:cNvSpPr txBox="1"/>
          <p:nvPr/>
        </p:nvSpPr>
        <p:spPr>
          <a:xfrm>
            <a:off x="3927469" y="376219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59CAB3-AA63-1E87-3C34-E37F3C69FD9C}"/>
              </a:ext>
            </a:extLst>
          </p:cNvPr>
          <p:cNvCxnSpPr>
            <a:cxnSpLocks/>
          </p:cNvCxnSpPr>
          <p:nvPr/>
        </p:nvCxnSpPr>
        <p:spPr>
          <a:xfrm flipV="1">
            <a:off x="3535386" y="2664373"/>
            <a:ext cx="0" cy="1031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BB9EBD-1C30-B6ED-F8D9-6C31D8FA9125}"/>
              </a:ext>
            </a:extLst>
          </p:cNvPr>
          <p:cNvSpPr txBox="1"/>
          <p:nvPr/>
        </p:nvSpPr>
        <p:spPr>
          <a:xfrm>
            <a:off x="3570375" y="2398797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z</a:t>
            </a:r>
            <a:r>
              <a:rPr lang="en-ES" sz="3200" dirty="0"/>
              <a:t>'</a:t>
            </a:r>
            <a:endParaRPr lang="en-E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080567-B3E8-6AD8-128A-10D3F4DE0ADA}"/>
              </a:ext>
            </a:extLst>
          </p:cNvPr>
          <p:cNvGrpSpPr/>
          <p:nvPr/>
        </p:nvGrpSpPr>
        <p:grpSpPr>
          <a:xfrm>
            <a:off x="2616740" y="2422186"/>
            <a:ext cx="1835285" cy="609600"/>
            <a:chOff x="5107021" y="1342417"/>
            <a:chExt cx="1835285" cy="6096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83778A3-7DE1-75AD-E146-1946A438CD3D}"/>
                </a:ext>
              </a:extLst>
            </p:cNvPr>
            <p:cNvSpPr/>
            <p:nvPr/>
          </p:nvSpPr>
          <p:spPr>
            <a:xfrm>
              <a:off x="5107021" y="1342417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005D1F-BDA2-DFED-FBFA-4F9B913C5C70}"/>
                </a:ext>
              </a:extLst>
            </p:cNvPr>
            <p:cNvSpPr/>
            <p:nvPr/>
          </p:nvSpPr>
          <p:spPr>
            <a:xfrm>
              <a:off x="5113506" y="1475362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E7C2054-8342-EEDF-D251-E19FBF0C1E6B}"/>
              </a:ext>
            </a:extLst>
          </p:cNvPr>
          <p:cNvSpPr/>
          <p:nvPr/>
        </p:nvSpPr>
        <p:spPr>
          <a:xfrm>
            <a:off x="2411704" y="2641376"/>
            <a:ext cx="156398" cy="19910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F11EC-7A15-21FD-1B99-37FC0C43EDE3}"/>
              </a:ext>
            </a:extLst>
          </p:cNvPr>
          <p:cNvSpPr txBox="1"/>
          <p:nvPr/>
        </p:nvSpPr>
        <p:spPr>
          <a:xfrm>
            <a:off x="1780163" y="2344994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</a:t>
            </a:r>
            <a:r>
              <a:rPr lang="en-ES" sz="3200" dirty="0"/>
              <a:t>z'</a:t>
            </a:r>
            <a:endParaRPr lang="en-ES" sz="3200" baseline="-25000" dirty="0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BCDF7685-657D-B3F2-1554-4AF4E72D2770}"/>
              </a:ext>
            </a:extLst>
          </p:cNvPr>
          <p:cNvSpPr/>
          <p:nvPr/>
        </p:nvSpPr>
        <p:spPr>
          <a:xfrm rot="10800000">
            <a:off x="4511841" y="1985210"/>
            <a:ext cx="213288" cy="3199933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560C2E30-ECF5-996E-02BB-5FB0103131E6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F73788-7C4F-FABF-CCFD-A7971642894D}"/>
              </a:ext>
            </a:extLst>
          </p:cNvPr>
          <p:cNvSpPr txBox="1"/>
          <p:nvPr/>
        </p:nvSpPr>
        <p:spPr>
          <a:xfrm>
            <a:off x="4685340" y="31752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L</a:t>
            </a:r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0363E2-9756-6738-8E3D-C98B634D53E8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23227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8CF618-67E6-E88E-6E5D-D7F37B7417AD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19D1E0-E637-FD68-D259-5330D1C7C53B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5EE595-C4CF-9E3A-E5EC-CCAA42C55236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9FA61-65B6-A9BE-64FF-38506F2F73BA}"/>
              </a:ext>
            </a:extLst>
          </p:cNvPr>
          <p:cNvGrpSpPr/>
          <p:nvPr/>
        </p:nvGrpSpPr>
        <p:grpSpPr>
          <a:xfrm>
            <a:off x="4544645" y="2543235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AF5C57-429F-361C-E714-C26CDEEAF869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4D5674-AF1B-A1C9-ECF9-CEEE7DCFAABE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1BE37D-5A70-798F-4C8D-ECDEDDC55F69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0183F7-92BD-7F6D-D549-A220E9341283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3FD450-5138-3ED8-7308-0A2AF61D4533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8125F11-F569-6A59-2C41-49515248CB3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8CE07-B300-1B61-EB27-CACA9BD82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B50EB88E-7859-E45F-E149-21CC3FB3F9E2}"/>
              </a:ext>
            </a:extLst>
          </p:cNvPr>
          <p:cNvSpPr/>
          <p:nvPr/>
        </p:nvSpPr>
        <p:spPr>
          <a:xfrm>
            <a:off x="4168878" y="2910348"/>
            <a:ext cx="884903" cy="943897"/>
          </a:xfrm>
          <a:prstGeom prst="arc">
            <a:avLst>
              <a:gd name="adj1" fmla="val 5982391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5E1266-C062-86C0-1629-B54C020D5F3B}"/>
              </a:ext>
            </a:extLst>
          </p:cNvPr>
          <p:cNvGrpSpPr/>
          <p:nvPr/>
        </p:nvGrpSpPr>
        <p:grpSpPr>
          <a:xfrm>
            <a:off x="3881141" y="3557710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48322A-55D3-5F3D-1BE9-269CE4BDE6B4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A4CDA7-4619-99EA-BE9F-FD86E4E15DAD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08ECB2-1E41-81C7-231B-6367295A4775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E569A2-B9A6-590E-F81F-0EA0CC5E9E09}"/>
              </a:ext>
            </a:extLst>
          </p:cNvPr>
          <p:cNvSpPr txBox="1"/>
          <p:nvPr/>
        </p:nvSpPr>
        <p:spPr>
          <a:xfrm>
            <a:off x="5403064" y="331262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3F45C7-5C79-62C5-6080-958836591EA5}"/>
              </a:ext>
            </a:extLst>
          </p:cNvPr>
          <p:cNvGrpSpPr/>
          <p:nvPr/>
        </p:nvGrpSpPr>
        <p:grpSpPr>
          <a:xfrm rot="16200000">
            <a:off x="4105538" y="306063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DF7FD51-7DC9-0A24-568F-BA86D2084702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1C1FF3-8EED-27CC-2943-B6A22BE0F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2322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BFA17-D7DE-197B-A98A-02D16D7A0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4F5996E-A09A-9140-A28E-CC5CE126D062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017A06-858A-2D40-E6B0-5906B185DF60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C208B3-1944-38E3-30E6-699659D69A83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467976-F3FB-D97E-E50A-5341E3C12A30}"/>
              </a:ext>
            </a:extLst>
          </p:cNvPr>
          <p:cNvGrpSpPr/>
          <p:nvPr/>
        </p:nvGrpSpPr>
        <p:grpSpPr>
          <a:xfrm>
            <a:off x="3305781" y="2267931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8579E6-8D48-141F-9693-1D163D20911F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46F4B1-16F3-3EEE-305B-0F9C76CA9C8C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421AFD-FBA9-DD81-5210-A708092C3176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8F4A96-7FEC-0AD3-980B-1D72816A1A30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FFAA6-D219-43DC-FCE2-7740046D2A14}"/>
              </a:ext>
            </a:extLst>
          </p:cNvPr>
          <p:cNvGrpSpPr/>
          <p:nvPr/>
        </p:nvGrpSpPr>
        <p:grpSpPr>
          <a:xfrm rot="10800000">
            <a:off x="3899063" y="241170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CCF7401-39EA-B490-F5C2-56459319C94C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EF500A-C44D-8613-311F-A9107E37C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296227-0D6D-5AB0-1A79-C6538BBEAA0D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995C07F-43C3-9716-72AA-62DACF828111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28B97E-7A29-03EE-D45C-70B19238A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4FF0BFB-C398-6CD4-5CF5-0C515D8C4DCA}"/>
              </a:ext>
            </a:extLst>
          </p:cNvPr>
          <p:cNvSpPr/>
          <p:nvPr/>
        </p:nvSpPr>
        <p:spPr>
          <a:xfrm rot="16200000">
            <a:off x="3746091" y="2153263"/>
            <a:ext cx="884903" cy="943897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E5E8A9-6A7D-CA6A-634C-91FC4C1A39C6}"/>
              </a:ext>
            </a:extLst>
          </p:cNvPr>
          <p:cNvGrpSpPr/>
          <p:nvPr/>
        </p:nvGrpSpPr>
        <p:grpSpPr>
          <a:xfrm>
            <a:off x="4313763" y="2830123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E81C5E-8383-9A97-1406-8D3C3359E315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7278A0-1CF2-8117-039F-332086CA18F0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F3B6A-3082-5DE1-5786-0CF7784292FE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04AAD2-3EEE-1D27-3F97-DD14489F00E3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599675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C90B4-942F-BC6C-202B-5807F96D0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1E9098B-4402-EFA1-A8E4-E0D5206EF738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AE3A28-0C83-B435-D5D9-8164278D6788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DB57-FF2F-EC89-8458-113127576B3C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A514AE-BF2B-0183-13F6-FCFF8DEE1BFD}"/>
              </a:ext>
            </a:extLst>
          </p:cNvPr>
          <p:cNvGrpSpPr/>
          <p:nvPr/>
        </p:nvGrpSpPr>
        <p:grpSpPr>
          <a:xfrm>
            <a:off x="3217292" y="3398640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B77C36-811A-0C3E-0265-091A51249BE0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1EE719-7C87-5EE8-C9FB-47D506BFEF35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1B98C3-A253-144B-4478-60BD4E599472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E021A7-41ED-1D59-BB61-425AC757F7DB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7B4E88-9B5B-B627-9215-67CD0A70FD89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6751F-48A5-59D9-97A1-28596F817E9A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E66DF8-9B3F-AAD9-C90D-0C78474702F9}"/>
              </a:ext>
            </a:extLst>
          </p:cNvPr>
          <p:cNvGrpSpPr/>
          <p:nvPr/>
        </p:nvGrpSpPr>
        <p:grpSpPr>
          <a:xfrm rot="10800000">
            <a:off x="3889232" y="3758721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6DA7E1C-9804-ECD3-46A8-68886C8AF34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FCB5B3-41D6-E7C0-2449-9DAFE1A85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845AE0-8DB7-C2DD-7E08-93DA231B27F5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CAFA6C45-0C29-0CCE-2FE3-2D5C03B11D05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767FADB-4121-F438-8478-A2998DE46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3AF417C1-3332-DB48-0A0D-5787D156854E}"/>
              </a:ext>
            </a:extLst>
          </p:cNvPr>
          <p:cNvSpPr/>
          <p:nvPr/>
        </p:nvSpPr>
        <p:spPr>
          <a:xfrm rot="16200000" flipV="1">
            <a:off x="3741175" y="3515030"/>
            <a:ext cx="884903" cy="875070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074534-2B2A-7B9C-BADD-0E48ED560949}"/>
              </a:ext>
            </a:extLst>
          </p:cNvPr>
          <p:cNvGrpSpPr/>
          <p:nvPr/>
        </p:nvGrpSpPr>
        <p:grpSpPr>
          <a:xfrm>
            <a:off x="3605842" y="4245968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FA2F43-A54B-C9C0-6A75-238E7D5BA0F1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1F81F6-36FC-B9D5-E79F-4D71E3963A3A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963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D68F618-2B2C-6981-20FA-6D8D580FB234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4E23A1-9713-313A-34BA-D145534CF0D5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40B773-6C32-B3B7-6981-63592BBC4F42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CDA2BF8-B349-BB28-2DA2-2BAC14FA4935}"/>
              </a:ext>
            </a:extLst>
          </p:cNvPr>
          <p:cNvSpPr txBox="1"/>
          <p:nvPr/>
        </p:nvSpPr>
        <p:spPr>
          <a:xfrm>
            <a:off x="500062" y="2328863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fmm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3B74C-2C69-3E24-E8A0-1E527DAFF4EF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7C1F8C-9909-7763-8B44-11F86F7A134F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1AFDCE5-CC90-1CAE-7ADF-FC9C9A0C71D9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42D1CDB-DDB1-241F-BEBE-56457FD24D3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1391524-B8CB-FB4B-2D6E-38066110C156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 rot="16200000" flipH="1">
            <a:off x="2247371" y="2253192"/>
            <a:ext cx="895351" cy="1761066"/>
          </a:xfrm>
          <a:prstGeom prst="bentConnector3">
            <a:avLst>
              <a:gd name="adj1" fmla="val 125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E42462-F366-D604-AB1C-48F61F2E48C9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E7B425-AB1A-BE65-7727-A35EE5AAAE5D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23AFDD-507F-9629-781C-763537465D3D}"/>
              </a:ext>
            </a:extLst>
          </p:cNvPr>
          <p:cNvSpPr txBox="1"/>
          <p:nvPr/>
        </p:nvSpPr>
        <p:spPr>
          <a:xfrm>
            <a:off x="3742796" y="284532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94010-775A-3372-0B7D-630379F1D856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3655522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D2198-3F92-BF71-7B93-4F668D313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D9FC555-6949-C638-AFC4-EB687F27CE59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DD9253-7AEC-3726-4686-96B5C8A30228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AFB512-8EFC-43A3-90E5-F9C0223D0A0A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9B6A099-3EB7-2190-7947-DE6CA1A58E05}"/>
              </a:ext>
            </a:extLst>
          </p:cNvPr>
          <p:cNvSpPr txBox="1"/>
          <p:nvPr/>
        </p:nvSpPr>
        <p:spPr>
          <a:xfrm>
            <a:off x="151720" y="2611891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ES" sz="3200" dirty="0"/>
              <a:t>mm=0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2A17F-700F-3191-B5FD-5183378F9AAF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A8FE9-5043-9A54-8AA2-94614F05CBFD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07F7A44-F27E-F324-940D-B5601D47B535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67D3F4A-69C1-BE8F-4EDD-5A10AD22898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D34456C-4793-EA82-391D-FA0BB9C12DB9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 rot="16200000" flipH="1">
            <a:off x="2247371" y="2253192"/>
            <a:ext cx="895351" cy="1761066"/>
          </a:xfrm>
          <a:prstGeom prst="bentConnector3">
            <a:avLst>
              <a:gd name="adj1" fmla="val 125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D7B5EB-28DE-382A-7ACF-057D7CDB60AE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F033C7-45C9-B572-C226-9CE714C00564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A1606-C641-420B-AEA8-EFE7FB26D782}"/>
              </a:ext>
            </a:extLst>
          </p:cNvPr>
          <p:cNvSpPr txBox="1"/>
          <p:nvPr/>
        </p:nvSpPr>
        <p:spPr>
          <a:xfrm>
            <a:off x="3742796" y="284532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1DC6C7-41ED-BB3A-6195-A95CE20370D2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980787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FBEA0-20A1-3DAF-5302-36E9CD803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535B6B9-7D5B-A83E-9508-46C6221B982C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A4DD5BE-F6F6-66B9-5750-3DDE3A53E4FC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582E26-687D-9766-2582-2D0C0092842E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CA5454-0258-3EAF-A0AC-4B84EA1E37E0}"/>
              </a:ext>
            </a:extLst>
          </p:cNvPr>
          <p:cNvSpPr txBox="1"/>
          <p:nvPr/>
        </p:nvSpPr>
        <p:spPr>
          <a:xfrm>
            <a:off x="151720" y="2611891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ES" sz="3200" dirty="0"/>
              <a:t>mm=0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8AC69-4D69-0C62-BE33-6254F1124399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947B2-8BF8-EA93-F275-AF67024DBF45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9DB73C6-1EB7-25BD-49CA-A6795E78E97D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3C3340F-0CCB-06C4-3079-FAAAA6F9536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A2B6AAC-7158-8E80-E822-332545DBF8AE}"/>
              </a:ext>
            </a:extLst>
          </p:cNvPr>
          <p:cNvCxnSpPr>
            <a:cxnSpLocks/>
            <a:stCxn id="3" idx="4"/>
            <a:endCxn id="2" idx="2"/>
          </p:cNvCxnSpPr>
          <p:nvPr/>
        </p:nvCxnSpPr>
        <p:spPr>
          <a:xfrm rot="16200000" flipH="1">
            <a:off x="1616000" y="2884563"/>
            <a:ext cx="2159001" cy="1761974"/>
          </a:xfrm>
          <a:prstGeom prst="bentConnector3">
            <a:avLst>
              <a:gd name="adj1" fmla="val 11058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272A8E-5C3D-4415-9703-86C43CBA6007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E4E778-C39A-A06B-4BC4-4505E3309CF3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5FF090-EB57-4BA7-42F5-71EA5965D1E4}"/>
              </a:ext>
            </a:extLst>
          </p:cNvPr>
          <p:cNvSpPr txBox="1"/>
          <p:nvPr/>
        </p:nvSpPr>
        <p:spPr>
          <a:xfrm>
            <a:off x="3742796" y="284532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9B76A4-52DA-ECEF-34C7-97F1055250F9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E81064-6EA6-DB58-0C8E-CC5689425E82}"/>
              </a:ext>
            </a:extLst>
          </p:cNvPr>
          <p:cNvSpPr/>
          <p:nvPr/>
        </p:nvSpPr>
        <p:spPr>
          <a:xfrm>
            <a:off x="3462187" y="398780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0DF7D-CEE4-B040-78D8-CE266FFCFE57}"/>
              </a:ext>
            </a:extLst>
          </p:cNvPr>
          <p:cNvSpPr txBox="1"/>
          <p:nvPr/>
        </p:nvSpPr>
        <p:spPr>
          <a:xfrm>
            <a:off x="3743704" y="410897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39BE957-36A3-94E5-FF2B-C128E8AA134D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rot="16200000" flipH="1">
            <a:off x="3372833" y="3784147"/>
            <a:ext cx="406400" cy="9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034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11E5789-9E32-3081-4F10-9CFED595C406}"/>
              </a:ext>
            </a:extLst>
          </p:cNvPr>
          <p:cNvCxnSpPr>
            <a:cxnSpLocks/>
          </p:cNvCxnSpPr>
          <p:nvPr/>
        </p:nvCxnSpPr>
        <p:spPr>
          <a:xfrm flipV="1">
            <a:off x="2897579" y="1021278"/>
            <a:ext cx="0" cy="3800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F09692-9D41-FAF2-3F7C-23259D3DA324}"/>
              </a:ext>
            </a:extLst>
          </p:cNvPr>
          <p:cNvSpPr txBox="1"/>
          <p:nvPr/>
        </p:nvSpPr>
        <p:spPr>
          <a:xfrm>
            <a:off x="4979905" y="2046133"/>
            <a:ext cx="52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r>
              <a:rPr lang="en-ES" sz="3200" baseline="-25000" dirty="0"/>
              <a:t>2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92F87FE6-C31A-3AB5-78DF-F95B84EECA63}"/>
              </a:ext>
            </a:extLst>
          </p:cNvPr>
          <p:cNvSpPr/>
          <p:nvPr/>
        </p:nvSpPr>
        <p:spPr>
          <a:xfrm>
            <a:off x="1865086" y="2755075"/>
            <a:ext cx="2075543" cy="391886"/>
          </a:xfrm>
          <a:prstGeom prst="arc">
            <a:avLst>
              <a:gd name="adj1" fmla="val 379781"/>
              <a:gd name="adj2" fmla="val 15462729"/>
            </a:avLst>
          </a:prstGeom>
          <a:ln w="38100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DD179-1289-BED5-1841-4871797C1BBE}"/>
              </a:ext>
            </a:extLst>
          </p:cNvPr>
          <p:cNvSpPr/>
          <p:nvPr/>
        </p:nvSpPr>
        <p:spPr>
          <a:xfrm>
            <a:off x="3490686" y="2090057"/>
            <a:ext cx="1451428" cy="151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8A4E2D-99C5-AD21-E5FB-E0E931C92CBE}"/>
              </a:ext>
            </a:extLst>
          </p:cNvPr>
          <p:cNvCxnSpPr>
            <a:cxnSpLocks/>
          </p:cNvCxnSpPr>
          <p:nvPr/>
        </p:nvCxnSpPr>
        <p:spPr>
          <a:xfrm flipV="1">
            <a:off x="4936837" y="2392878"/>
            <a:ext cx="0" cy="17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7E2C71-0DCF-D608-5DDB-F9F2D07622A0}"/>
              </a:ext>
            </a:extLst>
          </p:cNvPr>
          <p:cNvSpPr txBox="1"/>
          <p:nvPr/>
        </p:nvSpPr>
        <p:spPr>
          <a:xfrm>
            <a:off x="2360075" y="1392988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I(t)</a:t>
            </a:r>
            <a:endParaRPr lang="en-ES" sz="3200" baseline="-25000" dirty="0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D83328DE-980D-EE5A-6669-99D3AA00BF94}"/>
              </a:ext>
            </a:extLst>
          </p:cNvPr>
          <p:cNvSpPr/>
          <p:nvPr/>
        </p:nvSpPr>
        <p:spPr>
          <a:xfrm rot="16200000">
            <a:off x="4123030" y="3137396"/>
            <a:ext cx="199382" cy="143878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924D9-DD25-2730-B281-5131E6508692}"/>
              </a:ext>
            </a:extLst>
          </p:cNvPr>
          <p:cNvSpPr txBox="1"/>
          <p:nvPr/>
        </p:nvSpPr>
        <p:spPr>
          <a:xfrm>
            <a:off x="4045148" y="3815132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5610CE0-DC35-1264-9A2C-BD98D005561D}"/>
              </a:ext>
            </a:extLst>
          </p:cNvPr>
          <p:cNvSpPr/>
          <p:nvPr/>
        </p:nvSpPr>
        <p:spPr>
          <a:xfrm rot="10800000">
            <a:off x="5349487" y="2077853"/>
            <a:ext cx="199382" cy="153620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F4A36-B4F9-3BE3-491B-C2EDD728A233}"/>
              </a:ext>
            </a:extLst>
          </p:cNvPr>
          <p:cNvSpPr txBox="1"/>
          <p:nvPr/>
        </p:nvSpPr>
        <p:spPr>
          <a:xfrm>
            <a:off x="5561891" y="2668503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8326461D-0D4D-4D24-6E8F-1AD8FB2DEBC5}"/>
              </a:ext>
            </a:extLst>
          </p:cNvPr>
          <p:cNvSpPr/>
          <p:nvPr/>
        </p:nvSpPr>
        <p:spPr>
          <a:xfrm rot="16200000">
            <a:off x="3097081" y="3577389"/>
            <a:ext cx="199382" cy="558802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BBFB4-73EF-5F65-559C-8A88B5164131}"/>
              </a:ext>
            </a:extLst>
          </p:cNvPr>
          <p:cNvSpPr txBox="1"/>
          <p:nvPr/>
        </p:nvSpPr>
        <p:spPr>
          <a:xfrm>
            <a:off x="3000120" y="3815132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c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27BD20-982D-C4F4-72F8-BC0B0E78C66F}"/>
              </a:ext>
            </a:extLst>
          </p:cNvPr>
          <p:cNvSpPr txBox="1"/>
          <p:nvPr/>
        </p:nvSpPr>
        <p:spPr>
          <a:xfrm>
            <a:off x="1669942" y="3161614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F1200F-1468-3405-07A5-0411B99982E9}"/>
              </a:ext>
            </a:extLst>
          </p:cNvPr>
          <p:cNvSpPr txBox="1"/>
          <p:nvPr/>
        </p:nvSpPr>
        <p:spPr>
          <a:xfrm>
            <a:off x="1708705" y="30304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</p:spTree>
    <p:extLst>
      <p:ext uri="{BB962C8B-B14F-4D97-AF65-F5344CB8AC3E}">
        <p14:creationId xmlns:p14="http://schemas.microsoft.com/office/powerpoint/2010/main" val="18020577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9BF337D-EA75-3925-E4A3-E880F1C5DAA8}"/>
              </a:ext>
            </a:extLst>
          </p:cNvPr>
          <p:cNvSpPr/>
          <p:nvPr/>
        </p:nvSpPr>
        <p:spPr>
          <a:xfrm>
            <a:off x="1854926" y="2325187"/>
            <a:ext cx="2969615" cy="1210491"/>
          </a:xfrm>
          <a:prstGeom prst="ellipse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FFE019-C95B-7E0B-0EDE-E17C6546DA49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EA69FE5-6D60-297D-1D72-EEF8E6103EF4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BEAF7-2781-3033-B6C1-DDA59E935348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3E9C6253-2541-04DC-7405-4FF50FD0753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69ED83-CED1-35D0-3DFA-53C73314CF6B}"/>
              </a:ext>
            </a:extLst>
          </p:cNvPr>
          <p:cNvSpPr/>
          <p:nvPr/>
        </p:nvSpPr>
        <p:spPr>
          <a:xfrm>
            <a:off x="4091840" y="294468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857C0-9DF4-CDA3-F5FC-6F1973D7E553}"/>
              </a:ext>
            </a:extLst>
          </p:cNvPr>
          <p:cNvSpPr txBox="1"/>
          <p:nvPr/>
        </p:nvSpPr>
        <p:spPr>
          <a:xfrm>
            <a:off x="4170616" y="240910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6EDA9-5516-4D43-A0F5-17EA4C05CDE8}"/>
              </a:ext>
            </a:extLst>
          </p:cNvPr>
          <p:cNvCxnSpPr>
            <a:cxnSpLocks/>
          </p:cNvCxnSpPr>
          <p:nvPr/>
        </p:nvCxnSpPr>
        <p:spPr>
          <a:xfrm flipV="1">
            <a:off x="4599994" y="1261396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414622-5173-3375-A1F6-0E6E8F5F6FFF}"/>
              </a:ext>
            </a:extLst>
          </p:cNvPr>
          <p:cNvSpPr txBox="1"/>
          <p:nvPr/>
        </p:nvSpPr>
        <p:spPr>
          <a:xfrm>
            <a:off x="4569896" y="1428608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DA116-F954-7659-D86E-E59874B105C6}"/>
              </a:ext>
            </a:extLst>
          </p:cNvPr>
          <p:cNvSpPr txBox="1"/>
          <p:nvPr/>
        </p:nvSpPr>
        <p:spPr>
          <a:xfrm>
            <a:off x="4608659" y="129748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5BA3CC-9B55-F5E2-BD51-80E29532911D}"/>
              </a:ext>
            </a:extLst>
          </p:cNvPr>
          <p:cNvCxnSpPr>
            <a:cxnSpLocks/>
          </p:cNvCxnSpPr>
          <p:nvPr/>
        </p:nvCxnSpPr>
        <p:spPr>
          <a:xfrm>
            <a:off x="3335383" y="2856411"/>
            <a:ext cx="731520" cy="1480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1C3BD5-27B4-0095-A765-DE987B347652}"/>
              </a:ext>
            </a:extLst>
          </p:cNvPr>
          <p:cNvSpPr txBox="1"/>
          <p:nvPr/>
        </p:nvSpPr>
        <p:spPr>
          <a:xfrm>
            <a:off x="3338297" y="291704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DB90D-12F2-EC9C-5854-05FBED37B762}"/>
              </a:ext>
            </a:extLst>
          </p:cNvPr>
          <p:cNvSpPr txBox="1"/>
          <p:nvPr/>
        </p:nvSpPr>
        <p:spPr>
          <a:xfrm>
            <a:off x="3289675" y="282402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6812A01F-6595-606C-DA75-87015629D0DA}"/>
              </a:ext>
            </a:extLst>
          </p:cNvPr>
          <p:cNvSpPr/>
          <p:nvPr/>
        </p:nvSpPr>
        <p:spPr>
          <a:xfrm rot="16200000">
            <a:off x="4005788" y="2980967"/>
            <a:ext cx="176962" cy="151281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7630F-BA7D-1B3F-5007-C6CCB78DB00B}"/>
              </a:ext>
            </a:extLst>
          </p:cNvPr>
          <p:cNvSpPr txBox="1"/>
          <p:nvPr/>
        </p:nvSpPr>
        <p:spPr>
          <a:xfrm>
            <a:off x="3897103" y="3684504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212014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B841F-54C7-3AE1-E545-FD824C8DA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B1.S2.1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62C6161-AC50-592A-79A8-62650346F24E}"/>
              </a:ext>
            </a:extLst>
          </p:cNvPr>
          <p:cNvSpPr/>
          <p:nvPr/>
        </p:nvSpPr>
        <p:spPr>
          <a:xfrm rot="16200000">
            <a:off x="492552" y="2918012"/>
            <a:ext cx="4155141" cy="4222377"/>
          </a:xfrm>
          <a:prstGeom prst="arc">
            <a:avLst>
              <a:gd name="adj1" fmla="val 16259988"/>
              <a:gd name="adj2" fmla="val 5404610"/>
            </a:avLst>
          </a:prstGeom>
          <a:ln w="38100">
            <a:gradFill>
              <a:gsLst>
                <a:gs pos="51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1BDB21-2D8F-C9C2-3B07-F77D99022865}"/>
              </a:ext>
            </a:extLst>
          </p:cNvPr>
          <p:cNvCxnSpPr>
            <a:cxnSpLocks/>
          </p:cNvCxnSpPr>
          <p:nvPr/>
        </p:nvCxnSpPr>
        <p:spPr>
          <a:xfrm flipV="1">
            <a:off x="2589628" y="1817132"/>
            <a:ext cx="0" cy="32237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4436C1-324F-AAF1-C132-967FFB014398}"/>
              </a:ext>
            </a:extLst>
          </p:cNvPr>
          <p:cNvSpPr txBox="1"/>
          <p:nvPr/>
        </p:nvSpPr>
        <p:spPr>
          <a:xfrm>
            <a:off x="2054698" y="1817132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01AE06-DAE3-451D-0620-065E77F3FD38}"/>
              </a:ext>
            </a:extLst>
          </p:cNvPr>
          <p:cNvCxnSpPr>
            <a:cxnSpLocks/>
          </p:cNvCxnSpPr>
          <p:nvPr/>
        </p:nvCxnSpPr>
        <p:spPr>
          <a:xfrm>
            <a:off x="2589628" y="5040867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908EA1-8301-F8A5-2AA4-12299B055323}"/>
              </a:ext>
            </a:extLst>
          </p:cNvPr>
          <p:cNvSpPr txBox="1"/>
          <p:nvPr/>
        </p:nvSpPr>
        <p:spPr>
          <a:xfrm>
            <a:off x="5392791" y="5040867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9EBB20-CB39-E643-A01C-4EDC9B94301E}"/>
              </a:ext>
            </a:extLst>
          </p:cNvPr>
          <p:cNvSpPr txBox="1"/>
          <p:nvPr/>
        </p:nvSpPr>
        <p:spPr>
          <a:xfrm>
            <a:off x="3338760" y="2417283"/>
            <a:ext cx="2207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λ= λ</a:t>
            </a:r>
            <a:r>
              <a:rPr lang="en-ES" sz="3600" baseline="-25000" dirty="0"/>
              <a:t>0</a:t>
            </a:r>
            <a:r>
              <a:rPr lang="en-ES" sz="3600" dirty="0"/>
              <a:t>cosɸ’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71F2308-244C-599C-E8D1-D81CA02C565C}"/>
              </a:ext>
            </a:extLst>
          </p:cNvPr>
          <p:cNvSpPr/>
          <p:nvPr/>
        </p:nvSpPr>
        <p:spPr>
          <a:xfrm>
            <a:off x="2027258" y="4415634"/>
            <a:ext cx="1085728" cy="1125962"/>
          </a:xfrm>
          <a:prstGeom prst="arc">
            <a:avLst>
              <a:gd name="adj1" fmla="val 19745494"/>
              <a:gd name="adj2" fmla="val 414981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AB80AE4-2DA9-5C87-2446-D9AD483D5F7C}"/>
              </a:ext>
            </a:extLst>
          </p:cNvPr>
          <p:cNvCxnSpPr>
            <a:cxnSpLocks/>
          </p:cNvCxnSpPr>
          <p:nvPr/>
        </p:nvCxnSpPr>
        <p:spPr>
          <a:xfrm flipV="1">
            <a:off x="2589628" y="3834198"/>
            <a:ext cx="1708441" cy="119500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1442C0-CDFC-75EA-BF49-A961B88188D3}"/>
              </a:ext>
            </a:extLst>
          </p:cNvPr>
          <p:cNvSpPr txBox="1"/>
          <p:nvPr/>
        </p:nvSpPr>
        <p:spPr>
          <a:xfrm>
            <a:off x="3254860" y="4431699"/>
            <a:ext cx="56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ɸ’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DF65AF-0014-9838-1F9C-FA788DF430E2}"/>
              </a:ext>
            </a:extLst>
          </p:cNvPr>
          <p:cNvSpPr txBox="1"/>
          <p:nvPr/>
        </p:nvSpPr>
        <p:spPr>
          <a:xfrm>
            <a:off x="8895270" y="2869329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E8940850-8C44-3553-B1C6-4AC24BCEB1E8}"/>
              </a:ext>
            </a:extLst>
          </p:cNvPr>
          <p:cNvSpPr/>
          <p:nvPr/>
        </p:nvSpPr>
        <p:spPr>
          <a:xfrm rot="15416767">
            <a:off x="7308147" y="2797188"/>
            <a:ext cx="1884148" cy="4222377"/>
          </a:xfrm>
          <a:prstGeom prst="arc">
            <a:avLst>
              <a:gd name="adj1" fmla="val 16931934"/>
              <a:gd name="adj2" fmla="val 6161777"/>
            </a:avLst>
          </a:prstGeom>
          <a:ln w="38100"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40F7C0-8F9F-5467-0AA1-54322A1B012E}"/>
              </a:ext>
            </a:extLst>
          </p:cNvPr>
          <p:cNvCxnSpPr>
            <a:cxnSpLocks/>
          </p:cNvCxnSpPr>
          <p:nvPr/>
        </p:nvCxnSpPr>
        <p:spPr>
          <a:xfrm flipV="1">
            <a:off x="8226694" y="2417283"/>
            <a:ext cx="23527" cy="2491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FF65B0D-2128-48A2-C6BF-EEFBDF5032C2}"/>
              </a:ext>
            </a:extLst>
          </p:cNvPr>
          <p:cNvCxnSpPr>
            <a:cxnSpLocks/>
          </p:cNvCxnSpPr>
          <p:nvPr/>
        </p:nvCxnSpPr>
        <p:spPr>
          <a:xfrm>
            <a:off x="8226694" y="4908376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2972613-7A40-EEAD-36D6-D99B33FD04D6}"/>
              </a:ext>
            </a:extLst>
          </p:cNvPr>
          <p:cNvSpPr txBox="1"/>
          <p:nvPr/>
        </p:nvSpPr>
        <p:spPr>
          <a:xfrm>
            <a:off x="11069866" y="4895265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CA5B95B-998E-A1C6-47D1-5E353C95FAF5}"/>
              </a:ext>
            </a:extLst>
          </p:cNvPr>
          <p:cNvCxnSpPr>
            <a:cxnSpLocks/>
          </p:cNvCxnSpPr>
          <p:nvPr/>
        </p:nvCxnSpPr>
        <p:spPr>
          <a:xfrm flipV="1">
            <a:off x="8231487" y="3513799"/>
            <a:ext cx="951382" cy="1419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C0742B9-49F1-60CA-F189-435AEC7AC1F2}"/>
              </a:ext>
            </a:extLst>
          </p:cNvPr>
          <p:cNvSpPr txBox="1"/>
          <p:nvPr/>
        </p:nvSpPr>
        <p:spPr>
          <a:xfrm>
            <a:off x="8375794" y="2033395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C5C545A-0A5E-81E3-07A4-D107F0ADC87A}"/>
              </a:ext>
            </a:extLst>
          </p:cNvPr>
          <p:cNvSpPr/>
          <p:nvPr/>
        </p:nvSpPr>
        <p:spPr>
          <a:xfrm>
            <a:off x="8196111" y="3083404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9DECD15-6A90-8F2A-42EE-A001068C177B}"/>
              </a:ext>
            </a:extLst>
          </p:cNvPr>
          <p:cNvSpPr/>
          <p:nvPr/>
        </p:nvSpPr>
        <p:spPr>
          <a:xfrm>
            <a:off x="10236623" y="4342107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BEA7EF2-4DF1-77C2-309F-A3BFC3B20BE1}"/>
              </a:ext>
            </a:extLst>
          </p:cNvPr>
          <p:cNvSpPr/>
          <p:nvPr/>
        </p:nvSpPr>
        <p:spPr>
          <a:xfrm>
            <a:off x="6940473" y="4342107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E6E89EA-DB65-0D6F-D0E7-B4A7A3669132}"/>
              </a:ext>
            </a:extLst>
          </p:cNvPr>
          <p:cNvCxnSpPr>
            <a:cxnSpLocks/>
          </p:cNvCxnSpPr>
          <p:nvPr/>
        </p:nvCxnSpPr>
        <p:spPr>
          <a:xfrm flipH="1" flipV="1">
            <a:off x="7510690" y="2665527"/>
            <a:ext cx="699409" cy="4388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57A2C09-DEA6-0010-6F4A-38BA466EE131}"/>
              </a:ext>
            </a:extLst>
          </p:cNvPr>
          <p:cNvCxnSpPr>
            <a:cxnSpLocks/>
            <a:endCxn id="63" idx="5"/>
          </p:cNvCxnSpPr>
          <p:nvPr/>
        </p:nvCxnSpPr>
        <p:spPr>
          <a:xfrm flipH="1" flipV="1">
            <a:off x="8277642" y="3158250"/>
            <a:ext cx="1987588" cy="121797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74AE1CD-877A-3333-9F4B-5AB770D75161}"/>
              </a:ext>
            </a:extLst>
          </p:cNvPr>
          <p:cNvCxnSpPr>
            <a:cxnSpLocks/>
          </p:cNvCxnSpPr>
          <p:nvPr/>
        </p:nvCxnSpPr>
        <p:spPr>
          <a:xfrm flipH="1">
            <a:off x="7632706" y="3151452"/>
            <a:ext cx="585558" cy="600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EA5187D-0BEF-3AE5-F182-07B473F575C7}"/>
              </a:ext>
            </a:extLst>
          </p:cNvPr>
          <p:cNvCxnSpPr>
            <a:cxnSpLocks/>
            <a:endCxn id="65" idx="7"/>
          </p:cNvCxnSpPr>
          <p:nvPr/>
        </p:nvCxnSpPr>
        <p:spPr>
          <a:xfrm flipH="1">
            <a:off x="7022004" y="3801830"/>
            <a:ext cx="551549" cy="553119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2F315E5-15F5-F32A-79B4-8EB5B351B1F7}"/>
              </a:ext>
            </a:extLst>
          </p:cNvPr>
          <p:cNvSpPr txBox="1"/>
          <p:nvPr/>
        </p:nvSpPr>
        <p:spPr>
          <a:xfrm>
            <a:off x="6086094" y="2322249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Ez&gt;0  Ey&lt;0  Ex&lt;0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F7CE4F5-D0BA-E3E3-F65E-E299F8461623}"/>
              </a:ext>
            </a:extLst>
          </p:cNvPr>
          <p:cNvSpPr txBox="1"/>
          <p:nvPr/>
        </p:nvSpPr>
        <p:spPr>
          <a:xfrm>
            <a:off x="6038727" y="3227768"/>
            <a:ext cx="1804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Ez&lt;0  Ey&gt;0  Ex&lt;0</a:t>
            </a:r>
          </a:p>
        </p:txBody>
      </p:sp>
    </p:spTree>
    <p:extLst>
      <p:ext uri="{BB962C8B-B14F-4D97-AF65-F5344CB8AC3E}">
        <p14:creationId xmlns:p14="http://schemas.microsoft.com/office/powerpoint/2010/main" val="650413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36443-53D7-E819-0DC4-3B3030CF1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2715BFA7-1105-7EA2-AB6E-87089D4D7A0A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A98A87-C883-C01E-6EE6-B9E3CF2D104A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8B7A50-AB17-F897-7373-817511AE662A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CB74E-FF7F-1DC6-0813-DBABE49A4BE0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E960AE-3C2E-F764-53B0-BCFB1B7B1342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A91BA-359F-E843-704E-69A2BC1CA9B6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726B7-7446-3820-7D79-D0B3750D92A7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4DB68-ECEB-3898-1BC6-D2413CBD3C09}"/>
              </a:ext>
            </a:extLst>
          </p:cNvPr>
          <p:cNvSpPr txBox="1"/>
          <p:nvPr/>
        </p:nvSpPr>
        <p:spPr>
          <a:xfrm>
            <a:off x="4507991" y="23656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F14D4A0-7912-E644-2FDC-DA7DA031DAA0}"/>
              </a:ext>
            </a:extLst>
          </p:cNvPr>
          <p:cNvSpPr/>
          <p:nvPr/>
        </p:nvSpPr>
        <p:spPr>
          <a:xfrm>
            <a:off x="2635386" y="2399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7DBCF166-4E30-9820-928B-2C52EAC5A976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8B91EA-4F77-1ED2-8C61-F24E3DAE9639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B594E8-BC69-CBC2-430D-221229692B68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DA91F9-3A2B-9365-B8EE-BB3E12897D46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432D2CF-C722-6CEC-AAFE-3A099647CD0A}"/>
              </a:ext>
            </a:extLst>
          </p:cNvPr>
          <p:cNvSpPr/>
          <p:nvPr/>
        </p:nvSpPr>
        <p:spPr>
          <a:xfrm>
            <a:off x="2631025" y="2551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9661B913-92A5-1317-A715-0DEEE36313D6}"/>
              </a:ext>
            </a:extLst>
          </p:cNvPr>
          <p:cNvSpPr/>
          <p:nvPr/>
        </p:nvSpPr>
        <p:spPr>
          <a:xfrm>
            <a:off x="2635372" y="2703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8BF380E-1DC6-47C7-E370-C3766F7670CA}"/>
              </a:ext>
            </a:extLst>
          </p:cNvPr>
          <p:cNvSpPr/>
          <p:nvPr/>
        </p:nvSpPr>
        <p:spPr>
          <a:xfrm>
            <a:off x="2631010" y="2856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D8633A08-6EBA-DABD-A4D8-E1EE15754BBA}"/>
              </a:ext>
            </a:extLst>
          </p:cNvPr>
          <p:cNvSpPr/>
          <p:nvPr/>
        </p:nvSpPr>
        <p:spPr>
          <a:xfrm>
            <a:off x="2626648" y="3008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531FD94-D4ED-E380-C08F-4561FCDC4308}"/>
              </a:ext>
            </a:extLst>
          </p:cNvPr>
          <p:cNvSpPr/>
          <p:nvPr/>
        </p:nvSpPr>
        <p:spPr>
          <a:xfrm>
            <a:off x="2630995" y="3161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44C8BA1-93EE-593A-A4A6-6981DEA6A5B7}"/>
              </a:ext>
            </a:extLst>
          </p:cNvPr>
          <p:cNvSpPr/>
          <p:nvPr/>
        </p:nvSpPr>
        <p:spPr>
          <a:xfrm>
            <a:off x="2626633" y="3313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263EEFEB-499F-8312-6D6F-1CA09E783111}"/>
              </a:ext>
            </a:extLst>
          </p:cNvPr>
          <p:cNvSpPr/>
          <p:nvPr/>
        </p:nvSpPr>
        <p:spPr>
          <a:xfrm>
            <a:off x="2639689" y="3465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C72DC05-D748-ED68-9CBE-5024C30A6521}"/>
              </a:ext>
            </a:extLst>
          </p:cNvPr>
          <p:cNvSpPr/>
          <p:nvPr/>
        </p:nvSpPr>
        <p:spPr>
          <a:xfrm>
            <a:off x="2626618" y="3618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9D4F4533-DA6F-3C8A-2A21-73F753BA88EF}"/>
              </a:ext>
            </a:extLst>
          </p:cNvPr>
          <p:cNvSpPr/>
          <p:nvPr/>
        </p:nvSpPr>
        <p:spPr>
          <a:xfrm>
            <a:off x="2630965" y="3770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63368FD9-9BC4-D1CB-5F46-9769053130AF}"/>
              </a:ext>
            </a:extLst>
          </p:cNvPr>
          <p:cNvSpPr/>
          <p:nvPr/>
        </p:nvSpPr>
        <p:spPr>
          <a:xfrm>
            <a:off x="2626603" y="3923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3706D000-03BB-7C4A-426B-7C1DB2642B53}"/>
              </a:ext>
            </a:extLst>
          </p:cNvPr>
          <p:cNvSpPr/>
          <p:nvPr/>
        </p:nvSpPr>
        <p:spPr>
          <a:xfrm>
            <a:off x="2630950" y="4075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0F14BAF-9C6E-94FB-5F0B-09F34E677DB3}"/>
              </a:ext>
            </a:extLst>
          </p:cNvPr>
          <p:cNvSpPr/>
          <p:nvPr/>
        </p:nvSpPr>
        <p:spPr>
          <a:xfrm>
            <a:off x="2626588" y="4227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0A3E4-EAD1-0C96-4F2D-FB0D4858C288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4A8F6-90B1-A2EE-6B1C-9646114905F9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20013388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EEC3-ED38-2E28-D658-0C44F821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92ED5902-2655-CB35-EED4-32982CB7B974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3297AC-4E3C-0EBB-A632-F4D4C7FA3C19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B87B98-5B78-ADAA-EB2F-9821342BDEA9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96DA4F-617E-63E9-BF97-093CCF1708DA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9836D5-1F65-5937-11F7-9B79C0D59211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B0AF9-0ECD-19DB-5B07-E9BCEAFC3C5F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364FF-6865-A7E2-74A5-FB5B3D79BB39}"/>
              </a:ext>
            </a:extLst>
          </p:cNvPr>
          <p:cNvSpPr txBox="1"/>
          <p:nvPr/>
        </p:nvSpPr>
        <p:spPr>
          <a:xfrm>
            <a:off x="2258777" y="2891135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CF95EB1F-4F93-4AB0-3138-7A2ECA092CD3}"/>
              </a:ext>
            </a:extLst>
          </p:cNvPr>
          <p:cNvSpPr/>
          <p:nvPr/>
        </p:nvSpPr>
        <p:spPr>
          <a:xfrm>
            <a:off x="2635386" y="29561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B9E10462-19B1-42CF-0C07-4CD42AB95D8F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9941B-2824-43C1-0441-FC9A97D8A31D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10E9FA-3130-A931-9967-7EA8318A895C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A8C5C4-55E3-3531-117B-4DF13E496D85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1D31F1EE-EE40-9774-A69C-454D2051EF1A}"/>
              </a:ext>
            </a:extLst>
          </p:cNvPr>
          <p:cNvSpPr/>
          <p:nvPr/>
        </p:nvSpPr>
        <p:spPr>
          <a:xfrm>
            <a:off x="2631025" y="31085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B0CFB01E-8178-638F-14E8-12153F228228}"/>
              </a:ext>
            </a:extLst>
          </p:cNvPr>
          <p:cNvSpPr/>
          <p:nvPr/>
        </p:nvSpPr>
        <p:spPr>
          <a:xfrm>
            <a:off x="2635372" y="32609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28E4747B-9EE6-AF0D-B8A2-7A6274A5A80C}"/>
              </a:ext>
            </a:extLst>
          </p:cNvPr>
          <p:cNvSpPr/>
          <p:nvPr/>
        </p:nvSpPr>
        <p:spPr>
          <a:xfrm>
            <a:off x="2631010" y="34133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05A3F7B-F050-B549-7D86-022B86EC6F80}"/>
              </a:ext>
            </a:extLst>
          </p:cNvPr>
          <p:cNvSpPr/>
          <p:nvPr/>
        </p:nvSpPr>
        <p:spPr>
          <a:xfrm>
            <a:off x="2626648" y="35657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BCF532BB-5DFF-8558-93D8-9377DA42B99D}"/>
              </a:ext>
            </a:extLst>
          </p:cNvPr>
          <p:cNvSpPr/>
          <p:nvPr/>
        </p:nvSpPr>
        <p:spPr>
          <a:xfrm>
            <a:off x="2630995" y="37181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3C51E-497B-5DF2-2F99-1E1AF8BA3544}"/>
              </a:ext>
            </a:extLst>
          </p:cNvPr>
          <p:cNvSpPr/>
          <p:nvPr/>
        </p:nvSpPr>
        <p:spPr>
          <a:xfrm>
            <a:off x="4078015" y="2764221"/>
            <a:ext cx="966952" cy="18077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A705B6-81A4-E17E-76CE-3AB0E5BE038B}"/>
              </a:ext>
            </a:extLst>
          </p:cNvPr>
          <p:cNvCxnSpPr>
            <a:cxnSpLocks/>
          </p:cNvCxnSpPr>
          <p:nvPr/>
        </p:nvCxnSpPr>
        <p:spPr>
          <a:xfrm flipV="1">
            <a:off x="5047072" y="3026979"/>
            <a:ext cx="0" cy="241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1576503A-E5EF-6037-F470-1B975126F4E1}"/>
              </a:ext>
            </a:extLst>
          </p:cNvPr>
          <p:cNvSpPr/>
          <p:nvPr/>
        </p:nvSpPr>
        <p:spPr>
          <a:xfrm rot="10800000">
            <a:off x="5291702" y="2760785"/>
            <a:ext cx="177113" cy="181371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85ED3-8BB8-D2EA-F7A0-BDA838435504}"/>
              </a:ext>
            </a:extLst>
          </p:cNvPr>
          <p:cNvSpPr txBox="1"/>
          <p:nvPr/>
        </p:nvSpPr>
        <p:spPr>
          <a:xfrm>
            <a:off x="5526164" y="3009310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l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7494FA-A22F-F230-2302-36D40C995F59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E33A8-2EB9-221A-6B85-68ECBC00840A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36893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9DD25-283E-A763-67DB-5BDFA1794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7C00888B-0C43-CFF7-5CB4-E0D32AC72A18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A901ED-00BE-90A6-8529-7815360EB966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37E383-6E48-4463-7773-8A329957B382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9E465A-6976-724E-4767-EC34C5CF6ABF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224641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482761-A2E9-A524-CD98-37DD442761B6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D0B350-0FDC-6DFE-8064-FE2BF521E23A}"/>
              </a:ext>
            </a:extLst>
          </p:cNvPr>
          <p:cNvSpPr txBox="1"/>
          <p:nvPr/>
        </p:nvSpPr>
        <p:spPr>
          <a:xfrm>
            <a:off x="53890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6BC4C-4B68-07F7-9A50-3E38DADA0DA3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B974D-75BD-88E5-7BD9-B2CA8CD626CA}"/>
              </a:ext>
            </a:extLst>
          </p:cNvPr>
          <p:cNvSpPr txBox="1"/>
          <p:nvPr/>
        </p:nvSpPr>
        <p:spPr>
          <a:xfrm>
            <a:off x="4507991" y="23656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B878632-80BF-AB21-624F-498CCFCB9D80}"/>
              </a:ext>
            </a:extLst>
          </p:cNvPr>
          <p:cNvSpPr/>
          <p:nvPr/>
        </p:nvSpPr>
        <p:spPr>
          <a:xfrm>
            <a:off x="2635386" y="2399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7C9B1771-E6F7-C0C1-4150-40BD04D7049E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7B9D97-6BE8-9407-D36E-AA681C0B505A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58BD85-AC27-C819-D643-58C38FFF9650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F3409E-FDE0-8E50-82AA-EA9F194C6D32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967F395-02F8-0D7A-C099-A39B0D240CDA}"/>
              </a:ext>
            </a:extLst>
          </p:cNvPr>
          <p:cNvSpPr/>
          <p:nvPr/>
        </p:nvSpPr>
        <p:spPr>
          <a:xfrm>
            <a:off x="2631025" y="2551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0C96006-9F27-550F-4A66-2A5315EE1830}"/>
              </a:ext>
            </a:extLst>
          </p:cNvPr>
          <p:cNvSpPr/>
          <p:nvPr/>
        </p:nvSpPr>
        <p:spPr>
          <a:xfrm>
            <a:off x="2635372" y="2703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3A07FA76-B6A5-232A-3F82-7A4D0A3EFDAC}"/>
              </a:ext>
            </a:extLst>
          </p:cNvPr>
          <p:cNvSpPr/>
          <p:nvPr/>
        </p:nvSpPr>
        <p:spPr>
          <a:xfrm>
            <a:off x="2631010" y="2856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1FA7F9C5-C343-A629-49D8-B85DF1D86273}"/>
              </a:ext>
            </a:extLst>
          </p:cNvPr>
          <p:cNvSpPr/>
          <p:nvPr/>
        </p:nvSpPr>
        <p:spPr>
          <a:xfrm>
            <a:off x="2626648" y="3008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3F94F56-3AD8-17F2-9411-1FF1CB6356EF}"/>
              </a:ext>
            </a:extLst>
          </p:cNvPr>
          <p:cNvSpPr/>
          <p:nvPr/>
        </p:nvSpPr>
        <p:spPr>
          <a:xfrm>
            <a:off x="2630995" y="3161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AF5430A-6C00-FD57-9FEE-0FB44850DA20}"/>
              </a:ext>
            </a:extLst>
          </p:cNvPr>
          <p:cNvSpPr/>
          <p:nvPr/>
        </p:nvSpPr>
        <p:spPr>
          <a:xfrm>
            <a:off x="2626633" y="3313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B2F1CAA5-CF1C-0C7A-F0AF-34B9C9DB9CF2}"/>
              </a:ext>
            </a:extLst>
          </p:cNvPr>
          <p:cNvSpPr/>
          <p:nvPr/>
        </p:nvSpPr>
        <p:spPr>
          <a:xfrm>
            <a:off x="2639689" y="3465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DC82734A-CDF8-20C0-A4AE-63D69318A1CB}"/>
              </a:ext>
            </a:extLst>
          </p:cNvPr>
          <p:cNvSpPr/>
          <p:nvPr/>
        </p:nvSpPr>
        <p:spPr>
          <a:xfrm>
            <a:off x="2626618" y="3618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CE021562-A459-EF8F-2647-CDFF3E152149}"/>
              </a:ext>
            </a:extLst>
          </p:cNvPr>
          <p:cNvSpPr/>
          <p:nvPr/>
        </p:nvSpPr>
        <p:spPr>
          <a:xfrm>
            <a:off x="2630965" y="3770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F5180886-DF28-B665-8040-E9F0204D1C00}"/>
              </a:ext>
            </a:extLst>
          </p:cNvPr>
          <p:cNvSpPr/>
          <p:nvPr/>
        </p:nvSpPr>
        <p:spPr>
          <a:xfrm>
            <a:off x="2626603" y="3923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6BB91D7D-32E6-DBFE-2D06-9CE2F7756220}"/>
              </a:ext>
            </a:extLst>
          </p:cNvPr>
          <p:cNvSpPr/>
          <p:nvPr/>
        </p:nvSpPr>
        <p:spPr>
          <a:xfrm>
            <a:off x="2630950" y="4075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0937305-CB95-2958-7081-0B0C69611FDC}"/>
              </a:ext>
            </a:extLst>
          </p:cNvPr>
          <p:cNvSpPr/>
          <p:nvPr/>
        </p:nvSpPr>
        <p:spPr>
          <a:xfrm>
            <a:off x="2626588" y="4227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C360D-700B-85D4-C3D4-F0E036D0F912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4DAF3-CA70-75C9-81EC-3A942EA4B903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E1787C-9CC5-4E59-C683-A87D08EF1CB3}"/>
              </a:ext>
            </a:extLst>
          </p:cNvPr>
          <p:cNvSpPr/>
          <p:nvPr/>
        </p:nvSpPr>
        <p:spPr>
          <a:xfrm>
            <a:off x="1757548" y="3253839"/>
            <a:ext cx="3550723" cy="8312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999E7-10F4-F8DD-CBCB-EEDD3B7B0E1B}"/>
              </a:ext>
            </a:extLst>
          </p:cNvPr>
          <p:cNvSpPr txBox="1"/>
          <p:nvPr/>
        </p:nvSpPr>
        <p:spPr>
          <a:xfrm>
            <a:off x="4850396" y="383618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44080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FD5CE-483C-FBE2-326E-310E9990A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1DD52E96-B8DA-9ED6-7021-92CABDF9EFA0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E3768-4B93-4548-5057-FEC36C0C9A8B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C244E-5522-4BB0-063A-6EB47252F1D7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0D70CF-CB3E-79D3-5ACC-071ADE30EE3D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0826AC-9664-7903-1E84-349A18AEDBE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0118F-B8AC-873C-03E5-60AD9DE1B75D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95B9B-EE54-73A4-5258-621DAD484653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1EFEC005-98F2-FB39-D16B-AC766137A4AA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E6D3ED-8350-C9C9-A63E-E40A4EA8FEDA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043382-C158-5647-CDBD-1862C8D4BF6F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7ADF1A-EB6D-EB06-B310-4B1DD04D4BAD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76AFF7-71AD-E7F2-448C-7699FA9878B7}"/>
              </a:ext>
            </a:extLst>
          </p:cNvPr>
          <p:cNvSpPr txBox="1"/>
          <p:nvPr/>
        </p:nvSpPr>
        <p:spPr>
          <a:xfrm>
            <a:off x="3902503" y="940931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13EF8-DB51-076A-1919-BDAD6F1100F4}"/>
              </a:ext>
            </a:extLst>
          </p:cNvPr>
          <p:cNvSpPr txBox="1"/>
          <p:nvPr/>
        </p:nvSpPr>
        <p:spPr>
          <a:xfrm>
            <a:off x="3834388" y="7860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65BE12-7683-BB34-8236-022394C7A485}"/>
              </a:ext>
            </a:extLst>
          </p:cNvPr>
          <p:cNvGrpSpPr/>
          <p:nvPr/>
        </p:nvGrpSpPr>
        <p:grpSpPr>
          <a:xfrm>
            <a:off x="2935757" y="1442847"/>
            <a:ext cx="1205346" cy="3046025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582BF2-45E7-AD6B-5A78-2B73B9A9A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156ABB3-99CA-3A58-FC93-A278EEBB4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7ABB1F-99A3-748A-75BD-F44C8F983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EC95B22-1384-E4AD-B508-3AFC0A691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5539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AA747-CC09-81DA-D27E-70DCC699C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4FC5311B-ADDC-8F78-9C04-508E62E4A1B0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AA3AFD-0180-0C33-24C8-36C29E8E8EC2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5CF047-490A-EA14-8DFB-BCE6BE370AF8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9B1918-8A1B-DD8A-F27C-BF6380C48333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285A27-02F4-676B-F86B-FC979D66219D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784031-2622-80ED-A514-DACBA143EC94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DCD84-F02D-799C-CC5A-CD6264041060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C5F9EC69-88BA-9BE7-0049-B2D855E18A27}"/>
              </a:ext>
            </a:extLst>
          </p:cNvPr>
          <p:cNvSpPr/>
          <p:nvPr/>
        </p:nvSpPr>
        <p:spPr>
          <a:xfrm rot="16200000">
            <a:off x="3876230" y="5275792"/>
            <a:ext cx="246096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421B50-053A-8AFF-F26B-2D8F74F387CB}"/>
              </a:ext>
            </a:extLst>
          </p:cNvPr>
          <p:cNvSpPr txBox="1"/>
          <p:nvPr/>
        </p:nvSpPr>
        <p:spPr>
          <a:xfrm>
            <a:off x="3791149" y="569076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627655-56E2-C1A2-77F5-6804D3596D47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1B46B5-8DDF-B2B1-B3E5-91188029873B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F2E000-62F5-DACB-5612-8CDB024938D2}"/>
              </a:ext>
            </a:extLst>
          </p:cNvPr>
          <p:cNvSpPr txBox="1"/>
          <p:nvPr/>
        </p:nvSpPr>
        <p:spPr>
          <a:xfrm>
            <a:off x="3902503" y="940931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FC-F591-9F65-C8C3-83BF7966A4A7}"/>
              </a:ext>
            </a:extLst>
          </p:cNvPr>
          <p:cNvSpPr txBox="1"/>
          <p:nvPr/>
        </p:nvSpPr>
        <p:spPr>
          <a:xfrm>
            <a:off x="3834388" y="7860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07E69A-D0D3-95ED-7E4C-5749A029448B}"/>
              </a:ext>
            </a:extLst>
          </p:cNvPr>
          <p:cNvGrpSpPr/>
          <p:nvPr/>
        </p:nvGrpSpPr>
        <p:grpSpPr>
          <a:xfrm>
            <a:off x="2935757" y="1442847"/>
            <a:ext cx="1205346" cy="2784769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48A204-CBE8-F26B-1899-F0F51C0B6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1A0523-4407-FC39-9874-56A5FC6E6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B403477-5004-A842-3986-AD802093E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40578B8-6EA6-4B3B-E8F7-2611FDBB1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46F7ECE-897A-60CB-874A-C82929A30A8A}"/>
              </a:ext>
            </a:extLst>
          </p:cNvPr>
          <p:cNvSpPr/>
          <p:nvPr/>
        </p:nvSpPr>
        <p:spPr>
          <a:xfrm>
            <a:off x="1757548" y="3253839"/>
            <a:ext cx="3550723" cy="8312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BF85A8-CF95-6344-5C4D-BE6CC10D9F69}"/>
              </a:ext>
            </a:extLst>
          </p:cNvPr>
          <p:cNvSpPr/>
          <p:nvPr/>
        </p:nvSpPr>
        <p:spPr>
          <a:xfrm>
            <a:off x="2895601" y="3501241"/>
            <a:ext cx="1296389" cy="3226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ED14E88-732C-D5D2-6D6F-A32F1F341FBC}"/>
              </a:ext>
            </a:extLst>
          </p:cNvPr>
          <p:cNvSpPr/>
          <p:nvPr/>
        </p:nvSpPr>
        <p:spPr>
          <a:xfrm rot="16200000">
            <a:off x="3748306" y="4092694"/>
            <a:ext cx="228392" cy="63522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BB01E-61CF-4235-995F-7EB79C6D0EC5}"/>
              </a:ext>
            </a:extLst>
          </p:cNvPr>
          <p:cNvSpPr txBox="1"/>
          <p:nvPr/>
        </p:nvSpPr>
        <p:spPr>
          <a:xfrm>
            <a:off x="3456663" y="4418138"/>
            <a:ext cx="102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  <a:r>
              <a:rPr lang="en-ES" sz="3200" dirty="0"/>
              <a:t>&lt;a</a:t>
            </a:r>
            <a:endParaRPr lang="en-ES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CE74B764-5878-71A9-10D3-5D34F6A0B024}"/>
              </a:ext>
            </a:extLst>
          </p:cNvPr>
          <p:cNvSpPr/>
          <p:nvPr/>
        </p:nvSpPr>
        <p:spPr>
          <a:xfrm rot="16200000">
            <a:off x="4288629" y="4181755"/>
            <a:ext cx="252152" cy="176338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7995A-C9CA-20FA-7DFE-2AF72EC6B195}"/>
              </a:ext>
            </a:extLst>
          </p:cNvPr>
          <p:cNvSpPr txBox="1"/>
          <p:nvPr/>
        </p:nvSpPr>
        <p:spPr>
          <a:xfrm>
            <a:off x="3468538" y="5083147"/>
            <a:ext cx="123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  <a:r>
              <a:rPr lang="en-ES" sz="3200" dirty="0"/>
              <a:t>&gt;a</a:t>
            </a:r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E039C1-7771-6090-7D97-E21EBCB49BA3}"/>
              </a:ext>
            </a:extLst>
          </p:cNvPr>
          <p:cNvCxnSpPr>
            <a:cxnSpLocks/>
            <a:endCxn id="4" idx="5"/>
          </p:cNvCxnSpPr>
          <p:nvPr/>
        </p:nvCxnSpPr>
        <p:spPr>
          <a:xfrm flipV="1">
            <a:off x="3775075" y="3776608"/>
            <a:ext cx="227063" cy="36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E25CF7-1078-5C80-FD85-96785348EA69}"/>
              </a:ext>
            </a:extLst>
          </p:cNvPr>
          <p:cNvCxnSpPr>
            <a:cxnSpLocks/>
          </p:cNvCxnSpPr>
          <p:nvPr/>
        </p:nvCxnSpPr>
        <p:spPr>
          <a:xfrm flipV="1">
            <a:off x="4514850" y="3976633"/>
            <a:ext cx="227063" cy="36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86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D18061E-5236-8241-B3C6-5D4B64D468DC}"/>
              </a:ext>
            </a:extLst>
          </p:cNvPr>
          <p:cNvCxnSpPr>
            <a:cxnSpLocks/>
          </p:cNvCxnSpPr>
          <p:nvPr/>
        </p:nvCxnSpPr>
        <p:spPr>
          <a:xfrm flipH="1">
            <a:off x="1913377" y="2752376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A75BB85-B7AD-0D2C-5421-F763B6CB657B}"/>
              </a:ext>
            </a:extLst>
          </p:cNvPr>
          <p:cNvCxnSpPr>
            <a:cxnSpLocks/>
          </p:cNvCxnSpPr>
          <p:nvPr/>
        </p:nvCxnSpPr>
        <p:spPr>
          <a:xfrm>
            <a:off x="3490818" y="2774149"/>
            <a:ext cx="2419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oughnut 1">
            <a:extLst>
              <a:ext uri="{FF2B5EF4-FFF2-40B4-BE49-F238E27FC236}">
                <a16:creationId xmlns:a16="http://schemas.microsoft.com/office/drawing/2014/main" id="{C0A8E892-3B22-ADCD-EAB8-CDF65123AA1D}"/>
              </a:ext>
            </a:extLst>
          </p:cNvPr>
          <p:cNvSpPr/>
          <p:nvPr/>
        </p:nvSpPr>
        <p:spPr>
          <a:xfrm>
            <a:off x="1496292" y="1900051"/>
            <a:ext cx="4001984" cy="1781300"/>
          </a:xfrm>
          <a:prstGeom prst="donut">
            <a:avLst>
              <a:gd name="adj" fmla="val 1489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  <a:alpha val="48747"/>
                </a:schemeClr>
              </a:gs>
            </a:gsLst>
            <a:path path="circle">
              <a:fillToRect l="50000" t="-80000" r="50000" b="180000"/>
            </a:path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9F6581-5810-1E89-FC4C-857249C8EF60}"/>
              </a:ext>
            </a:extLst>
          </p:cNvPr>
          <p:cNvSpPr/>
          <p:nvPr/>
        </p:nvSpPr>
        <p:spPr>
          <a:xfrm>
            <a:off x="4781625" y="2168646"/>
            <a:ext cx="235217" cy="239245"/>
          </a:xfrm>
          <a:prstGeom prst="ellipse">
            <a:avLst/>
          </a:prstGeom>
          <a:solidFill>
            <a:schemeClr val="bg1"/>
          </a:solidFill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8A95F6FA-C422-133B-8E85-3DF5AC06F461}"/>
              </a:ext>
            </a:extLst>
          </p:cNvPr>
          <p:cNvSpPr/>
          <p:nvPr/>
        </p:nvSpPr>
        <p:spPr>
          <a:xfrm rot="16200000">
            <a:off x="4418786" y="2904435"/>
            <a:ext cx="246096" cy="201873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F1125-BC73-7F69-B910-13A8C924A04C}"/>
              </a:ext>
            </a:extLst>
          </p:cNvPr>
          <p:cNvSpPr txBox="1"/>
          <p:nvPr/>
        </p:nvSpPr>
        <p:spPr>
          <a:xfrm>
            <a:off x="4309549" y="39627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C8B99-5050-EC48-53ED-164697032233}"/>
              </a:ext>
            </a:extLst>
          </p:cNvPr>
          <p:cNvSpPr txBox="1"/>
          <p:nvPr/>
        </p:nvSpPr>
        <p:spPr>
          <a:xfrm>
            <a:off x="5275549" y="15951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4B9F99-AA8D-35BC-E3B9-1BCF340049ED}"/>
              </a:ext>
            </a:extLst>
          </p:cNvPr>
          <p:cNvCxnSpPr/>
          <p:nvPr/>
        </p:nvCxnSpPr>
        <p:spPr>
          <a:xfrm flipH="1">
            <a:off x="5032800" y="2044800"/>
            <a:ext cx="302400" cy="15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8ECD06-95D5-FDC3-20C3-53EA4F06E67A}"/>
              </a:ext>
            </a:extLst>
          </p:cNvPr>
          <p:cNvGrpSpPr/>
          <p:nvPr/>
        </p:nvGrpSpPr>
        <p:grpSpPr>
          <a:xfrm>
            <a:off x="4711700" y="3194050"/>
            <a:ext cx="266700" cy="236325"/>
            <a:chOff x="4711700" y="3194050"/>
            <a:chExt cx="266700" cy="236325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897EA02-2698-E7FB-2968-0B09CD3C7FFB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2E48D5-94C0-BFE1-9CC7-8212EB37CAE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88BC3-B639-EAAE-5F4F-CD7E0EC1949D}"/>
              </a:ext>
            </a:extLst>
          </p:cNvPr>
          <p:cNvGrpSpPr/>
          <p:nvPr/>
        </p:nvGrpSpPr>
        <p:grpSpPr>
          <a:xfrm>
            <a:off x="4797425" y="3155950"/>
            <a:ext cx="266700" cy="236325"/>
            <a:chOff x="4711700" y="3194050"/>
            <a:chExt cx="266700" cy="236325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61468EBB-2E97-4BA7-A97F-3BFCD66902B0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AEC589-7766-38BC-A271-6E969D6E74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9E4BE1-C299-0191-EC8F-89F8B6695B64}"/>
              </a:ext>
            </a:extLst>
          </p:cNvPr>
          <p:cNvGrpSpPr/>
          <p:nvPr/>
        </p:nvGrpSpPr>
        <p:grpSpPr>
          <a:xfrm>
            <a:off x="4883150" y="3105150"/>
            <a:ext cx="266700" cy="236325"/>
            <a:chOff x="4711700" y="3194050"/>
            <a:chExt cx="266700" cy="23632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742F1BF-81ED-494E-544B-518A12CD6112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3102FD-9E03-688F-0EA7-47AE8B73515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77E2E2-8051-2A8D-A754-69EDE7CEEA86}"/>
              </a:ext>
            </a:extLst>
          </p:cNvPr>
          <p:cNvGrpSpPr/>
          <p:nvPr/>
        </p:nvGrpSpPr>
        <p:grpSpPr>
          <a:xfrm rot="21287306">
            <a:off x="4968875" y="3044825"/>
            <a:ext cx="266700" cy="236325"/>
            <a:chOff x="4711700" y="3194050"/>
            <a:chExt cx="266700" cy="236325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F65CC99C-AAB4-4C59-5359-4209070F346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94DA1E7-5D79-C2A3-53C7-56049A1218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53241C-BCAA-6247-4331-D01AB4DB97DC}"/>
              </a:ext>
            </a:extLst>
          </p:cNvPr>
          <p:cNvGrpSpPr/>
          <p:nvPr/>
        </p:nvGrpSpPr>
        <p:grpSpPr>
          <a:xfrm rot="21263453">
            <a:off x="5041900" y="2987675"/>
            <a:ext cx="266700" cy="236325"/>
            <a:chOff x="4711700" y="3194050"/>
            <a:chExt cx="266700" cy="236325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7D3712E-9173-86E3-E3DC-3E667573A433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6E0A21E-5362-269B-9C9B-B832118C905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307498-BA01-943C-1D67-96964F95BDAD}"/>
              </a:ext>
            </a:extLst>
          </p:cNvPr>
          <p:cNvGrpSpPr/>
          <p:nvPr/>
        </p:nvGrpSpPr>
        <p:grpSpPr>
          <a:xfrm>
            <a:off x="4622800" y="3235325"/>
            <a:ext cx="266700" cy="236325"/>
            <a:chOff x="4711700" y="3194050"/>
            <a:chExt cx="266700" cy="23632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5ABCB537-42B3-64D3-601B-4953ECCCC158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FE6D1B4-DD46-0F74-E4FE-2E259DD94CA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C7DFB6-36F4-F2BB-18FA-E13DC4D3EEB0}"/>
              </a:ext>
            </a:extLst>
          </p:cNvPr>
          <p:cNvGrpSpPr/>
          <p:nvPr/>
        </p:nvGrpSpPr>
        <p:grpSpPr>
          <a:xfrm>
            <a:off x="4533900" y="3263900"/>
            <a:ext cx="266700" cy="236325"/>
            <a:chOff x="4711700" y="3194050"/>
            <a:chExt cx="266700" cy="236325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5E36DE0-26A9-87A6-E15C-092901049AE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2C91250-BC32-E531-FC22-158679783CB0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529E79-A18A-FB0A-1A86-32A0F6A5D196}"/>
              </a:ext>
            </a:extLst>
          </p:cNvPr>
          <p:cNvGrpSpPr/>
          <p:nvPr/>
        </p:nvGrpSpPr>
        <p:grpSpPr>
          <a:xfrm>
            <a:off x="4445000" y="3295650"/>
            <a:ext cx="266700" cy="236325"/>
            <a:chOff x="4711700" y="3194050"/>
            <a:chExt cx="266700" cy="236325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F8B05329-C77F-9FD1-4C36-EB765AE8F39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21770C9-717C-61C2-DC93-1F001882885F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7E33DE-8CAF-2D27-6EC5-F0DD4988E8D4}"/>
              </a:ext>
            </a:extLst>
          </p:cNvPr>
          <p:cNvGrpSpPr/>
          <p:nvPr/>
        </p:nvGrpSpPr>
        <p:grpSpPr>
          <a:xfrm>
            <a:off x="4349750" y="3317875"/>
            <a:ext cx="266700" cy="236325"/>
            <a:chOff x="4711700" y="3194050"/>
            <a:chExt cx="266700" cy="236325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6A4400F-C341-676E-1DA3-D1E2CCA49413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C7927D1-373B-7CCB-06C9-334697D93ACD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0C58F4-F3F6-0982-0AF3-BD73B4A1F6A0}"/>
              </a:ext>
            </a:extLst>
          </p:cNvPr>
          <p:cNvGrpSpPr/>
          <p:nvPr/>
        </p:nvGrpSpPr>
        <p:grpSpPr>
          <a:xfrm>
            <a:off x="4251325" y="3343275"/>
            <a:ext cx="266700" cy="236325"/>
            <a:chOff x="4711700" y="3194050"/>
            <a:chExt cx="266700" cy="23632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29FEDD53-8216-A5C4-88BC-537F44BF490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762BEE-59CB-887C-1AAB-FB5C09C9D70E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E4064C-36EB-9167-26D4-A09366E95168}"/>
              </a:ext>
            </a:extLst>
          </p:cNvPr>
          <p:cNvGrpSpPr/>
          <p:nvPr/>
        </p:nvGrpSpPr>
        <p:grpSpPr>
          <a:xfrm rot="263619">
            <a:off x="4035425" y="3378200"/>
            <a:ext cx="266700" cy="261725"/>
            <a:chOff x="4711700" y="3194050"/>
            <a:chExt cx="266700" cy="23632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C2352980-984C-06DF-3A2B-972EE8870D38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0429EBD-0BBB-64E7-465A-4232149EA35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7A54BF-269D-16D1-E091-C6CDE45F1019}"/>
              </a:ext>
            </a:extLst>
          </p:cNvPr>
          <p:cNvGrpSpPr/>
          <p:nvPr/>
        </p:nvGrpSpPr>
        <p:grpSpPr>
          <a:xfrm rot="263619">
            <a:off x="4146550" y="3362325"/>
            <a:ext cx="266700" cy="261725"/>
            <a:chOff x="4711700" y="3194050"/>
            <a:chExt cx="266700" cy="23632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4A0CEF90-71A3-344D-7C41-B62BDE7E756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C25ECA0-3566-0402-D1BF-0B8EA827785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C3FF62D-921E-7B19-4A61-72BB111CAC67}"/>
              </a:ext>
            </a:extLst>
          </p:cNvPr>
          <p:cNvSpPr txBox="1"/>
          <p:nvPr/>
        </p:nvSpPr>
        <p:spPr>
          <a:xfrm rot="17571206">
            <a:off x="5102225" y="26828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58C849-743C-784A-EB9A-74E437002D23}"/>
              </a:ext>
            </a:extLst>
          </p:cNvPr>
          <p:cNvSpPr txBox="1"/>
          <p:nvPr/>
        </p:nvSpPr>
        <p:spPr>
          <a:xfrm rot="21268130">
            <a:off x="3889375" y="32639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94457F-0886-7865-F3CC-D567F54478A8}"/>
              </a:ext>
            </a:extLst>
          </p:cNvPr>
          <p:cNvSpPr txBox="1"/>
          <p:nvPr/>
        </p:nvSpPr>
        <p:spPr>
          <a:xfrm>
            <a:off x="5370200" y="3114352"/>
            <a:ext cx="95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I, N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C4913-05F0-B3BB-EA3A-E91B3499929D}"/>
              </a:ext>
            </a:extLst>
          </p:cNvPr>
          <p:cNvCxnSpPr>
            <a:cxnSpLocks/>
          </p:cNvCxnSpPr>
          <p:nvPr/>
        </p:nvCxnSpPr>
        <p:spPr>
          <a:xfrm flipH="1" flipV="1">
            <a:off x="5202455" y="3277402"/>
            <a:ext cx="231006" cy="101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F9B55D-96FA-53F1-2259-9397EBBD6349}"/>
              </a:ext>
            </a:extLst>
          </p:cNvPr>
          <p:cNvCxnSpPr>
            <a:cxnSpLocks/>
          </p:cNvCxnSpPr>
          <p:nvPr/>
        </p:nvCxnSpPr>
        <p:spPr>
          <a:xfrm flipV="1">
            <a:off x="3509200" y="1338146"/>
            <a:ext cx="0" cy="1428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7FF3372-119C-7FA8-70E4-199C4134C0BD}"/>
              </a:ext>
            </a:extLst>
          </p:cNvPr>
          <p:cNvSpPr txBox="1"/>
          <p:nvPr/>
        </p:nvSpPr>
        <p:spPr>
          <a:xfrm>
            <a:off x="1790034" y="332986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A2B7D3-CD47-8775-8B02-D2E3692FD8E1}"/>
              </a:ext>
            </a:extLst>
          </p:cNvPr>
          <p:cNvSpPr txBox="1"/>
          <p:nvPr/>
        </p:nvSpPr>
        <p:spPr>
          <a:xfrm>
            <a:off x="5558780" y="220051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1E6B48-1C1C-0366-2047-759D1D531A44}"/>
              </a:ext>
            </a:extLst>
          </p:cNvPr>
          <p:cNvSpPr txBox="1"/>
          <p:nvPr/>
        </p:nvSpPr>
        <p:spPr>
          <a:xfrm>
            <a:off x="3020001" y="1083948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8060969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FB255-54D8-F045-3C38-8B264D825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66BEB2-B327-8975-E2AF-EEEDA6E6FC42}"/>
              </a:ext>
            </a:extLst>
          </p:cNvPr>
          <p:cNvCxnSpPr>
            <a:cxnSpLocks/>
          </p:cNvCxnSpPr>
          <p:nvPr/>
        </p:nvCxnSpPr>
        <p:spPr>
          <a:xfrm flipH="1">
            <a:off x="1913377" y="2752376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79111C-1E17-5A3B-1E3F-E8EE57E9B5FD}"/>
              </a:ext>
            </a:extLst>
          </p:cNvPr>
          <p:cNvCxnSpPr>
            <a:cxnSpLocks/>
          </p:cNvCxnSpPr>
          <p:nvPr/>
        </p:nvCxnSpPr>
        <p:spPr>
          <a:xfrm>
            <a:off x="3490818" y="2774149"/>
            <a:ext cx="2419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oughnut 1">
            <a:extLst>
              <a:ext uri="{FF2B5EF4-FFF2-40B4-BE49-F238E27FC236}">
                <a16:creationId xmlns:a16="http://schemas.microsoft.com/office/drawing/2014/main" id="{61D5152A-9979-1B14-155D-F3F4764C5D6B}"/>
              </a:ext>
            </a:extLst>
          </p:cNvPr>
          <p:cNvSpPr/>
          <p:nvPr/>
        </p:nvSpPr>
        <p:spPr>
          <a:xfrm>
            <a:off x="1496292" y="1900051"/>
            <a:ext cx="4001984" cy="1781300"/>
          </a:xfrm>
          <a:prstGeom prst="donut">
            <a:avLst>
              <a:gd name="adj" fmla="val 1489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  <a:alpha val="48747"/>
                </a:schemeClr>
              </a:gs>
            </a:gsLst>
            <a:path path="circle">
              <a:fillToRect l="50000" t="-80000" r="50000" b="180000"/>
            </a:path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62CBBC-A1A1-231E-ED55-8C4B6A7EB712}"/>
              </a:ext>
            </a:extLst>
          </p:cNvPr>
          <p:cNvSpPr/>
          <p:nvPr/>
        </p:nvSpPr>
        <p:spPr>
          <a:xfrm>
            <a:off x="4781625" y="2168646"/>
            <a:ext cx="235217" cy="239245"/>
          </a:xfrm>
          <a:prstGeom prst="ellipse">
            <a:avLst/>
          </a:prstGeom>
          <a:solidFill>
            <a:schemeClr val="bg1"/>
          </a:solidFill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3CAC927-752B-0EFA-5A56-A5509AF38A50}"/>
              </a:ext>
            </a:extLst>
          </p:cNvPr>
          <p:cNvSpPr/>
          <p:nvPr/>
        </p:nvSpPr>
        <p:spPr>
          <a:xfrm rot="16200000">
            <a:off x="4418786" y="2904435"/>
            <a:ext cx="246096" cy="201873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784EA-B09F-36CD-8E93-3E412DFD25D0}"/>
              </a:ext>
            </a:extLst>
          </p:cNvPr>
          <p:cNvSpPr txBox="1"/>
          <p:nvPr/>
        </p:nvSpPr>
        <p:spPr>
          <a:xfrm>
            <a:off x="4309549" y="39627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1F879-2510-72C4-638E-BD2EA58845EF}"/>
              </a:ext>
            </a:extLst>
          </p:cNvPr>
          <p:cNvSpPr txBox="1"/>
          <p:nvPr/>
        </p:nvSpPr>
        <p:spPr>
          <a:xfrm>
            <a:off x="5275549" y="15951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9EED2-5D15-2E68-32D1-B7B4977D3BCD}"/>
              </a:ext>
            </a:extLst>
          </p:cNvPr>
          <p:cNvCxnSpPr/>
          <p:nvPr/>
        </p:nvCxnSpPr>
        <p:spPr>
          <a:xfrm flipH="1">
            <a:off x="5032800" y="2044800"/>
            <a:ext cx="302400" cy="15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12E080-3455-F8F6-5800-7D5F3038AC8F}"/>
              </a:ext>
            </a:extLst>
          </p:cNvPr>
          <p:cNvGrpSpPr/>
          <p:nvPr/>
        </p:nvGrpSpPr>
        <p:grpSpPr>
          <a:xfrm>
            <a:off x="4711700" y="3194050"/>
            <a:ext cx="266700" cy="236325"/>
            <a:chOff x="4711700" y="3194050"/>
            <a:chExt cx="266700" cy="236325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E7937B34-12D6-0DA2-A17F-9DF77D9B60BC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C8961FF-0163-BC92-1AFD-1614E5DEF89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7588A3-3700-A615-1F66-15ECEF611DE8}"/>
              </a:ext>
            </a:extLst>
          </p:cNvPr>
          <p:cNvGrpSpPr/>
          <p:nvPr/>
        </p:nvGrpSpPr>
        <p:grpSpPr>
          <a:xfrm>
            <a:off x="4797425" y="3155950"/>
            <a:ext cx="266700" cy="236325"/>
            <a:chOff x="4711700" y="3194050"/>
            <a:chExt cx="266700" cy="236325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F4F5C0A8-3F79-194D-8DBE-5DD886D620D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E78D18-81F9-5CD6-C160-0FA6D4F9B9F7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2F980E-3DD5-E0DF-A492-577604032D5E}"/>
              </a:ext>
            </a:extLst>
          </p:cNvPr>
          <p:cNvGrpSpPr/>
          <p:nvPr/>
        </p:nvGrpSpPr>
        <p:grpSpPr>
          <a:xfrm>
            <a:off x="4883150" y="3105150"/>
            <a:ext cx="266700" cy="236325"/>
            <a:chOff x="4711700" y="3194050"/>
            <a:chExt cx="266700" cy="23632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F9393A0-0F71-39C3-AF6C-0BB4C6EFBF71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D043480-4C7E-D08C-AFD7-74D68225109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640FA2-3420-03E3-E017-C8848ADDC601}"/>
              </a:ext>
            </a:extLst>
          </p:cNvPr>
          <p:cNvGrpSpPr/>
          <p:nvPr/>
        </p:nvGrpSpPr>
        <p:grpSpPr>
          <a:xfrm rot="21287306">
            <a:off x="4968875" y="3044825"/>
            <a:ext cx="266700" cy="236325"/>
            <a:chOff x="4711700" y="3194050"/>
            <a:chExt cx="266700" cy="236325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4C8011F1-88DB-AB61-5728-C6EC047D99B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B0017E3-A74F-32AA-CEE3-5920746BB45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C856E5-CB06-3935-1872-C345C6A8660B}"/>
              </a:ext>
            </a:extLst>
          </p:cNvPr>
          <p:cNvGrpSpPr/>
          <p:nvPr/>
        </p:nvGrpSpPr>
        <p:grpSpPr>
          <a:xfrm rot="21263453">
            <a:off x="5041900" y="2987675"/>
            <a:ext cx="266700" cy="236325"/>
            <a:chOff x="4711700" y="3194050"/>
            <a:chExt cx="266700" cy="236325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ED281496-CD66-E3E8-A4CB-931B9D45CEA2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39133F7-C0AD-1EFA-8E1A-A014BCB50DA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29EB38-5D32-AB28-5783-5CE2373E40E8}"/>
              </a:ext>
            </a:extLst>
          </p:cNvPr>
          <p:cNvGrpSpPr/>
          <p:nvPr/>
        </p:nvGrpSpPr>
        <p:grpSpPr>
          <a:xfrm>
            <a:off x="4622800" y="3235325"/>
            <a:ext cx="266700" cy="236325"/>
            <a:chOff x="4711700" y="3194050"/>
            <a:chExt cx="266700" cy="23632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06000B1D-CC94-2F75-FDCA-4F1550C866AE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68D5265-FBEE-C6F2-20B8-D02704774E4A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71B15D-F058-E430-8E13-A793DDCE6BFB}"/>
              </a:ext>
            </a:extLst>
          </p:cNvPr>
          <p:cNvGrpSpPr/>
          <p:nvPr/>
        </p:nvGrpSpPr>
        <p:grpSpPr>
          <a:xfrm>
            <a:off x="4533900" y="3263900"/>
            <a:ext cx="266700" cy="236325"/>
            <a:chOff x="4711700" y="3194050"/>
            <a:chExt cx="266700" cy="236325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5967680-7014-63DE-64FB-B1B443757C2E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DB6F8C3-8FEF-2D46-4DBE-620CC7F64217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653DD0-FB5F-1977-76F8-600D8A335E31}"/>
              </a:ext>
            </a:extLst>
          </p:cNvPr>
          <p:cNvGrpSpPr/>
          <p:nvPr/>
        </p:nvGrpSpPr>
        <p:grpSpPr>
          <a:xfrm>
            <a:off x="4445000" y="3295650"/>
            <a:ext cx="266700" cy="236325"/>
            <a:chOff x="4711700" y="3194050"/>
            <a:chExt cx="266700" cy="236325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27BA64C-4856-3797-4A5D-DC9EE0ABD396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0CE6459-777C-09C4-E000-31B6093D1513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65EF53-1069-3DB8-6BD8-F3292785BD48}"/>
              </a:ext>
            </a:extLst>
          </p:cNvPr>
          <p:cNvGrpSpPr/>
          <p:nvPr/>
        </p:nvGrpSpPr>
        <p:grpSpPr>
          <a:xfrm>
            <a:off x="4349750" y="3317875"/>
            <a:ext cx="266700" cy="236325"/>
            <a:chOff x="4711700" y="3194050"/>
            <a:chExt cx="266700" cy="236325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BD8E303-39E5-4056-A251-6315EC9D630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3B7068B-EC96-A5EC-33E5-96D41E8A57E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23A5A8-306F-F286-43FE-9FE9F699D0BD}"/>
              </a:ext>
            </a:extLst>
          </p:cNvPr>
          <p:cNvGrpSpPr/>
          <p:nvPr/>
        </p:nvGrpSpPr>
        <p:grpSpPr>
          <a:xfrm>
            <a:off x="4251325" y="3343275"/>
            <a:ext cx="266700" cy="236325"/>
            <a:chOff x="4711700" y="3194050"/>
            <a:chExt cx="266700" cy="23632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1BE47896-F6FA-C0B5-8F07-05E76E661B6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76CD3FB-2334-9058-1043-44013BD6692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50E9EC1-86A2-A48C-416C-D377F3711EBF}"/>
              </a:ext>
            </a:extLst>
          </p:cNvPr>
          <p:cNvGrpSpPr/>
          <p:nvPr/>
        </p:nvGrpSpPr>
        <p:grpSpPr>
          <a:xfrm rot="263619">
            <a:off x="4035425" y="3378200"/>
            <a:ext cx="266700" cy="261725"/>
            <a:chOff x="4711700" y="3194050"/>
            <a:chExt cx="266700" cy="23632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53AD5997-F0EC-2BF9-445D-9CBD678FB889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62709E2-CCE4-DFBA-B4BB-6FEBB95D228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0BABC9-6A28-5235-5F36-5B3940D16652}"/>
              </a:ext>
            </a:extLst>
          </p:cNvPr>
          <p:cNvGrpSpPr/>
          <p:nvPr/>
        </p:nvGrpSpPr>
        <p:grpSpPr>
          <a:xfrm rot="263619">
            <a:off x="4146550" y="3362325"/>
            <a:ext cx="266700" cy="261725"/>
            <a:chOff x="4711700" y="3194050"/>
            <a:chExt cx="266700" cy="23632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FFC87043-BFBF-79F0-354A-E431F76CE5A5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27E08F3-A7BA-E2A3-740B-D9577A5ADF1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2033ED6-FDF8-0EB1-477A-B197096538D8}"/>
              </a:ext>
            </a:extLst>
          </p:cNvPr>
          <p:cNvSpPr txBox="1"/>
          <p:nvPr/>
        </p:nvSpPr>
        <p:spPr>
          <a:xfrm rot="17571206">
            <a:off x="5102225" y="26828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CE1429-A08B-1964-2E66-C879423F12B0}"/>
              </a:ext>
            </a:extLst>
          </p:cNvPr>
          <p:cNvSpPr txBox="1"/>
          <p:nvPr/>
        </p:nvSpPr>
        <p:spPr>
          <a:xfrm rot="21268130">
            <a:off x="3889375" y="32639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AD537C-DFD9-DB65-BB2C-D37B697A32D3}"/>
              </a:ext>
            </a:extLst>
          </p:cNvPr>
          <p:cNvSpPr txBox="1"/>
          <p:nvPr/>
        </p:nvSpPr>
        <p:spPr>
          <a:xfrm>
            <a:off x="5370200" y="3114352"/>
            <a:ext cx="95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I, N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2A2F66-8FA7-7FE0-65D4-2BAB98BA5A51}"/>
              </a:ext>
            </a:extLst>
          </p:cNvPr>
          <p:cNvCxnSpPr>
            <a:cxnSpLocks/>
          </p:cNvCxnSpPr>
          <p:nvPr/>
        </p:nvCxnSpPr>
        <p:spPr>
          <a:xfrm flipH="1" flipV="1">
            <a:off x="5202455" y="3277402"/>
            <a:ext cx="231006" cy="101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7CE6F5-A597-3171-5319-EB53C65A06CF}"/>
              </a:ext>
            </a:extLst>
          </p:cNvPr>
          <p:cNvCxnSpPr>
            <a:cxnSpLocks/>
          </p:cNvCxnSpPr>
          <p:nvPr/>
        </p:nvCxnSpPr>
        <p:spPr>
          <a:xfrm flipV="1">
            <a:off x="3509200" y="1338146"/>
            <a:ext cx="0" cy="1428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3A3D756-7D29-0DFE-5E0E-B9A9A552D92C}"/>
              </a:ext>
            </a:extLst>
          </p:cNvPr>
          <p:cNvSpPr txBox="1"/>
          <p:nvPr/>
        </p:nvSpPr>
        <p:spPr>
          <a:xfrm>
            <a:off x="1790034" y="332986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70013A-51C9-3C6A-743A-1654BD8B4267}"/>
              </a:ext>
            </a:extLst>
          </p:cNvPr>
          <p:cNvSpPr txBox="1"/>
          <p:nvPr/>
        </p:nvSpPr>
        <p:spPr>
          <a:xfrm>
            <a:off x="5558780" y="220051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519C31-B08C-7D66-A3B2-9ED082DAB84C}"/>
              </a:ext>
            </a:extLst>
          </p:cNvPr>
          <p:cNvSpPr txBox="1"/>
          <p:nvPr/>
        </p:nvSpPr>
        <p:spPr>
          <a:xfrm>
            <a:off x="3020001" y="1083948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FF3FA1-309C-DA46-61DB-5AA63F0F5A32}"/>
              </a:ext>
            </a:extLst>
          </p:cNvPr>
          <p:cNvSpPr/>
          <p:nvPr/>
        </p:nvSpPr>
        <p:spPr>
          <a:xfrm>
            <a:off x="1628078" y="2051824"/>
            <a:ext cx="3724507" cy="1471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99B2A9-38C6-098F-ABE0-F0E2FC6C3324}"/>
              </a:ext>
            </a:extLst>
          </p:cNvPr>
          <p:cNvCxnSpPr>
            <a:cxnSpLocks/>
          </p:cNvCxnSpPr>
          <p:nvPr/>
        </p:nvCxnSpPr>
        <p:spPr>
          <a:xfrm>
            <a:off x="3412969" y="3522625"/>
            <a:ext cx="235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251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3844B-A07C-97B4-01D9-43B845B07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597C-95A5-FF9F-4877-9DD23A7E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B1.S2.1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161A3D-487D-C6D9-16BB-AFF0FE853C2A}"/>
              </a:ext>
            </a:extLst>
          </p:cNvPr>
          <p:cNvSpPr txBox="1"/>
          <p:nvPr/>
        </p:nvSpPr>
        <p:spPr>
          <a:xfrm>
            <a:off x="3966082" y="3059250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805A4EBF-387A-6CDB-37AA-1FDC5D684753}"/>
              </a:ext>
            </a:extLst>
          </p:cNvPr>
          <p:cNvSpPr/>
          <p:nvPr/>
        </p:nvSpPr>
        <p:spPr>
          <a:xfrm rot="15416767">
            <a:off x="2378959" y="2987109"/>
            <a:ext cx="1884148" cy="4222377"/>
          </a:xfrm>
          <a:prstGeom prst="arc">
            <a:avLst>
              <a:gd name="adj1" fmla="val 16931934"/>
              <a:gd name="adj2" fmla="val 6161777"/>
            </a:avLst>
          </a:prstGeom>
          <a:ln w="38100">
            <a:gradFill>
              <a:gsLst>
                <a:gs pos="7200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lumMod val="45000"/>
                    <a:lumOff val="55000"/>
                  </a:schemeClr>
                </a:gs>
                <a:gs pos="0">
                  <a:srgbClr val="FF0000"/>
                </a:gs>
              </a:gsLst>
              <a:lin ang="54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EBCD8B8-0803-D012-669B-95720967D649}"/>
              </a:ext>
            </a:extLst>
          </p:cNvPr>
          <p:cNvCxnSpPr>
            <a:cxnSpLocks/>
          </p:cNvCxnSpPr>
          <p:nvPr/>
        </p:nvCxnSpPr>
        <p:spPr>
          <a:xfrm flipV="1">
            <a:off x="3297506" y="2607204"/>
            <a:ext cx="23527" cy="24910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784E586-6C6D-0ADB-1430-D4446DA07346}"/>
              </a:ext>
            </a:extLst>
          </p:cNvPr>
          <p:cNvCxnSpPr>
            <a:cxnSpLocks/>
          </p:cNvCxnSpPr>
          <p:nvPr/>
        </p:nvCxnSpPr>
        <p:spPr>
          <a:xfrm>
            <a:off x="3297506" y="5098297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CD4A1BF-732D-B284-5EB8-C5C245359D80}"/>
              </a:ext>
            </a:extLst>
          </p:cNvPr>
          <p:cNvSpPr txBox="1"/>
          <p:nvPr/>
        </p:nvSpPr>
        <p:spPr>
          <a:xfrm>
            <a:off x="6140678" y="5085186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FC814C-9FED-A9B1-F4EB-75203801A581}"/>
              </a:ext>
            </a:extLst>
          </p:cNvPr>
          <p:cNvCxnSpPr>
            <a:cxnSpLocks/>
          </p:cNvCxnSpPr>
          <p:nvPr/>
        </p:nvCxnSpPr>
        <p:spPr>
          <a:xfrm flipV="1">
            <a:off x="3302299" y="3703720"/>
            <a:ext cx="951382" cy="1419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B41B146D-FBCA-1C6B-B9D6-216860548944}"/>
              </a:ext>
            </a:extLst>
          </p:cNvPr>
          <p:cNvSpPr txBox="1"/>
          <p:nvPr/>
        </p:nvSpPr>
        <p:spPr>
          <a:xfrm>
            <a:off x="3446606" y="2223316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5060DDF-315B-CCD2-3438-9A3980371DED}"/>
              </a:ext>
            </a:extLst>
          </p:cNvPr>
          <p:cNvSpPr/>
          <p:nvPr/>
        </p:nvSpPr>
        <p:spPr>
          <a:xfrm>
            <a:off x="3261509" y="3659876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4190476-8C0A-0706-D0A7-279A1EEEADE1}"/>
              </a:ext>
            </a:extLst>
          </p:cNvPr>
          <p:cNvCxnSpPr>
            <a:stCxn id="63" idx="0"/>
          </p:cNvCxnSpPr>
          <p:nvPr/>
        </p:nvCxnSpPr>
        <p:spPr>
          <a:xfrm flipH="1" flipV="1">
            <a:off x="3309268" y="3382415"/>
            <a:ext cx="1" cy="277461"/>
          </a:xfrm>
          <a:prstGeom prst="straightConnector1">
            <a:avLst/>
          </a:prstGeom>
          <a:ln w="698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5CF6E6F-936B-B4B1-29BF-9922418425E1}"/>
              </a:ext>
            </a:extLst>
          </p:cNvPr>
          <p:cNvGrpSpPr/>
          <p:nvPr/>
        </p:nvGrpSpPr>
        <p:grpSpPr>
          <a:xfrm>
            <a:off x="2648082" y="2899723"/>
            <a:ext cx="609462" cy="714419"/>
            <a:chOff x="6807375" y="1908879"/>
            <a:chExt cx="609462" cy="7144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740AA47-4C02-C4E8-4462-A70F3D068CAD}"/>
                </a:ext>
              </a:extLst>
            </p:cNvPr>
            <p:cNvSpPr txBox="1"/>
            <p:nvPr/>
          </p:nvSpPr>
          <p:spPr>
            <a:xfrm>
              <a:off x="6807375" y="1976967"/>
              <a:ext cx="6094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</a:t>
              </a:r>
              <a:r>
                <a:rPr lang="en-ES" sz="3600" baseline="-25000" dirty="0"/>
                <a:t>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8D90DD-BE42-0B65-9429-A35C11E76A74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sp>
        <p:nvSpPr>
          <p:cNvPr id="9" name="Left Brace 8">
            <a:extLst>
              <a:ext uri="{FF2B5EF4-FFF2-40B4-BE49-F238E27FC236}">
                <a16:creationId xmlns:a16="http://schemas.microsoft.com/office/drawing/2014/main" id="{75C8AF96-E45D-F4CC-9108-20A7ACE70825}"/>
              </a:ext>
            </a:extLst>
          </p:cNvPr>
          <p:cNvSpPr/>
          <p:nvPr/>
        </p:nvSpPr>
        <p:spPr>
          <a:xfrm>
            <a:off x="2789289" y="3696545"/>
            <a:ext cx="304800" cy="13886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4607E-413D-7409-D20F-00437746A19D}"/>
              </a:ext>
            </a:extLst>
          </p:cNvPr>
          <p:cNvSpPr txBox="1"/>
          <p:nvPr/>
        </p:nvSpPr>
        <p:spPr>
          <a:xfrm>
            <a:off x="2364858" y="4025024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13146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4D4B-2665-08F4-C0D7-64944B4CE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3274-F620-8180-761D-DDA2378B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B1.S2.2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156D27-F17B-6736-D6EC-0BC766890A09}"/>
              </a:ext>
            </a:extLst>
          </p:cNvPr>
          <p:cNvSpPr txBox="1"/>
          <p:nvPr/>
        </p:nvSpPr>
        <p:spPr>
          <a:xfrm>
            <a:off x="3241813" y="2538888"/>
            <a:ext cx="393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F7A5410-264A-4A13-1623-135434253251}"/>
              </a:ext>
            </a:extLst>
          </p:cNvPr>
          <p:cNvCxnSpPr>
            <a:cxnSpLocks/>
          </p:cNvCxnSpPr>
          <p:nvPr/>
        </p:nvCxnSpPr>
        <p:spPr>
          <a:xfrm flipV="1">
            <a:off x="2585878" y="2435192"/>
            <a:ext cx="0" cy="38856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E186D43-1BC1-BC64-8B40-C4D525E0040B}"/>
              </a:ext>
            </a:extLst>
          </p:cNvPr>
          <p:cNvCxnSpPr>
            <a:cxnSpLocks/>
          </p:cNvCxnSpPr>
          <p:nvPr/>
        </p:nvCxnSpPr>
        <p:spPr>
          <a:xfrm>
            <a:off x="2573237" y="4577935"/>
            <a:ext cx="322526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E4AE325-ABF0-B6C8-B31D-AA0CDD82CACE}"/>
              </a:ext>
            </a:extLst>
          </p:cNvPr>
          <p:cNvSpPr txBox="1"/>
          <p:nvPr/>
        </p:nvSpPr>
        <p:spPr>
          <a:xfrm>
            <a:off x="5416409" y="4564824"/>
            <a:ext cx="567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E2FBF7-6349-3F45-3546-04DB82572D02}"/>
              </a:ext>
            </a:extLst>
          </p:cNvPr>
          <p:cNvCxnSpPr>
            <a:cxnSpLocks/>
          </p:cNvCxnSpPr>
          <p:nvPr/>
        </p:nvCxnSpPr>
        <p:spPr>
          <a:xfrm flipV="1">
            <a:off x="2578030" y="3183358"/>
            <a:ext cx="951382" cy="14191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3103755-B53A-F7E5-0BDA-6112B47A32CE}"/>
              </a:ext>
            </a:extLst>
          </p:cNvPr>
          <p:cNvSpPr txBox="1"/>
          <p:nvPr/>
        </p:nvSpPr>
        <p:spPr>
          <a:xfrm>
            <a:off x="2722337" y="2051304"/>
            <a:ext cx="386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z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C26979B-3B7A-A937-920A-6D95B34BBBCE}"/>
              </a:ext>
            </a:extLst>
          </p:cNvPr>
          <p:cNvSpPr/>
          <p:nvPr/>
        </p:nvSpPr>
        <p:spPr>
          <a:xfrm>
            <a:off x="2537240" y="3487864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1F7C0EB3-DFDC-E7FF-ED40-78BE79B5C6AC}"/>
              </a:ext>
            </a:extLst>
          </p:cNvPr>
          <p:cNvSpPr/>
          <p:nvPr/>
        </p:nvSpPr>
        <p:spPr>
          <a:xfrm>
            <a:off x="2065020" y="3524534"/>
            <a:ext cx="304800" cy="10534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151466-EE94-A105-E0EF-A15FC320844A}"/>
              </a:ext>
            </a:extLst>
          </p:cNvPr>
          <p:cNvSpPr txBox="1"/>
          <p:nvPr/>
        </p:nvSpPr>
        <p:spPr>
          <a:xfrm>
            <a:off x="1640589" y="3711494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3260D11-C3E2-E50A-FE9E-D42729287D17}"/>
              </a:ext>
            </a:extLst>
          </p:cNvPr>
          <p:cNvSpPr/>
          <p:nvPr/>
        </p:nvSpPr>
        <p:spPr>
          <a:xfrm>
            <a:off x="2063184" y="4588329"/>
            <a:ext cx="304800" cy="105340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A722C-737C-5AE1-80DE-32C4D74A4624}"/>
              </a:ext>
            </a:extLst>
          </p:cNvPr>
          <p:cNvSpPr txBox="1"/>
          <p:nvPr/>
        </p:nvSpPr>
        <p:spPr>
          <a:xfrm>
            <a:off x="1638753" y="4775289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221BE5C-2117-0991-EA0F-F69C45F7C443}"/>
              </a:ext>
            </a:extLst>
          </p:cNvPr>
          <p:cNvSpPr/>
          <p:nvPr/>
        </p:nvSpPr>
        <p:spPr>
          <a:xfrm>
            <a:off x="2537240" y="5597887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6FCD92D-E44F-7F1E-8096-3EBB018E35FD}"/>
              </a:ext>
            </a:extLst>
          </p:cNvPr>
          <p:cNvSpPr/>
          <p:nvPr/>
        </p:nvSpPr>
        <p:spPr>
          <a:xfrm>
            <a:off x="2492450" y="4491814"/>
            <a:ext cx="185097" cy="1722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3D14AC-8472-2D67-4472-8B5F7CB20821}"/>
              </a:ext>
            </a:extLst>
          </p:cNvPr>
          <p:cNvSpPr txBox="1"/>
          <p:nvPr/>
        </p:nvSpPr>
        <p:spPr>
          <a:xfrm>
            <a:off x="2002058" y="2870710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r>
              <a:rPr lang="en-ES" sz="3600" baseline="-25000" dirty="0"/>
              <a:t>1</a:t>
            </a:r>
            <a:endParaRPr lang="en-E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D6C992-5E61-52BB-EA71-28AA309829E2}"/>
              </a:ext>
            </a:extLst>
          </p:cNvPr>
          <p:cNvSpPr txBox="1"/>
          <p:nvPr/>
        </p:nvSpPr>
        <p:spPr>
          <a:xfrm>
            <a:off x="2685395" y="4468699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q</a:t>
            </a:r>
            <a:r>
              <a:rPr lang="en-ES" sz="3600" baseline="-250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D3C34-D982-10A0-7BAA-EACB71478D6A}"/>
              </a:ext>
            </a:extLst>
          </p:cNvPr>
          <p:cNvSpPr txBox="1"/>
          <p:nvPr/>
        </p:nvSpPr>
        <p:spPr>
          <a:xfrm>
            <a:off x="1999193" y="5461422"/>
            <a:ext cx="6078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q</a:t>
            </a:r>
            <a:r>
              <a:rPr lang="en-ES" sz="3600" baseline="-25000" dirty="0"/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1E7F1-DEF2-6561-38F1-82A4C960BA74}"/>
              </a:ext>
            </a:extLst>
          </p:cNvPr>
          <p:cNvSpPr txBox="1"/>
          <p:nvPr/>
        </p:nvSpPr>
        <p:spPr>
          <a:xfrm>
            <a:off x="3955676" y="5107395"/>
            <a:ext cx="1782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r>
              <a:rPr lang="en-ES" sz="3600" baseline="-25000" dirty="0"/>
              <a:t>1</a:t>
            </a:r>
            <a:r>
              <a:rPr lang="en-ES" sz="3600" dirty="0"/>
              <a:t>=q</a:t>
            </a:r>
            <a:r>
              <a:rPr lang="en-ES" sz="3600" baseline="-25000" dirty="0"/>
              <a:t>3</a:t>
            </a:r>
            <a:r>
              <a:rPr lang="en-ES" sz="3600" dirty="0"/>
              <a:t>=q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4283BA-0D73-14D2-45E1-176AB5BC99A0}"/>
              </a:ext>
            </a:extLst>
          </p:cNvPr>
          <p:cNvSpPr txBox="1"/>
          <p:nvPr/>
        </p:nvSpPr>
        <p:spPr>
          <a:xfrm>
            <a:off x="3955676" y="5641731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q</a:t>
            </a:r>
            <a:r>
              <a:rPr lang="en-ES" sz="3600" baseline="-25000" dirty="0"/>
              <a:t>2</a:t>
            </a:r>
            <a:r>
              <a:rPr lang="en-ES" sz="3600" dirty="0"/>
              <a:t>=-2q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BB81D9-BB90-82A9-7C95-B35AA6D66CAA}"/>
              </a:ext>
            </a:extLst>
          </p:cNvPr>
          <p:cNvSpPr/>
          <p:nvPr/>
        </p:nvSpPr>
        <p:spPr>
          <a:xfrm>
            <a:off x="7923538" y="2883221"/>
            <a:ext cx="2068164" cy="2064080"/>
          </a:xfrm>
          <a:prstGeom prst="ellipse">
            <a:avLst/>
          </a:prstGeom>
          <a:gradFill flip="none" rotWithShape="1">
            <a:gsLst>
              <a:gs pos="92000">
                <a:srgbClr val="FF0000"/>
              </a:gs>
              <a:gs pos="78000">
                <a:schemeClr val="accent1">
                  <a:lumMod val="0"/>
                  <a:lumOff val="100000"/>
                </a:schemeClr>
              </a:gs>
              <a:gs pos="33000">
                <a:srgbClr val="0070C0"/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B3AF69-31DC-1A02-106E-2C9774D2EAE3}"/>
              </a:ext>
            </a:extLst>
          </p:cNvPr>
          <p:cNvCxnSpPr>
            <a:cxnSpLocks/>
          </p:cNvCxnSpPr>
          <p:nvPr/>
        </p:nvCxnSpPr>
        <p:spPr>
          <a:xfrm flipV="1">
            <a:off x="8957620" y="2107355"/>
            <a:ext cx="0" cy="939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E82090F-357D-BD9E-4CB1-C8468950558D}"/>
              </a:ext>
            </a:extLst>
          </p:cNvPr>
          <p:cNvSpPr txBox="1"/>
          <p:nvPr/>
        </p:nvSpPr>
        <p:spPr>
          <a:xfrm>
            <a:off x="8997209" y="2012585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FC5F57-BAF0-2AD4-BC26-4732CC32F246}"/>
              </a:ext>
            </a:extLst>
          </p:cNvPr>
          <p:cNvSpPr txBox="1"/>
          <p:nvPr/>
        </p:nvSpPr>
        <p:spPr>
          <a:xfrm>
            <a:off x="9602059" y="2371337"/>
            <a:ext cx="2297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 = σ</a:t>
            </a:r>
            <a:r>
              <a:rPr lang="en-ES" sz="3200" baseline="-25000" dirty="0"/>
              <a:t>0</a:t>
            </a:r>
            <a:r>
              <a:rPr lang="en-ES" sz="3200" dirty="0"/>
              <a:t>cos(θ)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0721A1-0A4D-BEB7-DBC6-F81C241B1DD4}"/>
              </a:ext>
            </a:extLst>
          </p:cNvPr>
          <p:cNvCxnSpPr>
            <a:cxnSpLocks/>
          </p:cNvCxnSpPr>
          <p:nvPr/>
        </p:nvCxnSpPr>
        <p:spPr>
          <a:xfrm flipH="1">
            <a:off x="7738241" y="4433439"/>
            <a:ext cx="669344" cy="6616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4C302C-DD42-3F3E-34D0-37ADE753ADA4}"/>
              </a:ext>
            </a:extLst>
          </p:cNvPr>
          <p:cNvCxnSpPr>
            <a:cxnSpLocks/>
          </p:cNvCxnSpPr>
          <p:nvPr/>
        </p:nvCxnSpPr>
        <p:spPr>
          <a:xfrm>
            <a:off x="9919490" y="3895660"/>
            <a:ext cx="75207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C7479FC-6D9D-DCB2-20BA-13E663F0ABC0}"/>
              </a:ext>
            </a:extLst>
          </p:cNvPr>
          <p:cNvCxnSpPr/>
          <p:nvPr/>
        </p:nvCxnSpPr>
        <p:spPr>
          <a:xfrm>
            <a:off x="8954784" y="3046388"/>
            <a:ext cx="0" cy="84927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20216E6-5CCD-D938-8E06-2FB29DDF7F49}"/>
              </a:ext>
            </a:extLst>
          </p:cNvPr>
          <p:cNvCxnSpPr>
            <a:cxnSpLocks/>
          </p:cNvCxnSpPr>
          <p:nvPr/>
        </p:nvCxnSpPr>
        <p:spPr>
          <a:xfrm flipH="1">
            <a:off x="8957620" y="3897155"/>
            <a:ext cx="1034082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38B0D8E-8A18-BDCC-4A1F-6CF506D72158}"/>
              </a:ext>
            </a:extLst>
          </p:cNvPr>
          <p:cNvCxnSpPr>
            <a:cxnSpLocks/>
          </p:cNvCxnSpPr>
          <p:nvPr/>
        </p:nvCxnSpPr>
        <p:spPr>
          <a:xfrm flipH="1">
            <a:off x="8470956" y="3915261"/>
            <a:ext cx="483828" cy="4638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47EC7D-BDC5-7289-7159-56311168CDF7}"/>
              </a:ext>
            </a:extLst>
          </p:cNvPr>
          <p:cNvSpPr txBox="1"/>
          <p:nvPr/>
        </p:nvSpPr>
        <p:spPr>
          <a:xfrm>
            <a:off x="7853864" y="493250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C042F9-7919-5E70-D724-74EAB32637B7}"/>
              </a:ext>
            </a:extLst>
          </p:cNvPr>
          <p:cNvSpPr txBox="1"/>
          <p:nvPr/>
        </p:nvSpPr>
        <p:spPr>
          <a:xfrm>
            <a:off x="10269549" y="378553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765D5D-1D50-FB7E-3E0E-1B4BEC1EF53A}"/>
              </a:ext>
            </a:extLst>
          </p:cNvPr>
          <p:cNvSpPr txBox="1"/>
          <p:nvPr/>
        </p:nvSpPr>
        <p:spPr>
          <a:xfrm>
            <a:off x="8558007" y="2805413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+</a:t>
            </a:r>
            <a:endParaRPr lang="en-E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612100-3A7D-C4A0-C318-6CEA2993A85A}"/>
              </a:ext>
            </a:extLst>
          </p:cNvPr>
          <p:cNvSpPr txBox="1"/>
          <p:nvPr/>
        </p:nvSpPr>
        <p:spPr>
          <a:xfrm>
            <a:off x="8710407" y="2957813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+</a:t>
            </a:r>
            <a:endParaRPr lang="en-E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F31C38-08D1-CEC9-CE54-FD230AA35411}"/>
              </a:ext>
            </a:extLst>
          </p:cNvPr>
          <p:cNvSpPr txBox="1"/>
          <p:nvPr/>
        </p:nvSpPr>
        <p:spPr>
          <a:xfrm>
            <a:off x="8922246" y="27643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+</a:t>
            </a:r>
            <a:endParaRPr lang="en-E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A08819-415F-0370-34F6-8576BCE29B7F}"/>
              </a:ext>
            </a:extLst>
          </p:cNvPr>
          <p:cNvSpPr txBox="1"/>
          <p:nvPr/>
        </p:nvSpPr>
        <p:spPr>
          <a:xfrm>
            <a:off x="8651767" y="4545811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-</a:t>
            </a:r>
            <a:endParaRPr lang="en-E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CCB0D4-21D9-0769-99C7-CAE1B44CDACA}"/>
              </a:ext>
            </a:extLst>
          </p:cNvPr>
          <p:cNvSpPr txBox="1"/>
          <p:nvPr/>
        </p:nvSpPr>
        <p:spPr>
          <a:xfrm>
            <a:off x="8984428" y="450757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-</a:t>
            </a:r>
            <a:endParaRPr lang="en-E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375F4C-B324-83B0-9F06-983EB4CE53EC}"/>
              </a:ext>
            </a:extLst>
          </p:cNvPr>
          <p:cNvSpPr txBox="1"/>
          <p:nvPr/>
        </p:nvSpPr>
        <p:spPr>
          <a:xfrm>
            <a:off x="8850066" y="4584052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-</a:t>
            </a:r>
            <a:endParaRPr lang="en-ES" dirty="0"/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58E9E64C-C3DD-5F35-319C-9482900D8D8F}"/>
              </a:ext>
            </a:extLst>
          </p:cNvPr>
          <p:cNvSpPr/>
          <p:nvPr/>
        </p:nvSpPr>
        <p:spPr>
          <a:xfrm>
            <a:off x="7471588" y="2883221"/>
            <a:ext cx="304800" cy="1012439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55FAA06-D8EA-95C6-7ACD-2635BCE6AA24}"/>
              </a:ext>
            </a:extLst>
          </p:cNvPr>
          <p:cNvSpPr txBox="1"/>
          <p:nvPr/>
        </p:nvSpPr>
        <p:spPr>
          <a:xfrm>
            <a:off x="7088347" y="3031593"/>
            <a:ext cx="429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6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714856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714D-9BBC-7174-F2C2-023EFE868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B2.S3.1</a:t>
            </a:r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FB2133DB-F0F8-79DD-4699-9E19A3AD9FA7}"/>
              </a:ext>
            </a:extLst>
          </p:cNvPr>
          <p:cNvSpPr/>
          <p:nvPr/>
        </p:nvSpPr>
        <p:spPr>
          <a:xfrm>
            <a:off x="925286" y="4212771"/>
            <a:ext cx="5170714" cy="1306286"/>
          </a:xfrm>
          <a:prstGeom prst="parallelogram">
            <a:avLst>
              <a:gd name="adj" fmla="val 146667"/>
            </a:avLst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 w="3810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3759189-F870-C81B-C35D-6477C2AA1133}"/>
              </a:ext>
            </a:extLst>
          </p:cNvPr>
          <p:cNvSpPr/>
          <p:nvPr/>
        </p:nvSpPr>
        <p:spPr>
          <a:xfrm>
            <a:off x="3462525" y="3476978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2DBF2-88DB-B9D3-CCA4-ABE1D20F1BF1}"/>
              </a:ext>
            </a:extLst>
          </p:cNvPr>
          <p:cNvSpPr txBox="1"/>
          <p:nvPr/>
        </p:nvSpPr>
        <p:spPr>
          <a:xfrm>
            <a:off x="3067534" y="2874491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endParaRPr lang="en-ES" sz="3600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A43FFC3-96EB-DDD9-8F9E-C017D25C0427}"/>
              </a:ext>
            </a:extLst>
          </p:cNvPr>
          <p:cNvSpPr/>
          <p:nvPr/>
        </p:nvSpPr>
        <p:spPr>
          <a:xfrm>
            <a:off x="2355968" y="3564666"/>
            <a:ext cx="373379" cy="12057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A4104-5209-19DC-4555-F6E6E2655AA4}"/>
              </a:ext>
            </a:extLst>
          </p:cNvPr>
          <p:cNvSpPr txBox="1"/>
          <p:nvPr/>
        </p:nvSpPr>
        <p:spPr>
          <a:xfrm>
            <a:off x="1931538" y="3798542"/>
            <a:ext cx="5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E349D86-4716-1703-A8A6-068100812819}"/>
              </a:ext>
            </a:extLst>
          </p:cNvPr>
          <p:cNvCxnSpPr>
            <a:cxnSpLocks/>
          </p:cNvCxnSpPr>
          <p:nvPr/>
        </p:nvCxnSpPr>
        <p:spPr>
          <a:xfrm>
            <a:off x="3513171" y="3551824"/>
            <a:ext cx="0" cy="1218598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86C4D7-9DEA-955A-E7A0-B9778A70FAE1}"/>
              </a:ext>
            </a:extLst>
          </p:cNvPr>
          <p:cNvGrpSpPr/>
          <p:nvPr/>
        </p:nvGrpSpPr>
        <p:grpSpPr>
          <a:xfrm>
            <a:off x="838200" y="6080195"/>
            <a:ext cx="476989" cy="164275"/>
            <a:chOff x="2325585" y="5248894"/>
            <a:chExt cx="476989" cy="164275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032E21-DFE2-2708-CE11-01358337CF60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DCF1782-3C31-4B41-3497-30257F7D3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72BFF3C-F1F8-8FC1-525C-0BD06C302B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42DFC4-B982-3BCD-5549-298CFD50F1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Arc 16">
            <a:extLst>
              <a:ext uri="{FF2B5EF4-FFF2-40B4-BE49-F238E27FC236}">
                <a16:creationId xmlns:a16="http://schemas.microsoft.com/office/drawing/2014/main" id="{D537AB49-80F3-24EE-E758-0D57F965E839}"/>
              </a:ext>
            </a:extLst>
          </p:cNvPr>
          <p:cNvSpPr/>
          <p:nvPr/>
        </p:nvSpPr>
        <p:spPr>
          <a:xfrm>
            <a:off x="1053933" y="5248922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C69CEEFA-8A39-A6B5-4188-D405AF9FE344}"/>
              </a:ext>
            </a:extLst>
          </p:cNvPr>
          <p:cNvSpPr/>
          <p:nvPr/>
        </p:nvSpPr>
        <p:spPr>
          <a:xfrm>
            <a:off x="6531455" y="3028968"/>
            <a:ext cx="5170714" cy="1306286"/>
          </a:xfrm>
          <a:prstGeom prst="parallelogram">
            <a:avLst>
              <a:gd name="adj" fmla="val 146667"/>
            </a:avLst>
          </a:prstGeom>
          <a:noFill/>
          <a:ln w="38100">
            <a:prstDash val="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16A5DD-CB3F-A139-46A9-7E75FE50B0DD}"/>
              </a:ext>
            </a:extLst>
          </p:cNvPr>
          <p:cNvSpPr/>
          <p:nvPr/>
        </p:nvSpPr>
        <p:spPr>
          <a:xfrm>
            <a:off x="9068694" y="2293175"/>
            <a:ext cx="95519" cy="876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870991-42A8-8676-A2FE-4292418DBF76}"/>
              </a:ext>
            </a:extLst>
          </p:cNvPr>
          <p:cNvSpPr txBox="1"/>
          <p:nvPr/>
        </p:nvSpPr>
        <p:spPr>
          <a:xfrm>
            <a:off x="8673703" y="1690688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q</a:t>
            </a:r>
            <a:endParaRPr lang="en-ES" sz="3600" dirty="0"/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64CC35CE-7584-D852-37B8-822EFCD11E70}"/>
              </a:ext>
            </a:extLst>
          </p:cNvPr>
          <p:cNvSpPr/>
          <p:nvPr/>
        </p:nvSpPr>
        <p:spPr>
          <a:xfrm>
            <a:off x="7962137" y="2380863"/>
            <a:ext cx="373379" cy="12057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A4966C-C965-82AF-9ADD-53A5B70E98AD}"/>
              </a:ext>
            </a:extLst>
          </p:cNvPr>
          <p:cNvSpPr txBox="1"/>
          <p:nvPr/>
        </p:nvSpPr>
        <p:spPr>
          <a:xfrm>
            <a:off x="7537707" y="2614739"/>
            <a:ext cx="5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d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72C5C5-F8A3-89A7-5119-52F05DA8148E}"/>
              </a:ext>
            </a:extLst>
          </p:cNvPr>
          <p:cNvCxnSpPr>
            <a:cxnSpLocks/>
          </p:cNvCxnSpPr>
          <p:nvPr/>
        </p:nvCxnSpPr>
        <p:spPr>
          <a:xfrm>
            <a:off x="9119340" y="2368021"/>
            <a:ext cx="0" cy="1218598"/>
          </a:xfrm>
          <a:prstGeom prst="line">
            <a:avLst/>
          </a:prstGeom>
          <a:ln w="38100">
            <a:prstDash val="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412C84D-F0FE-79C4-9888-9E72E459124C}"/>
              </a:ext>
            </a:extLst>
          </p:cNvPr>
          <p:cNvSpPr/>
          <p:nvPr/>
        </p:nvSpPr>
        <p:spPr>
          <a:xfrm>
            <a:off x="9068693" y="4837531"/>
            <a:ext cx="95519" cy="8768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0F0EFD-412C-C056-7422-637DC1E25D98}"/>
              </a:ext>
            </a:extLst>
          </p:cNvPr>
          <p:cNvCxnSpPr>
            <a:cxnSpLocks/>
          </p:cNvCxnSpPr>
          <p:nvPr/>
        </p:nvCxnSpPr>
        <p:spPr>
          <a:xfrm>
            <a:off x="9116453" y="3603472"/>
            <a:ext cx="0" cy="1218598"/>
          </a:xfrm>
          <a:prstGeom prst="line">
            <a:avLst/>
          </a:prstGeom>
          <a:ln w="381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F035BB-74F1-E363-AE2A-2DE67E8198CE}"/>
              </a:ext>
            </a:extLst>
          </p:cNvPr>
          <p:cNvSpPr txBox="1"/>
          <p:nvPr/>
        </p:nvSpPr>
        <p:spPr>
          <a:xfrm>
            <a:off x="8516608" y="4770422"/>
            <a:ext cx="5998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-q</a:t>
            </a:r>
            <a:endParaRPr lang="en-ES" sz="3600" dirty="0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2AC180ED-FC68-BE78-B190-A68E7C19A5C5}"/>
              </a:ext>
            </a:extLst>
          </p:cNvPr>
          <p:cNvSpPr/>
          <p:nvPr/>
        </p:nvSpPr>
        <p:spPr>
          <a:xfrm>
            <a:off x="7962137" y="3619878"/>
            <a:ext cx="373379" cy="1205756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BD25A0-DE35-0F5D-4FD2-ABCA78486645}"/>
              </a:ext>
            </a:extLst>
          </p:cNvPr>
          <p:cNvSpPr txBox="1"/>
          <p:nvPr/>
        </p:nvSpPr>
        <p:spPr>
          <a:xfrm>
            <a:off x="7585790" y="3776380"/>
            <a:ext cx="526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600" dirty="0"/>
              <a:t>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B944FF8-E8C6-60C6-FFE2-3883D3F8382F}"/>
              </a:ext>
            </a:extLst>
          </p:cNvPr>
          <p:cNvSpPr/>
          <p:nvPr/>
        </p:nvSpPr>
        <p:spPr>
          <a:xfrm>
            <a:off x="9032783" y="3554730"/>
            <a:ext cx="167337" cy="696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742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29A6B2-BFE3-2C11-4FB3-D4D5A1B8887B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6D2275A-0276-F2D5-284A-A322AD3763E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51B0A2-0705-02D1-6E69-8E1FC56129F3}"/>
              </a:ext>
            </a:extLst>
          </p:cNvPr>
          <p:cNvSpPr/>
          <p:nvPr/>
        </p:nvSpPr>
        <p:spPr>
          <a:xfrm rot="1306733">
            <a:off x="2303811" y="2006930"/>
            <a:ext cx="2743200" cy="2743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1000">
                <a:schemeClr val="accent1">
                  <a:lumMod val="0"/>
                  <a:lumOff val="100000"/>
                </a:schemeClr>
              </a:gs>
              <a:gs pos="78000">
                <a:schemeClr val="bg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D4129-4124-A53E-0A4F-A0794AB07030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D899A-F96E-8977-AC42-603669724E96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B9BC494D-3B8B-A317-CFD2-86F82C7C2E83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5B42D54A-6483-BA1B-2F5B-58384A31CF8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8D044-6251-E1AA-203F-C0DF643780CE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899EB-2C32-630B-0A0A-D0FD3E4B1219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AB9D6F-A2CB-F867-74D8-1A103D1F915F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FD2A43-B980-43C3-07DA-D82DBE777254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C8730E-9085-C15B-3EFB-C23465760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43D336-4CAB-2D0A-E95E-B841C5DCC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080C35-01FC-DBE7-46A2-344F99475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AC7F613-72D9-5702-FA27-26CC98802EC1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47802-9280-DEBB-5D4F-6FE0C77A1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B2.S3.2</a:t>
            </a:r>
          </a:p>
        </p:txBody>
      </p:sp>
    </p:spTree>
    <p:extLst>
      <p:ext uri="{BB962C8B-B14F-4D97-AF65-F5344CB8AC3E}">
        <p14:creationId xmlns:p14="http://schemas.microsoft.com/office/powerpoint/2010/main" val="42867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D9CA7-F0BA-1AF5-9EB6-863A4BA2F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56816A-9B9F-2599-1851-DF59CD743B00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B1749D66-0763-87A7-7A05-4C6998EAE0CB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B7917C-524A-84BA-2A39-66433BCFB7B9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B51CAD-D0DD-B8EB-7098-1332EAA3A80B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CDB5C8-FBD8-CBC3-0303-D2E410F2DE8D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96C1FE-4CEB-2361-5200-C4032B79470A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9F1C1C-44CA-995F-1505-E2A8EC493E21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2B93F8-D77E-765A-358C-F49B163DD173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DF07E9FE-A568-EE40-F92A-81BAD823B452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880DAB91-9F5E-B2BA-C55B-422F924F6943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2A2C19F-5B5F-3473-72CB-A70CA808D63A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267E76-C9CC-9853-69FB-9D5214B80566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419FE3-E773-BFA9-C535-DEB1F8A4A0C4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1201C8-FD99-9146-43B1-0B8DA910BCB3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08B19FC-5B6A-9EC5-5B81-E29E4AC4554C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6BE8F27-CC15-F70E-0644-8FD7DB93D06F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1A0C07E-2A1D-6720-7AE8-BC6A5AB39F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31C2B2-51B3-86EB-5759-31E12D7643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B6D0B5E-50C3-A8E2-60E7-E99864BC7C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2F7D18A0-199C-E6F3-A035-C4A941C21EFA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89401-54E5-C6E2-EB23-4426071E96B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ES"/>
              <a:t>B2.S3.2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778027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0E028-5395-54B7-7BAE-40EEA1CD1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1B4999-8D1C-A5E6-5DEE-F900E9248934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8A4ECB9-89FE-0530-E92D-D9C75CA1120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A8A43-9104-9091-3A91-2DA5C713F727}"/>
              </a:ext>
            </a:extLst>
          </p:cNvPr>
          <p:cNvSpPr/>
          <p:nvPr/>
        </p:nvSpPr>
        <p:spPr>
          <a:xfrm rot="1306733">
            <a:off x="2303811" y="2006930"/>
            <a:ext cx="2743200" cy="2743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51000">
                <a:schemeClr val="accent1">
                  <a:lumMod val="0"/>
                  <a:lumOff val="100000"/>
                </a:schemeClr>
              </a:gs>
              <a:gs pos="78000">
                <a:schemeClr val="bg1">
                  <a:lumMod val="75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FEC87CDB-E423-8628-A4EB-C7593548A430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11B6C7EE-5901-3819-5251-7AAE6700190A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FF0E63-C42D-DC91-6C3A-19FA57731BC5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A33F38-EBAD-4FBB-FEAA-D1EC08F2DB66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1006C2-03FC-31E4-7322-107656802A73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74C6A82-1617-4C19-C602-84733210A2DE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E9D098-2DF8-5E40-FE80-176E5FA432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C72D70-DB0C-C8C6-5025-5B21F2D546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1C8CEF7-E6EB-9D94-3AA9-04263D9071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58497FC4-AFC2-F0D1-AF26-FA0D84683CE1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C7286-4C07-603E-109C-49A71065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S" dirty="0"/>
              <a:t>B2.S3.3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AADE78-E113-DEC9-AD9D-160B067C4587}"/>
              </a:ext>
            </a:extLst>
          </p:cNvPr>
          <p:cNvCxnSpPr>
            <a:cxnSpLocks/>
          </p:cNvCxnSpPr>
          <p:nvPr/>
        </p:nvCxnSpPr>
        <p:spPr>
          <a:xfrm>
            <a:off x="8273640" y="3371850"/>
            <a:ext cx="402771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9544AB-2EE1-43E3-7383-03F01B10AF1C}"/>
              </a:ext>
            </a:extLst>
          </p:cNvPr>
          <p:cNvGrpSpPr/>
          <p:nvPr/>
        </p:nvGrpSpPr>
        <p:grpSpPr>
          <a:xfrm>
            <a:off x="8220918" y="2492215"/>
            <a:ext cx="492443" cy="714419"/>
            <a:chOff x="6807375" y="1908879"/>
            <a:chExt cx="492443" cy="71441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223301-A876-C3D4-F1BD-1536006F187A}"/>
                </a:ext>
              </a:extLst>
            </p:cNvPr>
            <p:cNvSpPr txBox="1"/>
            <p:nvPr/>
          </p:nvSpPr>
          <p:spPr>
            <a:xfrm>
              <a:off x="6807375" y="1976967"/>
              <a:ext cx="4443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p</a:t>
              </a:r>
              <a:endParaRPr lang="en-ES" sz="3600" baseline="-250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3A09910-D6BB-DDC0-501A-723DE574B347}"/>
                </a:ext>
              </a:extLst>
            </p:cNvPr>
            <p:cNvSpPr txBox="1"/>
            <p:nvPr/>
          </p:nvSpPr>
          <p:spPr>
            <a:xfrm>
              <a:off x="6807375" y="1908879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915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</TotalTime>
  <Words>411</Words>
  <Application>Microsoft Macintosh PowerPoint</Application>
  <PresentationFormat>Widescreen</PresentationFormat>
  <Paragraphs>282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Aptos</vt:lpstr>
      <vt:lpstr>Aptos Display</vt:lpstr>
      <vt:lpstr>Arial</vt:lpstr>
      <vt:lpstr>Cambria Math</vt:lpstr>
      <vt:lpstr>Office Theme</vt:lpstr>
      <vt:lpstr>B1.S1.1</vt:lpstr>
      <vt:lpstr>B1.S1.2</vt:lpstr>
      <vt:lpstr>B1.S2.1</vt:lpstr>
      <vt:lpstr>B1.S2.1</vt:lpstr>
      <vt:lpstr>B1.S2.2</vt:lpstr>
      <vt:lpstr>B2.S3.1</vt:lpstr>
      <vt:lpstr>B2.S3.2</vt:lpstr>
      <vt:lpstr>PowerPoint Presentation</vt:lpstr>
      <vt:lpstr>B2.S3.3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B2.S4.1</vt:lpstr>
      <vt:lpstr>B2.S4.1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Fernando Regodón Harkness</dc:creator>
  <cp:lastModifiedBy>Guillermo Fernando Regodón Harkness</cp:lastModifiedBy>
  <cp:revision>50</cp:revision>
  <dcterms:created xsi:type="dcterms:W3CDTF">2024-10-24T17:35:19Z</dcterms:created>
  <dcterms:modified xsi:type="dcterms:W3CDTF">2025-10-07T18:28:06Z</dcterms:modified>
</cp:coreProperties>
</file>