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1" r:id="rId4"/>
    <p:sldId id="283" r:id="rId5"/>
    <p:sldId id="284" r:id="rId6"/>
    <p:sldId id="285" r:id="rId7"/>
    <p:sldId id="256" r:id="rId8"/>
    <p:sldId id="286" r:id="rId9"/>
    <p:sldId id="288" r:id="rId10"/>
    <p:sldId id="287" r:id="rId11"/>
    <p:sldId id="258" r:id="rId12"/>
    <p:sldId id="257" r:id="rId13"/>
    <p:sldId id="289" r:id="rId14"/>
    <p:sldId id="290" r:id="rId15"/>
    <p:sldId id="259" r:id="rId16"/>
    <p:sldId id="260" r:id="rId17"/>
    <p:sldId id="262" r:id="rId18"/>
    <p:sldId id="261" r:id="rId19"/>
    <p:sldId id="263" r:id="rId20"/>
    <p:sldId id="264" r:id="rId21"/>
    <p:sldId id="265" r:id="rId22"/>
    <p:sldId id="266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/>
    <p:restoredTop sz="94538"/>
  </p:normalViewPr>
  <p:slideViewPr>
    <p:cSldViewPr snapToGrid="0">
      <p:cViewPr varScale="1">
        <p:scale>
          <a:sx n="117" d="100"/>
          <a:sy n="117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6/10/25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E67-FBBB-143C-A813-9A9FD994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D3333-7658-F0C3-D776-94AF45A4F902}"/>
              </a:ext>
            </a:extLst>
          </p:cNvPr>
          <p:cNvCxnSpPr/>
          <p:nvPr/>
        </p:nvCxnSpPr>
        <p:spPr>
          <a:xfrm>
            <a:off x="1731264" y="4974336"/>
            <a:ext cx="35112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6AF308D-071A-8BF3-9D42-C5813D6D7250}"/>
              </a:ext>
            </a:extLst>
          </p:cNvPr>
          <p:cNvSpPr/>
          <p:nvPr/>
        </p:nvSpPr>
        <p:spPr>
          <a:xfrm rot="16200000">
            <a:off x="3334512" y="3651504"/>
            <a:ext cx="304800" cy="35112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4429A-1379-D02D-FA5F-2232240CB4F2}"/>
              </a:ext>
            </a:extLst>
          </p:cNvPr>
          <p:cNvSpPr txBox="1"/>
          <p:nvPr/>
        </p:nvSpPr>
        <p:spPr>
          <a:xfrm>
            <a:off x="4242816" y="432800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381D4-5D9D-9855-D418-EEC5D7BE7646}"/>
              </a:ext>
            </a:extLst>
          </p:cNvPr>
          <p:cNvCxnSpPr/>
          <p:nvPr/>
        </p:nvCxnSpPr>
        <p:spPr>
          <a:xfrm flipH="1" flipV="1">
            <a:off x="1194816" y="2560320"/>
            <a:ext cx="536448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C3183C-0C63-DDBE-A4EB-ED184D0B177B}"/>
              </a:ext>
            </a:extLst>
          </p:cNvPr>
          <p:cNvSpPr txBox="1"/>
          <p:nvPr/>
        </p:nvSpPr>
        <p:spPr>
          <a:xfrm>
            <a:off x="1510691" y="236301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71565-DC44-D31C-DDB7-6404F0763A89}"/>
              </a:ext>
            </a:extLst>
          </p:cNvPr>
          <p:cNvSpPr txBox="1"/>
          <p:nvPr/>
        </p:nvSpPr>
        <p:spPr>
          <a:xfrm>
            <a:off x="1498499" y="221047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88536-62C9-38F3-72A3-A11FF326F162}"/>
              </a:ext>
            </a:extLst>
          </p:cNvPr>
          <p:cNvSpPr txBox="1"/>
          <p:nvPr/>
        </p:nvSpPr>
        <p:spPr>
          <a:xfrm>
            <a:off x="3266339" y="55168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A15103E-D7DD-7878-1E56-3389EFC4D0D6}"/>
              </a:ext>
            </a:extLst>
          </p:cNvPr>
          <p:cNvSpPr/>
          <p:nvPr/>
        </p:nvSpPr>
        <p:spPr>
          <a:xfrm>
            <a:off x="1181360" y="3291840"/>
            <a:ext cx="304800" cy="16824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C872-589B-06FA-9386-EB6F99A228DD}"/>
              </a:ext>
            </a:extLst>
          </p:cNvPr>
          <p:cNvSpPr txBox="1"/>
          <p:nvPr/>
        </p:nvSpPr>
        <p:spPr>
          <a:xfrm>
            <a:off x="779318" y="380992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464B8-CEAF-9C60-4CDB-1900705C3BC7}"/>
              </a:ext>
            </a:extLst>
          </p:cNvPr>
          <p:cNvSpPr txBox="1"/>
          <p:nvPr/>
        </p:nvSpPr>
        <p:spPr>
          <a:xfrm>
            <a:off x="10297136" y="400483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18FF8C-9E65-9DE4-313D-35045B20BECC}"/>
              </a:ext>
            </a:extLst>
          </p:cNvPr>
          <p:cNvCxnSpPr>
            <a:cxnSpLocks/>
          </p:cNvCxnSpPr>
          <p:nvPr/>
        </p:nvCxnSpPr>
        <p:spPr>
          <a:xfrm flipV="1">
            <a:off x="7392528" y="1634777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94AC3-AD35-06AF-3409-3C41D8B34846}"/>
              </a:ext>
            </a:extLst>
          </p:cNvPr>
          <p:cNvSpPr txBox="1"/>
          <p:nvPr/>
        </p:nvSpPr>
        <p:spPr>
          <a:xfrm>
            <a:off x="10729739" y="496816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85CD-9F93-00D2-DF28-FC342818C8E5}"/>
              </a:ext>
            </a:extLst>
          </p:cNvPr>
          <p:cNvSpPr txBox="1"/>
          <p:nvPr/>
        </p:nvSpPr>
        <p:spPr>
          <a:xfrm>
            <a:off x="6760780" y="288333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AFFD0-43BC-642B-0F68-E01199DE2599}"/>
              </a:ext>
            </a:extLst>
          </p:cNvPr>
          <p:cNvCxnSpPr>
            <a:cxnSpLocks/>
          </p:cNvCxnSpPr>
          <p:nvPr/>
        </p:nvCxnSpPr>
        <p:spPr>
          <a:xfrm>
            <a:off x="7392528" y="4858512"/>
            <a:ext cx="4098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533C65-011B-8195-EEEF-C8DD5128C7F0}"/>
              </a:ext>
            </a:extLst>
          </p:cNvPr>
          <p:cNvCxnSpPr/>
          <p:nvPr/>
        </p:nvCxnSpPr>
        <p:spPr>
          <a:xfrm>
            <a:off x="7392528" y="4858512"/>
            <a:ext cx="3511296" cy="0"/>
          </a:xfrm>
          <a:prstGeom prst="line">
            <a:avLst/>
          </a:prstGeom>
          <a:ln w="6985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1B81F-D51A-63B1-D624-F2B2BEF17BCF}"/>
              </a:ext>
            </a:extLst>
          </p:cNvPr>
          <p:cNvCxnSpPr>
            <a:cxnSpLocks/>
          </p:cNvCxnSpPr>
          <p:nvPr/>
        </p:nvCxnSpPr>
        <p:spPr>
          <a:xfrm flipH="1" flipV="1">
            <a:off x="6778166" y="2461191"/>
            <a:ext cx="614362" cy="731520"/>
          </a:xfrm>
          <a:prstGeom prst="straightConnector1">
            <a:avLst/>
          </a:prstGeom>
          <a:ln w="698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51FE8-9464-B77E-75E2-13BB9F42841F}"/>
              </a:ext>
            </a:extLst>
          </p:cNvPr>
          <p:cNvCxnSpPr>
            <a:cxnSpLocks/>
          </p:cNvCxnSpPr>
          <p:nvPr/>
        </p:nvCxnSpPr>
        <p:spPr>
          <a:xfrm>
            <a:off x="7453488" y="3258836"/>
            <a:ext cx="1415322" cy="1611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58A797-65BE-E7C3-91CE-EA2E89497189}"/>
              </a:ext>
            </a:extLst>
          </p:cNvPr>
          <p:cNvSpPr txBox="1"/>
          <p:nvPr/>
        </p:nvSpPr>
        <p:spPr>
          <a:xfrm>
            <a:off x="6927370" y="476082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3B182-D3A6-9CC0-E785-D012F46EFF6B}"/>
              </a:ext>
            </a:extLst>
          </p:cNvPr>
          <p:cNvSpPr txBox="1"/>
          <p:nvPr/>
        </p:nvSpPr>
        <p:spPr>
          <a:xfrm>
            <a:off x="6778166" y="2015513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u</a:t>
            </a:r>
            <a:r>
              <a:rPr lang="en-ES" sz="3600" baseline="-25000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81BD24-3B7A-953B-48C5-F4210B3E3A0F}"/>
              </a:ext>
            </a:extLst>
          </p:cNvPr>
          <p:cNvSpPr txBox="1"/>
          <p:nvPr/>
        </p:nvSpPr>
        <p:spPr>
          <a:xfrm>
            <a:off x="6765974" y="186297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1E48D-B1DF-E08A-1D67-B9698F81E7D0}"/>
              </a:ext>
            </a:extLst>
          </p:cNvPr>
          <p:cNvGrpSpPr/>
          <p:nvPr/>
        </p:nvGrpSpPr>
        <p:grpSpPr>
          <a:xfrm>
            <a:off x="8599536" y="4696969"/>
            <a:ext cx="387108" cy="323088"/>
            <a:chOff x="7416912" y="5849112"/>
            <a:chExt cx="922416" cy="32308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F16FA-B7F6-9AF4-5267-AC8FC20FC7EC}"/>
                </a:ext>
              </a:extLst>
            </p:cNvPr>
            <p:cNvCxnSpPr/>
            <p:nvPr/>
          </p:nvCxnSpPr>
          <p:spPr>
            <a:xfrm>
              <a:off x="7416912" y="6010656"/>
              <a:ext cx="922416" cy="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9B7631-09AC-3BB5-1D50-3F3098B4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84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C89095-881B-85AD-5186-1C63E5FD7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328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99D875-DADE-37C9-C657-759C882BDB5A}"/>
              </a:ext>
            </a:extLst>
          </p:cNvPr>
          <p:cNvSpPr txBox="1"/>
          <p:nvPr/>
        </p:nvSpPr>
        <p:spPr>
          <a:xfrm>
            <a:off x="8580308" y="4968081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x'</a:t>
            </a:r>
          </a:p>
        </p:txBody>
      </p:sp>
    </p:spTree>
    <p:extLst>
      <p:ext uri="{BB962C8B-B14F-4D97-AF65-F5344CB8AC3E}">
        <p14:creationId xmlns:p14="http://schemas.microsoft.com/office/powerpoint/2010/main" val="17229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ABA7-4DEC-071B-9D0F-51AFA905E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B63D3-DDB2-D905-A717-7BD0BF2192CF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F604417-D13A-4A30-6AC3-36118C0791A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275B9-165D-5E68-3309-EE0A2901F956}"/>
              </a:ext>
            </a:extLst>
          </p:cNvPr>
          <p:cNvSpPr txBox="1"/>
          <p:nvPr/>
        </p:nvSpPr>
        <p:spPr>
          <a:xfrm>
            <a:off x="3313216" y="2766954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r>
              <a:rPr lang="en-ES" sz="3200" baseline="-25000" dirty="0"/>
              <a:t>c</a:t>
            </a:r>
            <a:endParaRPr lang="en-ES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5B5718-F23C-5A2A-ECDC-54B17A4FB3B2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A5592-2C11-4CC9-7D35-CC10E5D25EC1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0D06F-6472-B335-1DAC-325F571EF48E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53C13-5125-EDE2-F888-7D57C40B04B0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337ED-B28F-A449-58DB-395F689F69E1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95F2753-C447-4B91-33ED-2B2411ACF21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AA49AC4-8329-F348-1016-E201C23EF09A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F51AFEC-32CB-7C7A-CCF2-6240AF626561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56181-D8E9-873F-F780-671F1A267DE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F26F2-5FCA-6918-3AA4-81C1A42DBD3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A41E-C95E-9953-6895-01B5262093E7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FE0F2-F289-0683-EA74-E3FB378CACCA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493776-20C2-D6CC-3CBB-B2622B86BD6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371806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8C8D4-60DE-28A6-00FF-97623BA6FE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E9C17C-495A-0162-FDD5-BF8EA4581F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90A45-12B3-E6FF-72E5-CEF888A5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5F995-C247-A1D9-E205-232195DB3933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27B03E8-82FD-F08F-861C-6D0A33F4A319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8E831-3A42-0120-92F8-C880FC005015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9E7BA-7FE5-20FC-71DE-2D0BC33C02A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4A3FA9E-BB46-6723-058D-BA156DFD9ADA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710CCB9-C85E-76BC-0CE1-43602100ABE6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65C92FDB-B78F-0A83-E2CA-3B8EB4322D5C}"/>
              </a:ext>
            </a:extLst>
          </p:cNvPr>
          <p:cNvSpPr/>
          <p:nvPr/>
        </p:nvSpPr>
        <p:spPr>
          <a:xfrm rot="16200000">
            <a:off x="3916552" y="376085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29E65-CDE6-4B14-90B1-907AD22CAAA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FD1E5-1F14-06AA-E61C-F6197A944B08}"/>
              </a:ext>
            </a:extLst>
          </p:cNvPr>
          <p:cNvSpPr txBox="1"/>
          <p:nvPr/>
        </p:nvSpPr>
        <p:spPr>
          <a:xfrm>
            <a:off x="3799115" y="406927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6A298-31A2-8C97-CF3C-CC9F6574F54B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D0D6-D14D-F6F7-8A0B-4072F066E07A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5B7363-C1FB-3173-D4CB-C74B586F7872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A480D-F9ED-3623-282C-1F9CE0533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99C83D-7862-3D91-E75C-5590959EF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FD2FA4-6B5C-6FE7-4EAF-D82D29F2C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4452DAC9-7CF5-C230-9E03-A2DDF52B5AB9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3EC94B-399B-E38E-37E0-45E79477B9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7713CC-28F8-C6E2-F247-65CC3CDEF2ED}"/>
              </a:ext>
            </a:extLst>
          </p:cNvPr>
          <p:cNvCxnSpPr>
            <a:cxnSpLocks/>
          </p:cNvCxnSpPr>
          <p:nvPr/>
        </p:nvCxnSpPr>
        <p:spPr>
          <a:xfrm>
            <a:off x="8295413" y="3361167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8EAFAF-9BA3-FDFE-9ACF-AAAB636FF3E8}"/>
              </a:ext>
            </a:extLst>
          </p:cNvPr>
          <p:cNvGrpSpPr/>
          <p:nvPr/>
        </p:nvGrpSpPr>
        <p:grpSpPr>
          <a:xfrm>
            <a:off x="8242691" y="2481532"/>
            <a:ext cx="492443" cy="714419"/>
            <a:chOff x="6807375" y="1908879"/>
            <a:chExt cx="492443" cy="7144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ACA039-C6A0-C25B-1CCC-BC285DD48FE8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18C7D2-4027-C551-6594-979890F6D6D3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AFA48-7635-1EC1-8093-705313FB6501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7CB7C4-3DAB-2646-6107-B8F267E6776A}"/>
              </a:ext>
            </a:extLst>
          </p:cNvPr>
          <p:cNvGrpSpPr/>
          <p:nvPr/>
        </p:nvGrpSpPr>
        <p:grpSpPr>
          <a:xfrm>
            <a:off x="4370182" y="2588364"/>
            <a:ext cx="536494" cy="714419"/>
            <a:chOff x="6807375" y="1908879"/>
            <a:chExt cx="536494" cy="714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CEFE6C-C440-0D8B-B05F-7F527EF13A4C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DD7653-60D8-9F54-E7B5-FDB7C18160FE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BB20B94A-411C-9E84-662C-62BF4BA5AB2F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C54DAD-07BD-9AB3-07F7-4FC0E33F002D}"/>
              </a:ext>
            </a:extLst>
          </p:cNvPr>
          <p:cNvSpPr txBox="1"/>
          <p:nvPr/>
        </p:nvSpPr>
        <p:spPr>
          <a:xfrm>
            <a:off x="3831218" y="2732141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13871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75D9-B264-825B-532B-B180860E6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763DD9-993C-3514-E675-95E24402EB2D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BC2F58-A019-92D9-6FD2-20C8F41FB173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F3C7A-0632-AEFC-D827-6BFB079255A9}"/>
              </a:ext>
            </a:extLst>
          </p:cNvPr>
          <p:cNvSpPr txBox="1"/>
          <p:nvPr/>
        </p:nvSpPr>
        <p:spPr>
          <a:xfrm>
            <a:off x="3264205" y="278640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A35E1E-B36B-E23D-6EBD-E993B7DEA20C}"/>
              </a:ext>
            </a:extLst>
          </p:cNvPr>
          <p:cNvSpPr/>
          <p:nvPr/>
        </p:nvSpPr>
        <p:spPr>
          <a:xfrm>
            <a:off x="1832260" y="1514059"/>
            <a:ext cx="3672446" cy="36942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14AD376-A594-A0DA-BDB3-0958643FC146}"/>
              </a:ext>
            </a:extLst>
          </p:cNvPr>
          <p:cNvSpPr/>
          <p:nvPr/>
        </p:nvSpPr>
        <p:spPr>
          <a:xfrm rot="16200000">
            <a:off x="6026728" y="3542807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905BA6B-123B-52BB-96A1-32BACAD88736}"/>
              </a:ext>
            </a:extLst>
          </p:cNvPr>
          <p:cNvSpPr/>
          <p:nvPr/>
        </p:nvSpPr>
        <p:spPr>
          <a:xfrm rot="16200000">
            <a:off x="4273138" y="4758048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C38797DC-B676-8C5B-8C35-36A21D773294}"/>
              </a:ext>
            </a:extLst>
          </p:cNvPr>
          <p:cNvSpPr/>
          <p:nvPr/>
        </p:nvSpPr>
        <p:spPr>
          <a:xfrm rot="16200000">
            <a:off x="3916552" y="396768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3FF0A-8937-08D2-1310-3B4A47DBAA49}"/>
              </a:ext>
            </a:extLst>
          </p:cNvPr>
          <p:cNvSpPr txBox="1"/>
          <p:nvPr/>
        </p:nvSpPr>
        <p:spPr>
          <a:xfrm>
            <a:off x="5864433" y="59574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A4A39-E45D-AC6A-09BA-6EBB1012D984}"/>
              </a:ext>
            </a:extLst>
          </p:cNvPr>
          <p:cNvSpPr txBox="1"/>
          <p:nvPr/>
        </p:nvSpPr>
        <p:spPr>
          <a:xfrm>
            <a:off x="3799115" y="427610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AE7BA-7A0A-C319-82A4-AA88835A3320}"/>
              </a:ext>
            </a:extLst>
          </p:cNvPr>
          <p:cNvSpPr txBox="1"/>
          <p:nvPr/>
        </p:nvSpPr>
        <p:spPr>
          <a:xfrm>
            <a:off x="4176158" y="534983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4B5B96-0088-F82B-5A7B-D18FA389AB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D212A-2AB5-CCC3-A44B-C7E9FA75A584}"/>
              </a:ext>
            </a:extLst>
          </p:cNvPr>
          <p:cNvCxnSpPr>
            <a:cxnSpLocks/>
          </p:cNvCxnSpPr>
          <p:nvPr/>
        </p:nvCxnSpPr>
        <p:spPr>
          <a:xfrm>
            <a:off x="8295413" y="3361167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18F7BC-A860-C613-EC4D-281DDB03791A}"/>
              </a:ext>
            </a:extLst>
          </p:cNvPr>
          <p:cNvGrpSpPr/>
          <p:nvPr/>
        </p:nvGrpSpPr>
        <p:grpSpPr>
          <a:xfrm>
            <a:off x="8295413" y="3460253"/>
            <a:ext cx="492443" cy="714419"/>
            <a:chOff x="6807375" y="1908879"/>
            <a:chExt cx="492443" cy="7144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423E74-077D-F3D4-3EC5-AE7876EF297A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ABE09D-0045-36A9-6F90-714DD6995365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A5ED51-2612-EC3D-5D32-F3007D904DDE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654F4F-7C49-BECF-17CD-5741369D18A2}"/>
              </a:ext>
            </a:extLst>
          </p:cNvPr>
          <p:cNvGrpSpPr/>
          <p:nvPr/>
        </p:nvGrpSpPr>
        <p:grpSpPr>
          <a:xfrm>
            <a:off x="4439605" y="3333875"/>
            <a:ext cx="536494" cy="714419"/>
            <a:chOff x="6807375" y="1908879"/>
            <a:chExt cx="536494" cy="714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8B3DF1-CE3D-9021-24F0-3D2D302A83C2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FF0838-5957-CD49-9DA3-C81C0431F8AA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A1E35302-89CD-CA7C-D6A9-E8787064145F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A319F1-61BE-99FC-8CE0-606D58918292}"/>
              </a:ext>
            </a:extLst>
          </p:cNvPr>
          <p:cNvSpPr txBox="1"/>
          <p:nvPr/>
        </p:nvSpPr>
        <p:spPr>
          <a:xfrm>
            <a:off x="3824138" y="3385797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A5560C-D58A-C2D3-D49B-D5ED93468D1C}"/>
              </a:ext>
            </a:extLst>
          </p:cNvPr>
          <p:cNvCxnSpPr>
            <a:stCxn id="6" idx="7"/>
          </p:cNvCxnSpPr>
          <p:nvPr/>
        </p:nvCxnSpPr>
        <p:spPr>
          <a:xfrm flipV="1">
            <a:off x="3740131" y="1828800"/>
            <a:ext cx="945695" cy="1474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35CC31-AF1B-E747-5FB0-282B93A6AD92}"/>
              </a:ext>
            </a:extLst>
          </p:cNvPr>
          <p:cNvCxnSpPr>
            <a:cxnSpLocks/>
          </p:cNvCxnSpPr>
          <p:nvPr/>
        </p:nvCxnSpPr>
        <p:spPr>
          <a:xfrm flipV="1">
            <a:off x="4354347" y="1845099"/>
            <a:ext cx="353031" cy="14324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C43FB9-0C95-FB13-EEA0-773ED439882E}"/>
              </a:ext>
            </a:extLst>
          </p:cNvPr>
          <p:cNvCxnSpPr>
            <a:cxnSpLocks/>
          </p:cNvCxnSpPr>
          <p:nvPr/>
        </p:nvCxnSpPr>
        <p:spPr>
          <a:xfrm flipH="1" flipV="1">
            <a:off x="4707378" y="1867120"/>
            <a:ext cx="3588035" cy="1490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D55EED7-4859-7187-68F3-D5FF8D930EE5}"/>
              </a:ext>
            </a:extLst>
          </p:cNvPr>
          <p:cNvSpPr/>
          <p:nvPr/>
        </p:nvSpPr>
        <p:spPr>
          <a:xfrm>
            <a:off x="3157914" y="2903743"/>
            <a:ext cx="945695" cy="978523"/>
          </a:xfrm>
          <a:prstGeom prst="arc">
            <a:avLst>
              <a:gd name="adj1" fmla="val 1842945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A47E815-8CED-D086-4531-C7C5A506E9F7}"/>
              </a:ext>
            </a:extLst>
          </p:cNvPr>
          <p:cNvSpPr/>
          <p:nvPr/>
        </p:nvSpPr>
        <p:spPr>
          <a:xfrm>
            <a:off x="3834289" y="2883673"/>
            <a:ext cx="945695" cy="978523"/>
          </a:xfrm>
          <a:prstGeom prst="arc">
            <a:avLst>
              <a:gd name="adj1" fmla="val 17247110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BE644F9-641C-1D86-E45C-CDD6DB614DA7}"/>
              </a:ext>
            </a:extLst>
          </p:cNvPr>
          <p:cNvSpPr/>
          <p:nvPr/>
        </p:nvSpPr>
        <p:spPr>
          <a:xfrm>
            <a:off x="7794070" y="2877440"/>
            <a:ext cx="945695" cy="978523"/>
          </a:xfrm>
          <a:prstGeom prst="arc">
            <a:avLst>
              <a:gd name="adj1" fmla="val 10684801"/>
              <a:gd name="adj2" fmla="val 9085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38E962-FF65-B813-4469-188C808539BC}"/>
              </a:ext>
            </a:extLst>
          </p:cNvPr>
          <p:cNvSpPr txBox="1"/>
          <p:nvPr/>
        </p:nvSpPr>
        <p:spPr>
          <a:xfrm>
            <a:off x="3796230" y="21480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44AAC-C1D9-5580-9896-3C2DB3626517}"/>
              </a:ext>
            </a:extLst>
          </p:cNvPr>
          <p:cNvSpPr txBox="1"/>
          <p:nvPr/>
        </p:nvSpPr>
        <p:spPr>
          <a:xfrm>
            <a:off x="4526880" y="223391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ρ'</a:t>
            </a:r>
            <a:endParaRPr lang="en-E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46634-6D63-BDF9-6FCD-D5FBD3492ED1}"/>
              </a:ext>
            </a:extLst>
          </p:cNvPr>
          <p:cNvSpPr txBox="1"/>
          <p:nvPr/>
        </p:nvSpPr>
        <p:spPr>
          <a:xfrm>
            <a:off x="6147326" y="194152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</a:t>
            </a:r>
            <a:endParaRPr lang="en-E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045CE-3BF0-D6DC-832D-98206D58E99D}"/>
              </a:ext>
            </a:extLst>
          </p:cNvPr>
          <p:cNvSpPr txBox="1"/>
          <p:nvPr/>
        </p:nvSpPr>
        <p:spPr>
          <a:xfrm>
            <a:off x="8496798" y="2432027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</a:t>
            </a:r>
            <a:endParaRPr lang="en-E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C2595-AD3B-5512-E78F-F26795CE09D9}"/>
              </a:ext>
            </a:extLst>
          </p:cNvPr>
          <p:cNvSpPr txBox="1"/>
          <p:nvPr/>
        </p:nvSpPr>
        <p:spPr>
          <a:xfrm>
            <a:off x="4666393" y="2693148"/>
            <a:ext cx="65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⍺'</a:t>
            </a:r>
            <a:endParaRPr lang="en-E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8DA0B-B177-A9AB-DA9D-8949C80F2BEF}"/>
              </a:ext>
            </a:extLst>
          </p:cNvPr>
          <p:cNvSpPr txBox="1"/>
          <p:nvPr/>
        </p:nvSpPr>
        <p:spPr>
          <a:xfrm>
            <a:off x="6849965" y="284422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Ω</a:t>
            </a:r>
            <a:endParaRPr lang="en-E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3C8573-153D-6267-B911-54F81F8B671A}"/>
              </a:ext>
            </a:extLst>
          </p:cNvPr>
          <p:cNvSpPr txBox="1"/>
          <p:nvPr/>
        </p:nvSpPr>
        <p:spPr>
          <a:xfrm>
            <a:off x="3950245" y="2735200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θ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8939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7103-DC63-5195-15A1-347639A2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AD1-D50F-D045-AE97-ECD7E6A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B1.S1.2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09316E81-ED00-99A8-74C7-A1B90526EBE2}"/>
              </a:ext>
            </a:extLst>
          </p:cNvPr>
          <p:cNvSpPr/>
          <p:nvPr/>
        </p:nvSpPr>
        <p:spPr>
          <a:xfrm>
            <a:off x="1433456" y="2918012"/>
            <a:ext cx="4155141" cy="4222378"/>
          </a:xfrm>
          <a:prstGeom prst="pie">
            <a:avLst>
              <a:gd name="adj1" fmla="val 10766858"/>
              <a:gd name="adj2" fmla="val 40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0CF0A-890E-8281-8E8A-C7005607E13A}"/>
              </a:ext>
            </a:extLst>
          </p:cNvPr>
          <p:cNvSpPr/>
          <p:nvPr/>
        </p:nvSpPr>
        <p:spPr>
          <a:xfrm>
            <a:off x="1433456" y="4554892"/>
            <a:ext cx="4155141" cy="9486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C6A1C15-53B7-496E-84B0-7169FFC2E6B7}"/>
              </a:ext>
            </a:extLst>
          </p:cNvPr>
          <p:cNvSpPr/>
          <p:nvPr/>
        </p:nvSpPr>
        <p:spPr>
          <a:xfrm>
            <a:off x="1433457" y="2918012"/>
            <a:ext cx="4155141" cy="4222377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60BAA1-70E8-938B-6BDD-EC025B43B0B1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B4EF742-A090-1805-5DD9-C5546877BC35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21583761"/>
              <a:gd name="adj2" fmla="val 10776216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363B4-DF01-E150-82B0-0FCA77C1C5FD}"/>
              </a:ext>
            </a:extLst>
          </p:cNvPr>
          <p:cNvSpPr/>
          <p:nvPr/>
        </p:nvSpPr>
        <p:spPr>
          <a:xfrm>
            <a:off x="3419634" y="2994731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49C907-F857-56ED-24B1-562263F086B6}"/>
              </a:ext>
            </a:extLst>
          </p:cNvPr>
          <p:cNvSpPr/>
          <p:nvPr/>
        </p:nvSpPr>
        <p:spPr>
          <a:xfrm>
            <a:off x="3419634" y="4957904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AE886-0269-55E1-6972-61F189366C57}"/>
              </a:ext>
            </a:extLst>
          </p:cNvPr>
          <p:cNvSpPr txBox="1"/>
          <p:nvPr/>
        </p:nvSpPr>
        <p:spPr>
          <a:xfrm>
            <a:off x="2919597" y="23100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EBCBB-BAC7-9A1F-D4A7-C8981C1E253D}"/>
              </a:ext>
            </a:extLst>
          </p:cNvPr>
          <p:cNvSpPr txBox="1"/>
          <p:nvPr/>
        </p:nvSpPr>
        <p:spPr>
          <a:xfrm>
            <a:off x="2896734" y="485717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2D8EC8-818D-2FD2-93C7-4DCB0E0893A1}"/>
              </a:ext>
            </a:extLst>
          </p:cNvPr>
          <p:cNvSpPr/>
          <p:nvPr/>
        </p:nvSpPr>
        <p:spPr>
          <a:xfrm rot="2766453">
            <a:off x="4400372" y="3642708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88039F9-6F13-8097-318F-A9E4FDBD5E07}"/>
              </a:ext>
            </a:extLst>
          </p:cNvPr>
          <p:cNvSpPr/>
          <p:nvPr/>
        </p:nvSpPr>
        <p:spPr>
          <a:xfrm>
            <a:off x="1021973" y="2961043"/>
            <a:ext cx="4001845" cy="4450977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BA49D-0D71-3BED-1ACD-F3EB4C050F8D}"/>
              </a:ext>
            </a:extLst>
          </p:cNvPr>
          <p:cNvCxnSpPr>
            <a:cxnSpLocks/>
          </p:cNvCxnSpPr>
          <p:nvPr/>
        </p:nvCxnSpPr>
        <p:spPr>
          <a:xfrm flipV="1">
            <a:off x="3506993" y="3064399"/>
            <a:ext cx="0" cy="18935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88BBB-8476-FC27-7A5A-C6C4422C0C68}"/>
              </a:ext>
            </a:extLst>
          </p:cNvPr>
          <p:cNvCxnSpPr>
            <a:cxnSpLocks/>
            <a:stCxn id="9" idx="7"/>
            <a:endCxn id="13" idx="4"/>
          </p:cNvCxnSpPr>
          <p:nvPr/>
        </p:nvCxnSpPr>
        <p:spPr>
          <a:xfrm flipV="1">
            <a:off x="3562465" y="3701693"/>
            <a:ext cx="896473" cy="1266414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E60F76-4DDA-DD52-F378-CBA81B55D2D5}"/>
              </a:ext>
            </a:extLst>
          </p:cNvPr>
          <p:cNvGrpSpPr/>
          <p:nvPr/>
        </p:nvGrpSpPr>
        <p:grpSpPr>
          <a:xfrm>
            <a:off x="4212716" y="3869196"/>
            <a:ext cx="492443" cy="732608"/>
            <a:chOff x="6765974" y="1862976"/>
            <a:chExt cx="492443" cy="7326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1616C-9A24-84E2-F584-C74920985373}"/>
                </a:ext>
              </a:extLst>
            </p:cNvPr>
            <p:cNvSpPr txBox="1"/>
            <p:nvPr/>
          </p:nvSpPr>
          <p:spPr>
            <a:xfrm>
              <a:off x="6817922" y="194925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r</a:t>
              </a:r>
              <a:endParaRPr lang="en-ES" sz="36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CEDFA-0FEB-914E-3AA2-BADC696A90F5}"/>
                </a:ext>
              </a:extLst>
            </p:cNvPr>
            <p:cNvSpPr txBox="1"/>
            <p:nvPr/>
          </p:nvSpPr>
          <p:spPr>
            <a:xfrm>
              <a:off x="6765974" y="1862976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4F304A-4BC6-5985-7719-03D18059EAC9}"/>
              </a:ext>
            </a:extLst>
          </p:cNvPr>
          <p:cNvSpPr txBox="1"/>
          <p:nvPr/>
        </p:nvSpPr>
        <p:spPr>
          <a:xfrm>
            <a:off x="3589028" y="371715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D82B2C3-C8B9-E23E-F3C2-C3F98C7BE8C9}"/>
              </a:ext>
            </a:extLst>
          </p:cNvPr>
          <p:cNvSpPr/>
          <p:nvPr/>
        </p:nvSpPr>
        <p:spPr>
          <a:xfrm>
            <a:off x="2276854" y="4149883"/>
            <a:ext cx="1913383" cy="2060914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AF4B9-A177-A300-8020-4419082225D1}"/>
              </a:ext>
            </a:extLst>
          </p:cNvPr>
          <p:cNvSpPr txBox="1"/>
          <p:nvPr/>
        </p:nvSpPr>
        <p:spPr>
          <a:xfrm>
            <a:off x="7831510" y="4575962"/>
            <a:ext cx="4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44EBBCE-8353-A21D-D2A4-6CB3D2F0D917}"/>
              </a:ext>
            </a:extLst>
          </p:cNvPr>
          <p:cNvSpPr/>
          <p:nvPr/>
        </p:nvSpPr>
        <p:spPr>
          <a:xfrm>
            <a:off x="5023818" y="2428545"/>
            <a:ext cx="6261087" cy="6149921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F848F-7651-1E4E-DA9B-C9BCFBF483B3}"/>
              </a:ext>
            </a:extLst>
          </p:cNvPr>
          <p:cNvSpPr/>
          <p:nvPr/>
        </p:nvSpPr>
        <p:spPr>
          <a:xfrm>
            <a:off x="8076712" y="5367642"/>
            <a:ext cx="252148" cy="214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DC22B-FD40-A3D2-E338-EA3A9A6CFFCC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flipH="1" flipV="1">
            <a:off x="8187178" y="2428714"/>
            <a:ext cx="15609" cy="29389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08202-D14E-073B-7532-0E6ADB19F65C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8291934" y="3530674"/>
            <a:ext cx="2263730" cy="18684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D38E17D-1317-E71A-9CB5-1E7A4C94D7FB}"/>
              </a:ext>
            </a:extLst>
          </p:cNvPr>
          <p:cNvSpPr/>
          <p:nvPr/>
        </p:nvSpPr>
        <p:spPr>
          <a:xfrm>
            <a:off x="7675213" y="4907486"/>
            <a:ext cx="1087215" cy="1125839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CE6DE-EDE6-32E9-FD03-901EB2FA79DD}"/>
              </a:ext>
            </a:extLst>
          </p:cNvPr>
          <p:cNvCxnSpPr>
            <a:cxnSpLocks/>
          </p:cNvCxnSpPr>
          <p:nvPr/>
        </p:nvCxnSpPr>
        <p:spPr>
          <a:xfrm flipV="1">
            <a:off x="8247005" y="2962299"/>
            <a:ext cx="1124415" cy="24368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8B9186-E5DB-FE3C-2430-CA05B30D55DB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8187178" y="2428714"/>
            <a:ext cx="2368487" cy="11019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35533C-2F76-27FB-2FD9-2ADDE81760FB}"/>
              </a:ext>
            </a:extLst>
          </p:cNvPr>
          <p:cNvSpPr txBox="1"/>
          <p:nvPr/>
        </p:nvSpPr>
        <p:spPr>
          <a:xfrm>
            <a:off x="8923895" y="3698799"/>
            <a:ext cx="9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θ/2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93F4E1C-D374-23D6-5C42-25A6D2DB28C2}"/>
              </a:ext>
            </a:extLst>
          </p:cNvPr>
          <p:cNvSpPr/>
          <p:nvPr/>
        </p:nvSpPr>
        <p:spPr>
          <a:xfrm>
            <a:off x="6978790" y="4309012"/>
            <a:ext cx="2428602" cy="2329182"/>
          </a:xfrm>
          <a:prstGeom prst="arc">
            <a:avLst>
              <a:gd name="adj1" fmla="val 17770735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EBEADDA-4708-71AE-C04C-07AD989EC4E2}"/>
              </a:ext>
            </a:extLst>
          </p:cNvPr>
          <p:cNvSpPr/>
          <p:nvPr/>
        </p:nvSpPr>
        <p:spPr>
          <a:xfrm>
            <a:off x="7602470" y="2446120"/>
            <a:ext cx="304800" cy="30361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8751F-6753-0C32-755E-AFAE08EAEE67}"/>
              </a:ext>
            </a:extLst>
          </p:cNvPr>
          <p:cNvSpPr txBox="1"/>
          <p:nvPr/>
        </p:nvSpPr>
        <p:spPr>
          <a:xfrm>
            <a:off x="7215825" y="3593096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CDD0697A-62F8-2B60-9263-AD3D5323509E}"/>
              </a:ext>
            </a:extLst>
          </p:cNvPr>
          <p:cNvSpPr/>
          <p:nvPr/>
        </p:nvSpPr>
        <p:spPr>
          <a:xfrm rot="6941951">
            <a:off x="9420309" y="1239921"/>
            <a:ext cx="360267" cy="2639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11C45-FDA9-252C-0272-E423179CB38D}"/>
              </a:ext>
            </a:extLst>
          </p:cNvPr>
          <p:cNvSpPr txBox="1"/>
          <p:nvPr/>
        </p:nvSpPr>
        <p:spPr>
          <a:xfrm>
            <a:off x="9564336" y="183035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844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41F-54C7-3AE1-E545-FD824C8D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62C6161-AC50-592A-79A8-62650346F24E}"/>
              </a:ext>
            </a:extLst>
          </p:cNvPr>
          <p:cNvSpPr/>
          <p:nvPr/>
        </p:nvSpPr>
        <p:spPr>
          <a:xfrm rot="16200000">
            <a:off x="492552" y="2918012"/>
            <a:ext cx="4155141" cy="4222377"/>
          </a:xfrm>
          <a:prstGeom prst="arc">
            <a:avLst>
              <a:gd name="adj1" fmla="val 16259988"/>
              <a:gd name="adj2" fmla="val 5404610"/>
            </a:avLst>
          </a:prstGeom>
          <a:ln w="38100">
            <a:gradFill>
              <a:gsLst>
                <a:gs pos="51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BDB21-2D8F-C9C2-3B07-F77D99022865}"/>
              </a:ext>
            </a:extLst>
          </p:cNvPr>
          <p:cNvCxnSpPr>
            <a:cxnSpLocks/>
          </p:cNvCxnSpPr>
          <p:nvPr/>
        </p:nvCxnSpPr>
        <p:spPr>
          <a:xfrm flipV="1">
            <a:off x="2589628" y="1817132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436C1-324F-AAF1-C132-967FFB014398}"/>
              </a:ext>
            </a:extLst>
          </p:cNvPr>
          <p:cNvSpPr txBox="1"/>
          <p:nvPr/>
        </p:nvSpPr>
        <p:spPr>
          <a:xfrm>
            <a:off x="2054698" y="1817132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1AE06-DAE3-451D-0620-065E77F3FD38}"/>
              </a:ext>
            </a:extLst>
          </p:cNvPr>
          <p:cNvCxnSpPr>
            <a:cxnSpLocks/>
          </p:cNvCxnSpPr>
          <p:nvPr/>
        </p:nvCxnSpPr>
        <p:spPr>
          <a:xfrm>
            <a:off x="2589628" y="504086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908EA1-8301-F8A5-2AA4-12299B055323}"/>
              </a:ext>
            </a:extLst>
          </p:cNvPr>
          <p:cNvSpPr txBox="1"/>
          <p:nvPr/>
        </p:nvSpPr>
        <p:spPr>
          <a:xfrm>
            <a:off x="5392791" y="5040867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EBB20-CB39-E643-A01C-4EDC9B94301E}"/>
              </a:ext>
            </a:extLst>
          </p:cNvPr>
          <p:cNvSpPr txBox="1"/>
          <p:nvPr/>
        </p:nvSpPr>
        <p:spPr>
          <a:xfrm>
            <a:off x="3338760" y="2417283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λ= λ</a:t>
            </a:r>
            <a:r>
              <a:rPr lang="en-ES" sz="3600" baseline="-25000" dirty="0"/>
              <a:t>0</a:t>
            </a:r>
            <a:r>
              <a:rPr lang="en-ES" sz="3600" dirty="0"/>
              <a:t>cosɸ’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1F2308-244C-599C-E8D1-D81CA02C565C}"/>
              </a:ext>
            </a:extLst>
          </p:cNvPr>
          <p:cNvSpPr/>
          <p:nvPr/>
        </p:nvSpPr>
        <p:spPr>
          <a:xfrm>
            <a:off x="2027258" y="4415634"/>
            <a:ext cx="1085728" cy="1125962"/>
          </a:xfrm>
          <a:prstGeom prst="arc">
            <a:avLst>
              <a:gd name="adj1" fmla="val 19745494"/>
              <a:gd name="adj2" fmla="val 414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80AE4-2DA9-5C87-2446-D9AD483D5F7C}"/>
              </a:ext>
            </a:extLst>
          </p:cNvPr>
          <p:cNvCxnSpPr>
            <a:cxnSpLocks/>
          </p:cNvCxnSpPr>
          <p:nvPr/>
        </p:nvCxnSpPr>
        <p:spPr>
          <a:xfrm flipV="1">
            <a:off x="2589628" y="3834198"/>
            <a:ext cx="1708441" cy="11950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442C0-CDFC-75EA-BF49-A961B88188D3}"/>
              </a:ext>
            </a:extLst>
          </p:cNvPr>
          <p:cNvSpPr txBox="1"/>
          <p:nvPr/>
        </p:nvSpPr>
        <p:spPr>
          <a:xfrm>
            <a:off x="3254860" y="44316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ɸ’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F65AF-0014-9838-1F9C-FA788DF430E2}"/>
              </a:ext>
            </a:extLst>
          </p:cNvPr>
          <p:cNvSpPr txBox="1"/>
          <p:nvPr/>
        </p:nvSpPr>
        <p:spPr>
          <a:xfrm>
            <a:off x="8895270" y="286932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940850-8C44-3553-B1C6-4AC24BCEB1E8}"/>
              </a:ext>
            </a:extLst>
          </p:cNvPr>
          <p:cNvSpPr/>
          <p:nvPr/>
        </p:nvSpPr>
        <p:spPr>
          <a:xfrm rot="15416767">
            <a:off x="7308147" y="2797188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0F7C0-8F9F-5467-0AA1-54322A1B012E}"/>
              </a:ext>
            </a:extLst>
          </p:cNvPr>
          <p:cNvCxnSpPr>
            <a:cxnSpLocks/>
          </p:cNvCxnSpPr>
          <p:nvPr/>
        </p:nvCxnSpPr>
        <p:spPr>
          <a:xfrm flipV="1">
            <a:off x="8226694" y="2417283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65B0D-2128-48A2-C6BF-EEFBDF5032C2}"/>
              </a:ext>
            </a:extLst>
          </p:cNvPr>
          <p:cNvCxnSpPr>
            <a:cxnSpLocks/>
          </p:cNvCxnSpPr>
          <p:nvPr/>
        </p:nvCxnSpPr>
        <p:spPr>
          <a:xfrm>
            <a:off x="8226694" y="4908376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72613-7A40-EEAD-36D6-D99B33FD04D6}"/>
              </a:ext>
            </a:extLst>
          </p:cNvPr>
          <p:cNvSpPr txBox="1"/>
          <p:nvPr/>
        </p:nvSpPr>
        <p:spPr>
          <a:xfrm>
            <a:off x="11069866" y="4895265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A5B95B-998E-A1C6-47D1-5E353C95FAF5}"/>
              </a:ext>
            </a:extLst>
          </p:cNvPr>
          <p:cNvCxnSpPr>
            <a:cxnSpLocks/>
          </p:cNvCxnSpPr>
          <p:nvPr/>
        </p:nvCxnSpPr>
        <p:spPr>
          <a:xfrm flipV="1">
            <a:off x="8231487" y="3513799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0742B9-49F1-60CA-F189-435AEC7AC1F2}"/>
              </a:ext>
            </a:extLst>
          </p:cNvPr>
          <p:cNvSpPr txBox="1"/>
          <p:nvPr/>
        </p:nvSpPr>
        <p:spPr>
          <a:xfrm>
            <a:off x="8375794" y="203339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5C545A-0A5E-81E3-07A4-D107F0ADC87A}"/>
              </a:ext>
            </a:extLst>
          </p:cNvPr>
          <p:cNvSpPr/>
          <p:nvPr/>
        </p:nvSpPr>
        <p:spPr>
          <a:xfrm>
            <a:off x="8196111" y="308340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DECD15-6A90-8F2A-42EE-A001068C177B}"/>
              </a:ext>
            </a:extLst>
          </p:cNvPr>
          <p:cNvSpPr/>
          <p:nvPr/>
        </p:nvSpPr>
        <p:spPr>
          <a:xfrm>
            <a:off x="1023662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EA7EF2-4DF1-77C2-309F-A3BFC3B20BE1}"/>
              </a:ext>
            </a:extLst>
          </p:cNvPr>
          <p:cNvSpPr/>
          <p:nvPr/>
        </p:nvSpPr>
        <p:spPr>
          <a:xfrm>
            <a:off x="694047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6E89EA-DB65-0D6F-D0E7-B4A7A3669132}"/>
              </a:ext>
            </a:extLst>
          </p:cNvPr>
          <p:cNvCxnSpPr>
            <a:cxnSpLocks/>
          </p:cNvCxnSpPr>
          <p:nvPr/>
        </p:nvCxnSpPr>
        <p:spPr>
          <a:xfrm flipH="1" flipV="1">
            <a:off x="7510690" y="2665527"/>
            <a:ext cx="699409" cy="43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7A2C09-DEA6-0010-6F4A-38BA466EE131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8277642" y="3158250"/>
            <a:ext cx="1987588" cy="12179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4AE1CD-877A-3333-9F4B-5AB770D75161}"/>
              </a:ext>
            </a:extLst>
          </p:cNvPr>
          <p:cNvCxnSpPr>
            <a:cxnSpLocks/>
          </p:cNvCxnSpPr>
          <p:nvPr/>
        </p:nvCxnSpPr>
        <p:spPr>
          <a:xfrm flipH="1">
            <a:off x="7632706" y="3151452"/>
            <a:ext cx="585558" cy="60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A5187D-0BEF-3AE5-F182-07B473F575C7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7022004" y="3801830"/>
            <a:ext cx="551549" cy="5531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2F315E5-15F5-F32A-79B4-8EB5B351B1F7}"/>
              </a:ext>
            </a:extLst>
          </p:cNvPr>
          <p:cNvSpPr txBox="1"/>
          <p:nvPr/>
        </p:nvSpPr>
        <p:spPr>
          <a:xfrm>
            <a:off x="6086094" y="232224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Ez&gt;0  Ey&lt;0  Ex&lt;0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CE4F5-D0BA-E3E3-F65E-E299F8461623}"/>
              </a:ext>
            </a:extLst>
          </p:cNvPr>
          <p:cNvSpPr txBox="1"/>
          <p:nvPr/>
        </p:nvSpPr>
        <p:spPr>
          <a:xfrm>
            <a:off x="6038727" y="3227768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Ez&lt;0  Ey&gt;0  Ex&lt;0</a:t>
            </a:r>
          </a:p>
        </p:txBody>
      </p:sp>
    </p:spTree>
    <p:extLst>
      <p:ext uri="{BB962C8B-B14F-4D97-AF65-F5344CB8AC3E}">
        <p14:creationId xmlns:p14="http://schemas.microsoft.com/office/powerpoint/2010/main" val="6504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844B-A07C-97B4-01D9-43B845B0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97C-95A5-FF9F-4877-9DD23A7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61A3D-487D-C6D9-16BB-AFF0FE853C2A}"/>
              </a:ext>
            </a:extLst>
          </p:cNvPr>
          <p:cNvSpPr txBox="1"/>
          <p:nvPr/>
        </p:nvSpPr>
        <p:spPr>
          <a:xfrm>
            <a:off x="3966082" y="305925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05A4EBF-387A-6CDB-37AA-1FDC5D684753}"/>
              </a:ext>
            </a:extLst>
          </p:cNvPr>
          <p:cNvSpPr/>
          <p:nvPr/>
        </p:nvSpPr>
        <p:spPr>
          <a:xfrm rot="15416767">
            <a:off x="2378959" y="2987109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BCD8B8-0803-D012-669B-95720967D649}"/>
              </a:ext>
            </a:extLst>
          </p:cNvPr>
          <p:cNvCxnSpPr>
            <a:cxnSpLocks/>
          </p:cNvCxnSpPr>
          <p:nvPr/>
        </p:nvCxnSpPr>
        <p:spPr>
          <a:xfrm flipV="1">
            <a:off x="3297506" y="2607204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4E586-6C6D-0ADB-1430-D4446DA07346}"/>
              </a:ext>
            </a:extLst>
          </p:cNvPr>
          <p:cNvCxnSpPr>
            <a:cxnSpLocks/>
          </p:cNvCxnSpPr>
          <p:nvPr/>
        </p:nvCxnSpPr>
        <p:spPr>
          <a:xfrm>
            <a:off x="3297506" y="509829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D4A1BF-732D-B284-5EB8-C5C245359D80}"/>
              </a:ext>
            </a:extLst>
          </p:cNvPr>
          <p:cNvSpPr txBox="1"/>
          <p:nvPr/>
        </p:nvSpPr>
        <p:spPr>
          <a:xfrm>
            <a:off x="6140678" y="5085186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FC814C-9FED-A9B1-F4EB-75203801A581}"/>
              </a:ext>
            </a:extLst>
          </p:cNvPr>
          <p:cNvCxnSpPr>
            <a:cxnSpLocks/>
          </p:cNvCxnSpPr>
          <p:nvPr/>
        </p:nvCxnSpPr>
        <p:spPr>
          <a:xfrm flipV="1">
            <a:off x="3302299" y="3703720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1B146D-FBCA-1C6B-B9D6-216860548944}"/>
              </a:ext>
            </a:extLst>
          </p:cNvPr>
          <p:cNvSpPr txBox="1"/>
          <p:nvPr/>
        </p:nvSpPr>
        <p:spPr>
          <a:xfrm>
            <a:off x="3446606" y="222331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060DDF-315B-CCD2-3438-9A3980371DED}"/>
              </a:ext>
            </a:extLst>
          </p:cNvPr>
          <p:cNvSpPr/>
          <p:nvPr/>
        </p:nvSpPr>
        <p:spPr>
          <a:xfrm>
            <a:off x="3261509" y="3659876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90476-8C0A-0706-D0A7-279A1EEEADE1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3309268" y="3382415"/>
            <a:ext cx="1" cy="277461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F6E6F-936B-B4B1-29BF-9922418425E1}"/>
              </a:ext>
            </a:extLst>
          </p:cNvPr>
          <p:cNvGrpSpPr/>
          <p:nvPr/>
        </p:nvGrpSpPr>
        <p:grpSpPr>
          <a:xfrm>
            <a:off x="2648082" y="2899723"/>
            <a:ext cx="609462" cy="714419"/>
            <a:chOff x="6807375" y="1908879"/>
            <a:chExt cx="609462" cy="71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0AA47-4C02-C4E8-4462-A70F3D068CAD}"/>
                </a:ext>
              </a:extLst>
            </p:cNvPr>
            <p:cNvSpPr txBox="1"/>
            <p:nvPr/>
          </p:nvSpPr>
          <p:spPr>
            <a:xfrm>
              <a:off x="6807375" y="1976967"/>
              <a:ext cx="609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r>
                <a:rPr lang="en-ES" sz="3600" baseline="-250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8D90DD-BE42-0B65-9429-A35C11E76A74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75C8AF96-E45D-F4CC-9108-20A7ACE70825}"/>
              </a:ext>
            </a:extLst>
          </p:cNvPr>
          <p:cNvSpPr/>
          <p:nvPr/>
        </p:nvSpPr>
        <p:spPr>
          <a:xfrm>
            <a:off x="2789289" y="3696545"/>
            <a:ext cx="304800" cy="1388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607E-413D-7409-D20F-00437746A19D}"/>
              </a:ext>
            </a:extLst>
          </p:cNvPr>
          <p:cNvSpPr txBox="1"/>
          <p:nvPr/>
        </p:nvSpPr>
        <p:spPr>
          <a:xfrm>
            <a:off x="2364858" y="402502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31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4D4B-2665-08F4-C0D7-64944B4CE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3274-F620-8180-761D-DDA2378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56D27-F17B-6736-D6EC-0BC766890A09}"/>
              </a:ext>
            </a:extLst>
          </p:cNvPr>
          <p:cNvSpPr txBox="1"/>
          <p:nvPr/>
        </p:nvSpPr>
        <p:spPr>
          <a:xfrm>
            <a:off x="3241813" y="253888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7A5410-264A-4A13-1623-135434253251}"/>
              </a:ext>
            </a:extLst>
          </p:cNvPr>
          <p:cNvCxnSpPr>
            <a:cxnSpLocks/>
          </p:cNvCxnSpPr>
          <p:nvPr/>
        </p:nvCxnSpPr>
        <p:spPr>
          <a:xfrm flipV="1">
            <a:off x="2585878" y="2435192"/>
            <a:ext cx="0" cy="3885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86D43-1BC1-BC64-8B40-C4D525E0040B}"/>
              </a:ext>
            </a:extLst>
          </p:cNvPr>
          <p:cNvCxnSpPr>
            <a:cxnSpLocks/>
          </p:cNvCxnSpPr>
          <p:nvPr/>
        </p:nvCxnSpPr>
        <p:spPr>
          <a:xfrm>
            <a:off x="2573237" y="4577935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E4AE325-ABF0-B6C8-B31D-AA0CDD82CACE}"/>
              </a:ext>
            </a:extLst>
          </p:cNvPr>
          <p:cNvSpPr txBox="1"/>
          <p:nvPr/>
        </p:nvSpPr>
        <p:spPr>
          <a:xfrm>
            <a:off x="5416409" y="4564824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E2FBF7-6349-3F45-3546-04DB82572D02}"/>
              </a:ext>
            </a:extLst>
          </p:cNvPr>
          <p:cNvCxnSpPr>
            <a:cxnSpLocks/>
          </p:cNvCxnSpPr>
          <p:nvPr/>
        </p:nvCxnSpPr>
        <p:spPr>
          <a:xfrm flipV="1">
            <a:off x="2578030" y="3183358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3103755-B53A-F7E5-0BDA-6112B47A32CE}"/>
              </a:ext>
            </a:extLst>
          </p:cNvPr>
          <p:cNvSpPr txBox="1"/>
          <p:nvPr/>
        </p:nvSpPr>
        <p:spPr>
          <a:xfrm>
            <a:off x="2722337" y="205130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26979B-3B7A-A937-920A-6D95B34BBBCE}"/>
              </a:ext>
            </a:extLst>
          </p:cNvPr>
          <p:cNvSpPr/>
          <p:nvPr/>
        </p:nvSpPr>
        <p:spPr>
          <a:xfrm>
            <a:off x="2537240" y="348786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C0EB3-DFDC-E7FF-ED40-78BE79B5C6AC}"/>
              </a:ext>
            </a:extLst>
          </p:cNvPr>
          <p:cNvSpPr/>
          <p:nvPr/>
        </p:nvSpPr>
        <p:spPr>
          <a:xfrm>
            <a:off x="2065020" y="3524534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1466-EE94-A105-E0EF-A15FC320844A}"/>
              </a:ext>
            </a:extLst>
          </p:cNvPr>
          <p:cNvSpPr txBox="1"/>
          <p:nvPr/>
        </p:nvSpPr>
        <p:spPr>
          <a:xfrm>
            <a:off x="1640589" y="3711494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3260D11-C3E2-E50A-FE9E-D42729287D17}"/>
              </a:ext>
            </a:extLst>
          </p:cNvPr>
          <p:cNvSpPr/>
          <p:nvPr/>
        </p:nvSpPr>
        <p:spPr>
          <a:xfrm>
            <a:off x="2063184" y="4588329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A722C-737C-5AE1-80DE-32C4D74A4624}"/>
              </a:ext>
            </a:extLst>
          </p:cNvPr>
          <p:cNvSpPr txBox="1"/>
          <p:nvPr/>
        </p:nvSpPr>
        <p:spPr>
          <a:xfrm>
            <a:off x="1638753" y="4775289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21BE5C-2117-0991-EA0F-F69C45F7C443}"/>
              </a:ext>
            </a:extLst>
          </p:cNvPr>
          <p:cNvSpPr/>
          <p:nvPr/>
        </p:nvSpPr>
        <p:spPr>
          <a:xfrm>
            <a:off x="2537240" y="559788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CD92D-E44F-7F1E-8096-3EBB018E35FD}"/>
              </a:ext>
            </a:extLst>
          </p:cNvPr>
          <p:cNvSpPr/>
          <p:nvPr/>
        </p:nvSpPr>
        <p:spPr>
          <a:xfrm>
            <a:off x="2492450" y="4491814"/>
            <a:ext cx="185097" cy="172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D14AC-8472-2D67-4472-8B5F7CB20821}"/>
              </a:ext>
            </a:extLst>
          </p:cNvPr>
          <p:cNvSpPr txBox="1"/>
          <p:nvPr/>
        </p:nvSpPr>
        <p:spPr>
          <a:xfrm>
            <a:off x="2002058" y="2870710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endParaRPr lang="en-E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6C992-5E61-52BB-EA71-28AA309829E2}"/>
              </a:ext>
            </a:extLst>
          </p:cNvPr>
          <p:cNvSpPr txBox="1"/>
          <p:nvPr/>
        </p:nvSpPr>
        <p:spPr>
          <a:xfrm>
            <a:off x="2685395" y="446869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D3C34-D982-10A0-7BAA-EACB71478D6A}"/>
              </a:ext>
            </a:extLst>
          </p:cNvPr>
          <p:cNvSpPr txBox="1"/>
          <p:nvPr/>
        </p:nvSpPr>
        <p:spPr>
          <a:xfrm>
            <a:off x="1999193" y="546142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1E7F1-DEF2-6561-38F1-82A4C960BA74}"/>
              </a:ext>
            </a:extLst>
          </p:cNvPr>
          <p:cNvSpPr txBox="1"/>
          <p:nvPr/>
        </p:nvSpPr>
        <p:spPr>
          <a:xfrm>
            <a:off x="3955676" y="5107395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r>
              <a:rPr lang="en-ES" sz="3600" dirty="0"/>
              <a:t>=q</a:t>
            </a:r>
            <a:r>
              <a:rPr lang="en-ES" sz="3600" baseline="-25000" dirty="0"/>
              <a:t>3</a:t>
            </a:r>
            <a:r>
              <a:rPr lang="en-ES" sz="3600" dirty="0"/>
              <a:t>=q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283BA-0D73-14D2-45E1-176AB5BC99A0}"/>
              </a:ext>
            </a:extLst>
          </p:cNvPr>
          <p:cNvSpPr txBox="1"/>
          <p:nvPr/>
        </p:nvSpPr>
        <p:spPr>
          <a:xfrm>
            <a:off x="3955676" y="564173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  <a:r>
              <a:rPr lang="en-ES" sz="3600" dirty="0"/>
              <a:t>=-2q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B81D9-BB90-82A9-7C95-B35AA6D66CAA}"/>
              </a:ext>
            </a:extLst>
          </p:cNvPr>
          <p:cNvSpPr/>
          <p:nvPr/>
        </p:nvSpPr>
        <p:spPr>
          <a:xfrm>
            <a:off x="7923538" y="2883221"/>
            <a:ext cx="2068164" cy="2064080"/>
          </a:xfrm>
          <a:prstGeom prst="ellipse">
            <a:avLst/>
          </a:prstGeom>
          <a:gradFill flip="none" rotWithShape="1">
            <a:gsLst>
              <a:gs pos="92000">
                <a:srgbClr val="FF0000"/>
              </a:gs>
              <a:gs pos="78000">
                <a:schemeClr val="accent1">
                  <a:lumMod val="0"/>
                  <a:lumOff val="100000"/>
                </a:schemeClr>
              </a:gs>
              <a:gs pos="33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B3AF69-31DC-1A02-106E-2C9774D2EAE3}"/>
              </a:ext>
            </a:extLst>
          </p:cNvPr>
          <p:cNvCxnSpPr>
            <a:cxnSpLocks/>
          </p:cNvCxnSpPr>
          <p:nvPr/>
        </p:nvCxnSpPr>
        <p:spPr>
          <a:xfrm flipV="1">
            <a:off x="8957620" y="2107355"/>
            <a:ext cx="0" cy="939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82090F-357D-BD9E-4CB1-C8468950558D}"/>
              </a:ext>
            </a:extLst>
          </p:cNvPr>
          <p:cNvSpPr txBox="1"/>
          <p:nvPr/>
        </p:nvSpPr>
        <p:spPr>
          <a:xfrm>
            <a:off x="8997209" y="201258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C5F57-BAF0-2AD4-BC26-4732CC32F246}"/>
              </a:ext>
            </a:extLst>
          </p:cNvPr>
          <p:cNvSpPr txBox="1"/>
          <p:nvPr/>
        </p:nvSpPr>
        <p:spPr>
          <a:xfrm>
            <a:off x="9602059" y="2371337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 = σ</a:t>
            </a:r>
            <a:r>
              <a:rPr lang="en-ES" sz="3200" baseline="-25000" dirty="0"/>
              <a:t>0</a:t>
            </a:r>
            <a:r>
              <a:rPr lang="en-ES" sz="3200" dirty="0"/>
              <a:t>cos(θ)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721A1-0A4D-BEB7-DBC6-F81C241B1DD4}"/>
              </a:ext>
            </a:extLst>
          </p:cNvPr>
          <p:cNvCxnSpPr>
            <a:cxnSpLocks/>
          </p:cNvCxnSpPr>
          <p:nvPr/>
        </p:nvCxnSpPr>
        <p:spPr>
          <a:xfrm flipH="1">
            <a:off x="7738241" y="4433439"/>
            <a:ext cx="669344" cy="66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4C302C-DD42-3F3E-34D0-37ADE753ADA4}"/>
              </a:ext>
            </a:extLst>
          </p:cNvPr>
          <p:cNvCxnSpPr>
            <a:cxnSpLocks/>
          </p:cNvCxnSpPr>
          <p:nvPr/>
        </p:nvCxnSpPr>
        <p:spPr>
          <a:xfrm>
            <a:off x="9919490" y="3895660"/>
            <a:ext cx="7520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7479FC-6D9D-DCB2-20BA-13E663F0ABC0}"/>
              </a:ext>
            </a:extLst>
          </p:cNvPr>
          <p:cNvCxnSpPr/>
          <p:nvPr/>
        </p:nvCxnSpPr>
        <p:spPr>
          <a:xfrm>
            <a:off x="8954784" y="3046388"/>
            <a:ext cx="0" cy="8492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0216E6-5CCD-D938-8E06-2FB29DDF7F49}"/>
              </a:ext>
            </a:extLst>
          </p:cNvPr>
          <p:cNvCxnSpPr>
            <a:cxnSpLocks/>
          </p:cNvCxnSpPr>
          <p:nvPr/>
        </p:nvCxnSpPr>
        <p:spPr>
          <a:xfrm flipH="1">
            <a:off x="8957620" y="3897155"/>
            <a:ext cx="103408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8B0D8E-8A18-BDCC-4A1F-6CF506D72158}"/>
              </a:ext>
            </a:extLst>
          </p:cNvPr>
          <p:cNvCxnSpPr>
            <a:cxnSpLocks/>
          </p:cNvCxnSpPr>
          <p:nvPr/>
        </p:nvCxnSpPr>
        <p:spPr>
          <a:xfrm flipH="1">
            <a:off x="8470956" y="3915261"/>
            <a:ext cx="483828" cy="4638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47EC7D-BDC5-7289-7159-56311168CDF7}"/>
              </a:ext>
            </a:extLst>
          </p:cNvPr>
          <p:cNvSpPr txBox="1"/>
          <p:nvPr/>
        </p:nvSpPr>
        <p:spPr>
          <a:xfrm>
            <a:off x="7853864" y="493250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C042F9-7919-5E70-D724-74EAB32637B7}"/>
              </a:ext>
            </a:extLst>
          </p:cNvPr>
          <p:cNvSpPr txBox="1"/>
          <p:nvPr/>
        </p:nvSpPr>
        <p:spPr>
          <a:xfrm>
            <a:off x="10269549" y="378553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65D5D-1D50-FB7E-3E0E-1B4BEC1EF53A}"/>
              </a:ext>
            </a:extLst>
          </p:cNvPr>
          <p:cNvSpPr txBox="1"/>
          <p:nvPr/>
        </p:nvSpPr>
        <p:spPr>
          <a:xfrm>
            <a:off x="8558007" y="28054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12100-3A7D-C4A0-C318-6CEA2993A85A}"/>
              </a:ext>
            </a:extLst>
          </p:cNvPr>
          <p:cNvSpPr txBox="1"/>
          <p:nvPr/>
        </p:nvSpPr>
        <p:spPr>
          <a:xfrm>
            <a:off x="8710407" y="29578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31C38-08D1-CEC9-CE54-FD230AA35411}"/>
              </a:ext>
            </a:extLst>
          </p:cNvPr>
          <p:cNvSpPr txBox="1"/>
          <p:nvPr/>
        </p:nvSpPr>
        <p:spPr>
          <a:xfrm>
            <a:off x="8922246" y="27643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08819-415F-0370-34F6-8576BCE29B7F}"/>
              </a:ext>
            </a:extLst>
          </p:cNvPr>
          <p:cNvSpPr txBox="1"/>
          <p:nvPr/>
        </p:nvSpPr>
        <p:spPr>
          <a:xfrm>
            <a:off x="8651767" y="4545811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CCB0D4-21D9-0769-99C7-CAE1B44CDACA}"/>
              </a:ext>
            </a:extLst>
          </p:cNvPr>
          <p:cNvSpPr txBox="1"/>
          <p:nvPr/>
        </p:nvSpPr>
        <p:spPr>
          <a:xfrm>
            <a:off x="8984428" y="450757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75F4C-B324-83B0-9F06-983EB4CE53EC}"/>
              </a:ext>
            </a:extLst>
          </p:cNvPr>
          <p:cNvSpPr txBox="1"/>
          <p:nvPr/>
        </p:nvSpPr>
        <p:spPr>
          <a:xfrm>
            <a:off x="8850066" y="4584052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8E9E64C-C3DD-5F35-319C-9482900D8D8F}"/>
              </a:ext>
            </a:extLst>
          </p:cNvPr>
          <p:cNvSpPr/>
          <p:nvPr/>
        </p:nvSpPr>
        <p:spPr>
          <a:xfrm>
            <a:off x="7471588" y="2883221"/>
            <a:ext cx="304800" cy="1012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5FAA06-D8EA-95C6-7ACD-2635BCE6AA24}"/>
              </a:ext>
            </a:extLst>
          </p:cNvPr>
          <p:cNvSpPr txBox="1"/>
          <p:nvPr/>
        </p:nvSpPr>
        <p:spPr>
          <a:xfrm>
            <a:off x="7088347" y="3031593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48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14D-9BBC-7174-F2C2-023EFE8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B2.S3.1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B2133DB-F0F8-79DD-4699-9E19A3AD9FA7}"/>
              </a:ext>
            </a:extLst>
          </p:cNvPr>
          <p:cNvSpPr/>
          <p:nvPr/>
        </p:nvSpPr>
        <p:spPr>
          <a:xfrm>
            <a:off x="925286" y="4212771"/>
            <a:ext cx="5170714" cy="1306286"/>
          </a:xfrm>
          <a:prstGeom prst="parallelogram">
            <a:avLst>
              <a:gd name="adj" fmla="val 14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759189-F870-C81B-C35D-6477C2AA1133}"/>
              </a:ext>
            </a:extLst>
          </p:cNvPr>
          <p:cNvSpPr/>
          <p:nvPr/>
        </p:nvSpPr>
        <p:spPr>
          <a:xfrm>
            <a:off x="3462525" y="3476978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2DBF2-88DB-B9D3-CCA4-ABE1D20F1BF1}"/>
              </a:ext>
            </a:extLst>
          </p:cNvPr>
          <p:cNvSpPr txBox="1"/>
          <p:nvPr/>
        </p:nvSpPr>
        <p:spPr>
          <a:xfrm>
            <a:off x="3067534" y="287449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43FFC3-96EB-DDD9-8F9E-C017D25C0427}"/>
              </a:ext>
            </a:extLst>
          </p:cNvPr>
          <p:cNvSpPr/>
          <p:nvPr/>
        </p:nvSpPr>
        <p:spPr>
          <a:xfrm>
            <a:off x="2355968" y="3564666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A4104-5209-19DC-4555-F6E6E2655AA4}"/>
              </a:ext>
            </a:extLst>
          </p:cNvPr>
          <p:cNvSpPr txBox="1"/>
          <p:nvPr/>
        </p:nvSpPr>
        <p:spPr>
          <a:xfrm>
            <a:off x="1931538" y="3798542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49D86-4716-1703-A8A6-068100812819}"/>
              </a:ext>
            </a:extLst>
          </p:cNvPr>
          <p:cNvCxnSpPr>
            <a:cxnSpLocks/>
          </p:cNvCxnSpPr>
          <p:nvPr/>
        </p:nvCxnSpPr>
        <p:spPr>
          <a:xfrm>
            <a:off x="3513171" y="3551824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6C4D7-9DEA-955A-E7A0-B9778A70FAE1}"/>
              </a:ext>
            </a:extLst>
          </p:cNvPr>
          <p:cNvGrpSpPr/>
          <p:nvPr/>
        </p:nvGrpSpPr>
        <p:grpSpPr>
          <a:xfrm>
            <a:off x="838200" y="6080195"/>
            <a:ext cx="476989" cy="164275"/>
            <a:chOff x="2325585" y="5248894"/>
            <a:chExt cx="476989" cy="164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032E21-DFE2-2708-CE11-01358337CF6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CF1782-3C31-4B41-3497-30257F7D3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BFF3C-F1F8-8FC1-525C-0BD06C302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42DFC4-B982-3BCD-5549-298CFD50F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D537AB49-80F3-24EE-E758-0D57F965E839}"/>
              </a:ext>
            </a:extLst>
          </p:cNvPr>
          <p:cNvSpPr/>
          <p:nvPr/>
        </p:nvSpPr>
        <p:spPr>
          <a:xfrm>
            <a:off x="1053933" y="5248922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69CEEFA-8A39-A6B5-4188-D405AF9FE344}"/>
              </a:ext>
            </a:extLst>
          </p:cNvPr>
          <p:cNvSpPr/>
          <p:nvPr/>
        </p:nvSpPr>
        <p:spPr>
          <a:xfrm>
            <a:off x="6531455" y="3028968"/>
            <a:ext cx="5170714" cy="1306286"/>
          </a:xfrm>
          <a:prstGeom prst="parallelogram">
            <a:avLst>
              <a:gd name="adj" fmla="val 146667"/>
            </a:avLst>
          </a:prstGeom>
          <a:noFill/>
          <a:ln w="381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A5DD-CB3F-A139-46A9-7E75FE50B0DD}"/>
              </a:ext>
            </a:extLst>
          </p:cNvPr>
          <p:cNvSpPr/>
          <p:nvPr/>
        </p:nvSpPr>
        <p:spPr>
          <a:xfrm>
            <a:off x="9068694" y="2293175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0991-42A8-8676-A2FE-4292418DBF76}"/>
              </a:ext>
            </a:extLst>
          </p:cNvPr>
          <p:cNvSpPr txBox="1"/>
          <p:nvPr/>
        </p:nvSpPr>
        <p:spPr>
          <a:xfrm>
            <a:off x="8673703" y="169068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4CC35CE-7584-D852-37B8-822EFCD11E70}"/>
              </a:ext>
            </a:extLst>
          </p:cNvPr>
          <p:cNvSpPr/>
          <p:nvPr/>
        </p:nvSpPr>
        <p:spPr>
          <a:xfrm>
            <a:off x="7962137" y="2380863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4966C-C965-82AF-9ADD-53A5B70E98AD}"/>
              </a:ext>
            </a:extLst>
          </p:cNvPr>
          <p:cNvSpPr txBox="1"/>
          <p:nvPr/>
        </p:nvSpPr>
        <p:spPr>
          <a:xfrm>
            <a:off x="7537707" y="2614739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2C5C5-F8A3-89A7-5119-52F05DA8148E}"/>
              </a:ext>
            </a:extLst>
          </p:cNvPr>
          <p:cNvCxnSpPr>
            <a:cxnSpLocks/>
          </p:cNvCxnSpPr>
          <p:nvPr/>
        </p:nvCxnSpPr>
        <p:spPr>
          <a:xfrm>
            <a:off x="9119340" y="2368021"/>
            <a:ext cx="0" cy="1218598"/>
          </a:xfrm>
          <a:prstGeom prst="line">
            <a:avLst/>
          </a:prstGeom>
          <a:ln w="38100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12C84D-F0FE-79C4-9888-9E72E459124C}"/>
              </a:ext>
            </a:extLst>
          </p:cNvPr>
          <p:cNvSpPr/>
          <p:nvPr/>
        </p:nvSpPr>
        <p:spPr>
          <a:xfrm>
            <a:off x="9068693" y="4837531"/>
            <a:ext cx="95519" cy="876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0F0EFD-412C-C056-7422-637DC1E25D98}"/>
              </a:ext>
            </a:extLst>
          </p:cNvPr>
          <p:cNvCxnSpPr>
            <a:cxnSpLocks/>
          </p:cNvCxnSpPr>
          <p:nvPr/>
        </p:nvCxnSpPr>
        <p:spPr>
          <a:xfrm>
            <a:off x="9116453" y="3603472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F035BB-74F1-E363-AE2A-2DE67E8198CE}"/>
              </a:ext>
            </a:extLst>
          </p:cNvPr>
          <p:cNvSpPr txBox="1"/>
          <p:nvPr/>
        </p:nvSpPr>
        <p:spPr>
          <a:xfrm>
            <a:off x="8516608" y="4770422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-q</a:t>
            </a:r>
            <a:endParaRPr lang="en-ES" sz="36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AC180ED-FC68-BE78-B190-A68E7C19A5C5}"/>
              </a:ext>
            </a:extLst>
          </p:cNvPr>
          <p:cNvSpPr/>
          <p:nvPr/>
        </p:nvSpPr>
        <p:spPr>
          <a:xfrm>
            <a:off x="7962137" y="3619878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D25A0-DE35-0F5D-4FD2-ABCA78486645}"/>
              </a:ext>
            </a:extLst>
          </p:cNvPr>
          <p:cNvSpPr txBox="1"/>
          <p:nvPr/>
        </p:nvSpPr>
        <p:spPr>
          <a:xfrm>
            <a:off x="7585790" y="3776380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944FF8-E8C6-60C6-FFE2-3883D3F8382F}"/>
              </a:ext>
            </a:extLst>
          </p:cNvPr>
          <p:cNvSpPr/>
          <p:nvPr/>
        </p:nvSpPr>
        <p:spPr>
          <a:xfrm>
            <a:off x="9032783" y="3554730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4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7802-9280-DEBB-5D4F-6FE0C77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9CA7-F0BA-1AF5-9EB6-863A4BA2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6816A-9B9F-2599-1851-DF59CD743B00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1749D66-0763-87A7-7A05-4C6998EAE0CB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7917C-524A-84BA-2A39-66433BCFB7B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B51CAD-D0DD-B8EB-7098-1332EAA3A80B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CDB5C8-FBD8-CBC3-0303-D2E410F2DE8D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C1FE-4CEB-2361-5200-C4032B79470A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9F1C1C-44CA-995F-1505-E2A8EC493E21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B93F8-D77E-765A-358C-F49B163DD173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F07E9FE-A568-EE40-F92A-81BAD823B452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80DAB91-9F5E-B2BA-C55B-422F924F6943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A2C19F-5B5F-3473-72CB-A70CA808D63A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67E76-C9CC-9853-69FB-9D5214B8056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19FE3-E773-BFA9-C535-DEB1F8A4A0C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201C8-FD99-9146-43B1-0B8DA910BCB3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8B19FC-5B6A-9EC5-5B81-E29E4AC4554C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BE8F27-CC15-F70E-0644-8FD7DB93D06F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A0C07E-2A1D-6720-7AE8-BC6A5AB39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31C2B2-51B3-86EB-5759-31E12D764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6D0B5E-50C3-A8E2-60E7-E99864BC7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2F7D18A0-199C-E6F3-A035-C4A941C21EFA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89401-54E5-C6E2-EB23-4426071E96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/>
              <a:t>B2.S3.2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7780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028-5395-54B7-7BAE-40EEA1CD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1B4999-8D1C-A5E6-5DEE-F900E9248934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A4ECB9-89FE-0530-E92D-D9C75CA1120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A8A43-9104-9091-3A91-2DA5C713F727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EC87CDB-E423-8628-A4EB-C7593548A430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1B6C7EE-5901-3819-5251-7AAE6700190A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F0E63-C42D-DC91-6C3A-19FA57731BC5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A33F38-EBAD-4FBB-FEAA-D1EC08F2DB66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1006C2-03FC-31E4-7322-107656802A7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4C6A82-1617-4C19-C602-84733210A2DE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E9D098-2DF8-5E40-FE80-176E5FA43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C72D70-DB0C-C8C6-5025-5B21F2D54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C8CEF7-E6EB-9D94-3AA9-04263D907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58497FC4-AFC2-F0D1-AF26-FA0D84683CE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C7286-4C07-603E-109C-49A71065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AADE78-E113-DEC9-AD9D-160B067C4587}"/>
              </a:ext>
            </a:extLst>
          </p:cNvPr>
          <p:cNvCxnSpPr>
            <a:cxnSpLocks/>
          </p:cNvCxnSpPr>
          <p:nvPr/>
        </p:nvCxnSpPr>
        <p:spPr>
          <a:xfrm>
            <a:off x="8273640" y="3371850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9544AB-2EE1-43E3-7383-03F01B10AF1C}"/>
              </a:ext>
            </a:extLst>
          </p:cNvPr>
          <p:cNvGrpSpPr/>
          <p:nvPr/>
        </p:nvGrpSpPr>
        <p:grpSpPr>
          <a:xfrm>
            <a:off x="8220918" y="2492215"/>
            <a:ext cx="492443" cy="714419"/>
            <a:chOff x="6807375" y="1908879"/>
            <a:chExt cx="492443" cy="7144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223301-A876-C3D4-F1BD-1536006F187A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A09910-D6BB-DDC0-501A-723DE574B347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4319</TotalTime>
  <Words>395</Words>
  <Application>Microsoft Macintosh PowerPoint</Application>
  <PresentationFormat>Widescreen</PresentationFormat>
  <Paragraphs>270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Office Theme</vt:lpstr>
      <vt:lpstr>B1.S1.1</vt:lpstr>
      <vt:lpstr>B1.S1.2</vt:lpstr>
      <vt:lpstr>B1.S2.1</vt:lpstr>
      <vt:lpstr>B1.S2.1</vt:lpstr>
      <vt:lpstr>B1.S2.2</vt:lpstr>
      <vt:lpstr>B2.S3.1</vt:lpstr>
      <vt:lpstr>B2.S3.2</vt:lpstr>
      <vt:lpstr>PowerPoint Presentation</vt:lpstr>
      <vt:lpstr>B2.S3.3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49</cp:revision>
  <dcterms:created xsi:type="dcterms:W3CDTF">2024-10-24T17:35:19Z</dcterms:created>
  <dcterms:modified xsi:type="dcterms:W3CDTF">2025-10-06T12:14:53Z</dcterms:modified>
</cp:coreProperties>
</file>