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>
        <p:scale>
          <a:sx n="184" d="100"/>
          <a:sy n="184" d="100"/>
        </p:scale>
        <p:origin x="-1872" y="-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CAFF-7E14-72F9-0B81-CF8C5D9FE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C57B6-FBE3-8E83-411C-BB907B1F7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1F491-9AAD-E034-6C41-F5A3C834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28/10/24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F7856-33A6-E28F-BFA7-2CE72138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AA6EC-D1B2-BC29-0FFE-13179895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0027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EBF7-6A88-460F-1AB8-6B1ABD51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20E2C-B995-CE56-E5A3-F17F03CD6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0B305-1152-FB8D-662D-656BA342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28/10/24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F255-59D9-F3F7-82FD-50AAB9FA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E6DFB-DF41-AA80-B432-AB4E7355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3303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0B1830-7BB1-3A68-92FD-F0DAC19BE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E9110-04F2-33A7-6B58-CDF4F92C1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F9387-1A54-DC0C-1D56-6E489FA2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28/10/24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77506-6196-F734-0036-61B83C53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0120D-6234-399F-EA4B-ACAE71C9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7272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32A0-6F04-465A-518C-6259AC97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D32D2-52B3-ED5B-4682-F8A7FCEDD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E0069-E928-DF73-912B-1105A8A95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28/10/24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27E5E-19F7-09E4-8739-C04E5B6D3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78AB2-D164-395D-EAF1-D2CC7775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5502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6576-5384-01AA-6F0E-895B323A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B6F9D-8EE4-F564-4D59-34243E457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1B5F2-CB1F-9DC0-6C9D-6547315F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28/10/24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8B198-E13C-837A-46B3-5E940126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C894D-88F7-0815-F06D-1B490171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6776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C739-B656-D26C-6DC0-A790622A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F1AF-C93F-98A0-48B6-CB7EC9B67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BD126-7639-9EFD-0110-F67485EDA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A0E2A-05ED-3D91-2239-E7E8A888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28/10/24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81486-AF42-611E-5E08-B4C7C061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B7CAC-05DA-4964-B512-022FE260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4266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AA42-A526-F1F1-991B-BA2784D65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2A0B6-67D0-2E53-FC9B-408B52B05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13B63-1E91-8FD8-D799-BB7C850B0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BC4F7-E40F-9EE8-3C23-F3863A223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FE42C-D597-FA61-F00A-18C62D65D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75AD8-7FA6-2CD4-A56F-449881F5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28/10/24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0AF2E-1C6C-B9C1-BAEF-05FFA726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EC6A8-8E86-C13D-5D15-48F3DB0D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5817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22E1-87EC-2AA0-DA07-6E701793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79E9D-1DD4-2E47-733B-9E8425CD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28/10/24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9EAB6-1529-45DA-6824-5B3CF0FC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F0835-CE2F-0FD3-9F19-D732F5A4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6746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2B38F-FAB3-09F7-2FA3-C0019659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28/10/24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4EBEAA-2719-3A96-20DC-3FF21C73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59C4C-9E10-895F-80BC-D3077374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8636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BFC7-955D-D752-6AD1-D5D150981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B7D16-B502-9985-32ED-8DABC87D3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E998E-8969-84AD-6987-C588BC623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81794-1050-6ACC-D7F0-F21B0441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28/10/24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C848E-48FD-6411-B797-71B70D8D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0E9F9-6409-DEF4-1D87-85BACD68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5338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C773-E851-51C6-3DF9-2017A576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A8911-F31E-E5F5-2E8F-3CA04F90E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30AEC-7429-9277-D809-2B43B9236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AC44A-5094-2F76-95B9-45267686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28/10/24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F2764-DB22-7894-CA8A-CE99386AA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A7740-D461-031D-500F-5CFD94AD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7717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7F1A1-09B0-B084-84A6-B4910E025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00212-1E81-C7FF-D991-3834733C6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20337-62EF-FA18-CAFD-12A7BFF01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48513D-C823-C342-87AA-C2EB607FA67A}" type="datetimeFigureOut">
              <a:rPr lang="en-ES" smtClean="0"/>
              <a:t>28/10/24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88FC-D3EC-1DCA-0413-2AE3AD43E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B71A8-0D8E-2187-EEAB-E5B421B98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1218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29A6B2-BFE3-2C11-4FB3-D4D5A1B8887B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6D2275A-0276-F2D5-284A-A322AD3763EE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0F102D-A9A4-A290-BE60-20C8F96E2CD2}"/>
              </a:ext>
            </a:extLst>
          </p:cNvPr>
          <p:cNvSpPr txBox="1"/>
          <p:nvPr/>
        </p:nvSpPr>
        <p:spPr>
          <a:xfrm>
            <a:off x="3313216" y="2766954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0</a:t>
            </a:r>
            <a:endParaRPr lang="en-E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51B0A2-0705-02D1-6E69-8E1FC56129F3}"/>
              </a:ext>
            </a:extLst>
          </p:cNvPr>
          <p:cNvSpPr/>
          <p:nvPr/>
        </p:nvSpPr>
        <p:spPr>
          <a:xfrm>
            <a:off x="2303811" y="2006930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FD4129-4124-A53E-0A4F-A0794AB07030}"/>
              </a:ext>
            </a:extLst>
          </p:cNvPr>
          <p:cNvSpPr/>
          <p:nvPr/>
        </p:nvSpPr>
        <p:spPr>
          <a:xfrm>
            <a:off x="8393875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D899A-F96E-8977-AC42-603669724E96}"/>
              </a:ext>
            </a:extLst>
          </p:cNvPr>
          <p:cNvSpPr txBox="1"/>
          <p:nvPr/>
        </p:nvSpPr>
        <p:spPr>
          <a:xfrm>
            <a:off x="8455233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1812EE-59DF-0F82-16A6-D32B312FA4D8}"/>
              </a:ext>
            </a:extLst>
          </p:cNvPr>
          <p:cNvSpPr/>
          <p:nvPr/>
        </p:nvSpPr>
        <p:spPr>
          <a:xfrm>
            <a:off x="4342410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3F20AF-1F69-0D9C-D1A4-917DF45C6E0E}"/>
              </a:ext>
            </a:extLst>
          </p:cNvPr>
          <p:cNvSpPr txBox="1"/>
          <p:nvPr/>
        </p:nvSpPr>
        <p:spPr>
          <a:xfrm>
            <a:off x="4391893" y="2729340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</a:t>
            </a:r>
            <a:r>
              <a:rPr lang="en-ES" sz="3200" dirty="0"/>
              <a:t>'</a:t>
            </a:r>
            <a:endParaRPr lang="en-ES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B9BC494D-3B8B-A317-CFD2-86F82C7C2E83}"/>
              </a:ext>
            </a:extLst>
          </p:cNvPr>
          <p:cNvSpPr/>
          <p:nvPr/>
        </p:nvSpPr>
        <p:spPr>
          <a:xfrm rot="16200000">
            <a:off x="6026728" y="2998519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5B42D54A-6483-BA1B-2F5B-58384A31CF82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B2B67B9B-5CB4-CF2F-85C3-5489187A380D}"/>
              </a:ext>
            </a:extLst>
          </p:cNvPr>
          <p:cNvSpPr/>
          <p:nvPr/>
        </p:nvSpPr>
        <p:spPr>
          <a:xfrm rot="16200000">
            <a:off x="3980215" y="3422070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A8D044-6251-E1AA-203F-C0DF643780CE}"/>
              </a:ext>
            </a:extLst>
          </p:cNvPr>
          <p:cNvSpPr txBox="1"/>
          <p:nvPr/>
        </p:nvSpPr>
        <p:spPr>
          <a:xfrm>
            <a:off x="5864433" y="54131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BBEB25-E4F1-E513-5EDA-2AA4F0159D58}"/>
              </a:ext>
            </a:extLst>
          </p:cNvPr>
          <p:cNvSpPr txBox="1"/>
          <p:nvPr/>
        </p:nvSpPr>
        <p:spPr>
          <a:xfrm>
            <a:off x="3831773" y="3831768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d'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1899EB-2C32-630B-0A0A-D0FD3E4B1219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FAB9D6F-A2CB-F867-74D8-1A103D1F915F}"/>
              </a:ext>
            </a:extLst>
          </p:cNvPr>
          <p:cNvGrpSpPr/>
          <p:nvPr/>
        </p:nvGrpSpPr>
        <p:grpSpPr>
          <a:xfrm>
            <a:off x="2396837" y="5011387"/>
            <a:ext cx="476989" cy="164275"/>
            <a:chOff x="2325585" y="5248894"/>
            <a:chExt cx="476989" cy="164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9FD2A43-B980-43C3-07DA-D82DBE777254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CC8730E-9085-C15B-3EFB-C234657604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43D336-4CAB-2D0A-E95E-B841C5DCC8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3080C35-01FC-DBE7-46A2-344F994758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0AC7F613-72D9-5702-FA27-26CC98802EC1}"/>
              </a:ext>
            </a:extLst>
          </p:cNvPr>
          <p:cNvSpPr/>
          <p:nvPr/>
        </p:nvSpPr>
        <p:spPr>
          <a:xfrm>
            <a:off x="2612570" y="418011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867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5C56796-F427-EE52-61B4-F6BBBEC511FE}"/>
              </a:ext>
            </a:extLst>
          </p:cNvPr>
          <p:cNvSpPr/>
          <p:nvPr/>
        </p:nvSpPr>
        <p:spPr>
          <a:xfrm>
            <a:off x="7111345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A0DF6D-B6E1-9D37-1949-58A6E46A6C13}"/>
              </a:ext>
            </a:extLst>
          </p:cNvPr>
          <p:cNvSpPr txBox="1"/>
          <p:nvPr/>
        </p:nvSpPr>
        <p:spPr>
          <a:xfrm>
            <a:off x="7172703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D8EFFB6-2049-F2EB-706B-18FF5BADA445}"/>
              </a:ext>
            </a:extLst>
          </p:cNvPr>
          <p:cNvSpPr/>
          <p:nvPr/>
        </p:nvSpPr>
        <p:spPr>
          <a:xfrm>
            <a:off x="6313714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A7CB2E-0AE0-D989-6A5B-D082B38D7E4F}"/>
              </a:ext>
            </a:extLst>
          </p:cNvPr>
          <p:cNvSpPr txBox="1"/>
          <p:nvPr/>
        </p:nvSpPr>
        <p:spPr>
          <a:xfrm>
            <a:off x="5793180" y="2729340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-q</a:t>
            </a:r>
            <a:endParaRPr lang="en-ES" dirty="0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8A50DEEA-92F3-2775-ADEA-D7E62912F2EB}"/>
              </a:ext>
            </a:extLst>
          </p:cNvPr>
          <p:cNvSpPr/>
          <p:nvPr/>
        </p:nvSpPr>
        <p:spPr>
          <a:xfrm rot="16200000">
            <a:off x="6699661" y="3243945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999D2-BA3C-98A6-5A1D-4C6AFDFE0AD9}"/>
              </a:ext>
            </a:extLst>
          </p:cNvPr>
          <p:cNvSpPr txBox="1"/>
          <p:nvPr/>
        </p:nvSpPr>
        <p:spPr>
          <a:xfrm>
            <a:off x="6551219" y="3653643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Δ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17C56C-AFF4-2736-6D42-B09AAF0DF81F}"/>
              </a:ext>
            </a:extLst>
          </p:cNvPr>
          <p:cNvCxnSpPr>
            <a:cxnSpLocks/>
          </p:cNvCxnSpPr>
          <p:nvPr/>
        </p:nvCxnSpPr>
        <p:spPr>
          <a:xfrm>
            <a:off x="4667003" y="3371850"/>
            <a:ext cx="997527" cy="0"/>
          </a:xfrm>
          <a:prstGeom prst="straightConnector1">
            <a:avLst/>
          </a:prstGeom>
          <a:ln w="603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FE33F4-F770-8FBF-1A11-0A5BE54847DF}"/>
              </a:ext>
            </a:extLst>
          </p:cNvPr>
          <p:cNvCxnSpPr>
            <a:cxnSpLocks/>
          </p:cNvCxnSpPr>
          <p:nvPr/>
        </p:nvCxnSpPr>
        <p:spPr>
          <a:xfrm>
            <a:off x="3384468" y="3371850"/>
            <a:ext cx="71251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79048C-3800-89A7-7967-8078AEC13DBF}"/>
              </a:ext>
            </a:extLst>
          </p:cNvPr>
          <p:cNvSpPr txBox="1"/>
          <p:nvPr/>
        </p:nvSpPr>
        <p:spPr>
          <a:xfrm>
            <a:off x="3477498" y="270559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p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A8168F-9B89-A3E9-E063-DCB8ED3F5950}"/>
              </a:ext>
            </a:extLst>
          </p:cNvPr>
          <p:cNvSpPr txBox="1"/>
          <p:nvPr/>
        </p:nvSpPr>
        <p:spPr>
          <a:xfrm>
            <a:off x="3443845" y="261257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</p:spTree>
    <p:extLst>
      <p:ext uri="{BB962C8B-B14F-4D97-AF65-F5344CB8AC3E}">
        <p14:creationId xmlns:p14="http://schemas.microsoft.com/office/powerpoint/2010/main" val="23041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C32B9-70A9-A4BE-00A7-E3DBA258F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3CC0DD-03A6-F911-F183-89CA05CA2D42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1CEB4DF-7E63-764D-1BDB-7038388FAD80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2240E-7A76-E78B-342A-24862F117169}"/>
              </a:ext>
            </a:extLst>
          </p:cNvPr>
          <p:cNvSpPr txBox="1"/>
          <p:nvPr/>
        </p:nvSpPr>
        <p:spPr>
          <a:xfrm>
            <a:off x="3313216" y="2766954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0</a:t>
            </a:r>
            <a:endParaRPr lang="en-E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AA9728-1265-7F5D-8F21-DF5A21BC5C4C}"/>
              </a:ext>
            </a:extLst>
          </p:cNvPr>
          <p:cNvSpPr/>
          <p:nvPr/>
        </p:nvSpPr>
        <p:spPr>
          <a:xfrm>
            <a:off x="2303811" y="2006930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36BA70B-0701-FB87-72C6-E4A0EAA78A17}"/>
              </a:ext>
            </a:extLst>
          </p:cNvPr>
          <p:cNvSpPr/>
          <p:nvPr/>
        </p:nvSpPr>
        <p:spPr>
          <a:xfrm>
            <a:off x="4342410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F4A1C6-C39C-3BD8-879B-0CD95C083546}"/>
              </a:ext>
            </a:extLst>
          </p:cNvPr>
          <p:cNvSpPr txBox="1"/>
          <p:nvPr/>
        </p:nvSpPr>
        <p:spPr>
          <a:xfrm>
            <a:off x="4296893" y="2729340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</a:t>
            </a:r>
            <a:r>
              <a:rPr lang="en-ES" sz="3200" baseline="-25000" dirty="0"/>
              <a:t>1</a:t>
            </a:r>
            <a:endParaRPr lang="en-ES" baseline="-25000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0D4A644E-1822-5113-B094-7555EFF29B87}"/>
              </a:ext>
            </a:extLst>
          </p:cNvPr>
          <p:cNvSpPr/>
          <p:nvPr/>
        </p:nvSpPr>
        <p:spPr>
          <a:xfrm rot="16200000">
            <a:off x="6026728" y="2998519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FAA0CDB8-C295-56D7-F804-39DFECABA9F2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B85C8731-D7A8-B27A-581A-9FFEBF555825}"/>
              </a:ext>
            </a:extLst>
          </p:cNvPr>
          <p:cNvSpPr/>
          <p:nvPr/>
        </p:nvSpPr>
        <p:spPr>
          <a:xfrm rot="16200000">
            <a:off x="3980215" y="3683329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83AE0E-0475-A827-86BC-4F4942AF655F}"/>
              </a:ext>
            </a:extLst>
          </p:cNvPr>
          <p:cNvSpPr txBox="1"/>
          <p:nvPr/>
        </p:nvSpPr>
        <p:spPr>
          <a:xfrm>
            <a:off x="5864433" y="54131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9B47C1-0303-F915-8B52-F854E380BF90}"/>
              </a:ext>
            </a:extLst>
          </p:cNvPr>
          <p:cNvSpPr txBox="1"/>
          <p:nvPr/>
        </p:nvSpPr>
        <p:spPr>
          <a:xfrm>
            <a:off x="3831773" y="4069276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r>
              <a:rPr lang="en-ES" sz="3200" baseline="-250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6E59E-31FE-7216-55AA-196AF2162772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D79016-9414-39C0-5391-1D6494DD35A3}"/>
              </a:ext>
            </a:extLst>
          </p:cNvPr>
          <p:cNvGrpSpPr/>
          <p:nvPr/>
        </p:nvGrpSpPr>
        <p:grpSpPr>
          <a:xfrm>
            <a:off x="2396837" y="5011387"/>
            <a:ext cx="476989" cy="164275"/>
            <a:chOff x="2325585" y="5248894"/>
            <a:chExt cx="476989" cy="164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D209CF9-C95E-0CB1-C8FE-93FB145F8E98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F20A388-C352-1528-C185-73B298A53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642A9C1-B211-B2AC-80BD-FF44D8D9F0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01CE68-3D62-1C64-892D-4AFC4A0F75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7E983365-4147-07BD-7F83-135410D3679D}"/>
              </a:ext>
            </a:extLst>
          </p:cNvPr>
          <p:cNvSpPr/>
          <p:nvPr/>
        </p:nvSpPr>
        <p:spPr>
          <a:xfrm>
            <a:off x="2612570" y="418011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6F6D89B-2517-86EE-1015-1A84AEE517E9}"/>
              </a:ext>
            </a:extLst>
          </p:cNvPr>
          <p:cNvSpPr/>
          <p:nvPr/>
        </p:nvSpPr>
        <p:spPr>
          <a:xfrm>
            <a:off x="9177646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2E9EA8-12A5-C4B6-4B19-E3D8E9410B7E}"/>
              </a:ext>
            </a:extLst>
          </p:cNvPr>
          <p:cNvSpPr txBox="1"/>
          <p:nvPr/>
        </p:nvSpPr>
        <p:spPr>
          <a:xfrm>
            <a:off x="9239004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96A11F-8438-2265-6C07-966BFEE5CE0B}"/>
              </a:ext>
            </a:extLst>
          </p:cNvPr>
          <p:cNvSpPr/>
          <p:nvPr/>
        </p:nvSpPr>
        <p:spPr>
          <a:xfrm>
            <a:off x="8380015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CB6188-9FD3-EA37-062D-DCF455EF9B51}"/>
              </a:ext>
            </a:extLst>
          </p:cNvPr>
          <p:cNvSpPr txBox="1"/>
          <p:nvPr/>
        </p:nvSpPr>
        <p:spPr>
          <a:xfrm>
            <a:off x="7859481" y="2729340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-q</a:t>
            </a:r>
            <a:endParaRPr lang="en-ES" dirty="0"/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29BD98E2-C994-1DF5-3D87-595316E8A32F}"/>
              </a:ext>
            </a:extLst>
          </p:cNvPr>
          <p:cNvSpPr/>
          <p:nvPr/>
        </p:nvSpPr>
        <p:spPr>
          <a:xfrm rot="16200000">
            <a:off x="8765962" y="3243945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AD28E-4E26-B35E-FC55-9F3F476A7202}"/>
              </a:ext>
            </a:extLst>
          </p:cNvPr>
          <p:cNvSpPr txBox="1"/>
          <p:nvPr/>
        </p:nvSpPr>
        <p:spPr>
          <a:xfrm>
            <a:off x="8617520" y="3653643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Δ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3D46EFE-B47A-FAA4-36B2-EB0BE47A0BC1}"/>
              </a:ext>
            </a:extLst>
          </p:cNvPr>
          <p:cNvSpPr/>
          <p:nvPr/>
        </p:nvSpPr>
        <p:spPr>
          <a:xfrm>
            <a:off x="4055424" y="3271655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9F4F1A-FFCA-7508-A513-7E3BB28E1A43}"/>
              </a:ext>
            </a:extLst>
          </p:cNvPr>
          <p:cNvSpPr txBox="1"/>
          <p:nvPr/>
        </p:nvSpPr>
        <p:spPr>
          <a:xfrm>
            <a:off x="3808031" y="2715489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</a:t>
            </a:r>
            <a:r>
              <a:rPr lang="en-ES" sz="3200" baseline="-25000" dirty="0"/>
              <a:t>2</a:t>
            </a:r>
            <a:endParaRPr lang="en-ES" baseline="-25000" dirty="0"/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F564A7CC-23C8-AA4C-DBA8-480F48A584F2}"/>
              </a:ext>
            </a:extLst>
          </p:cNvPr>
          <p:cNvSpPr/>
          <p:nvPr/>
        </p:nvSpPr>
        <p:spPr>
          <a:xfrm rot="16200000">
            <a:off x="3841670" y="3390406"/>
            <a:ext cx="148444" cy="480951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241D11-B44C-6A40-9A9F-3CEC85CF8E07}"/>
              </a:ext>
            </a:extLst>
          </p:cNvPr>
          <p:cNvSpPr txBox="1"/>
          <p:nvPr/>
        </p:nvSpPr>
        <p:spPr>
          <a:xfrm>
            <a:off x="3699166" y="3580408"/>
            <a:ext cx="635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d</a:t>
            </a:r>
            <a:r>
              <a:rPr lang="en-ES" sz="32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9407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ughnut 1">
            <a:extLst>
              <a:ext uri="{FF2B5EF4-FFF2-40B4-BE49-F238E27FC236}">
                <a16:creationId xmlns:a16="http://schemas.microsoft.com/office/drawing/2014/main" id="{6D260114-3886-26DC-2103-39FBE1193968}"/>
              </a:ext>
            </a:extLst>
          </p:cNvPr>
          <p:cNvSpPr/>
          <p:nvPr/>
        </p:nvSpPr>
        <p:spPr>
          <a:xfrm>
            <a:off x="2291938" y="2030680"/>
            <a:ext cx="4678878" cy="1520043"/>
          </a:xfrm>
          <a:custGeom>
            <a:avLst/>
            <a:gdLst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45377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78878" h="4690754">
                <a:moveTo>
                  <a:pt x="0" y="2345377"/>
                </a:moveTo>
                <a:cubicBezTo>
                  <a:pt x="0" y="1050061"/>
                  <a:pt x="1047403" y="0"/>
                  <a:pt x="2339439" y="0"/>
                </a:cubicBezTo>
                <a:cubicBezTo>
                  <a:pt x="3631475" y="0"/>
                  <a:pt x="4678878" y="1050061"/>
                  <a:pt x="4678878" y="2345377"/>
                </a:cubicBezTo>
                <a:cubicBezTo>
                  <a:pt x="4678878" y="3640693"/>
                  <a:pt x="3631475" y="4690754"/>
                  <a:pt x="2339439" y="4690754"/>
                </a:cubicBezTo>
                <a:cubicBezTo>
                  <a:pt x="1047403" y="4690754"/>
                  <a:pt x="0" y="3640693"/>
                  <a:pt x="0" y="2345377"/>
                </a:cubicBezTo>
                <a:close/>
                <a:moveTo>
                  <a:pt x="599551" y="2345377"/>
                </a:moveTo>
                <a:cubicBezTo>
                  <a:pt x="575800" y="3570826"/>
                  <a:pt x="1759476" y="4087245"/>
                  <a:pt x="2339439" y="4091203"/>
                </a:cubicBezTo>
                <a:cubicBezTo>
                  <a:pt x="2919402" y="4095161"/>
                  <a:pt x="4079327" y="3594578"/>
                  <a:pt x="4079327" y="2369128"/>
                </a:cubicBezTo>
                <a:cubicBezTo>
                  <a:pt x="4079327" y="1131803"/>
                  <a:pt x="2919402" y="603509"/>
                  <a:pt x="2339439" y="599551"/>
                </a:cubicBezTo>
                <a:cubicBezTo>
                  <a:pt x="1759476" y="595593"/>
                  <a:pt x="623302" y="1119928"/>
                  <a:pt x="599551" y="234537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C2E2CC-BEE7-0332-A423-0DFD45A72539}"/>
              </a:ext>
            </a:extLst>
          </p:cNvPr>
          <p:cNvSpPr/>
          <p:nvPr/>
        </p:nvSpPr>
        <p:spPr>
          <a:xfrm>
            <a:off x="3253836" y="1401289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Doughnut 10">
            <a:extLst>
              <a:ext uri="{FF2B5EF4-FFF2-40B4-BE49-F238E27FC236}">
                <a16:creationId xmlns:a16="http://schemas.microsoft.com/office/drawing/2014/main" id="{F88BB4F2-B887-81E3-525F-B79EA3A7A5A3}"/>
              </a:ext>
            </a:extLst>
          </p:cNvPr>
          <p:cNvSpPr/>
          <p:nvPr/>
        </p:nvSpPr>
        <p:spPr>
          <a:xfrm>
            <a:off x="3691246" y="2470069"/>
            <a:ext cx="1902652" cy="663052"/>
          </a:xfrm>
          <a:custGeom>
            <a:avLst/>
            <a:gdLst>
              <a:gd name="connsiteX0" fmla="*/ 0 w 1890156"/>
              <a:gd name="connsiteY0" fmla="*/ 949037 h 1898074"/>
              <a:gd name="connsiteX1" fmla="*/ 945078 w 1890156"/>
              <a:gd name="connsiteY1" fmla="*/ 0 h 1898074"/>
              <a:gd name="connsiteX2" fmla="*/ 1890156 w 1890156"/>
              <a:gd name="connsiteY2" fmla="*/ 949037 h 1898074"/>
              <a:gd name="connsiteX3" fmla="*/ 945078 w 1890156"/>
              <a:gd name="connsiteY3" fmla="*/ 1898074 h 1898074"/>
              <a:gd name="connsiteX4" fmla="*/ 0 w 1890156"/>
              <a:gd name="connsiteY4" fmla="*/ 949037 h 1898074"/>
              <a:gd name="connsiteX5" fmla="*/ 242205 w 1890156"/>
              <a:gd name="connsiteY5" fmla="*/ 949037 h 1898074"/>
              <a:gd name="connsiteX6" fmla="*/ 945078 w 1890156"/>
              <a:gd name="connsiteY6" fmla="*/ 1655869 h 1898074"/>
              <a:gd name="connsiteX7" fmla="*/ 1647951 w 1890156"/>
              <a:gd name="connsiteY7" fmla="*/ 949037 h 1898074"/>
              <a:gd name="connsiteX8" fmla="*/ 945078 w 1890156"/>
              <a:gd name="connsiteY8" fmla="*/ 242205 h 1898074"/>
              <a:gd name="connsiteX9" fmla="*/ 242205 w 1890156"/>
              <a:gd name="connsiteY9" fmla="*/ 949037 h 1898074"/>
              <a:gd name="connsiteX0" fmla="*/ 0 w 1902032"/>
              <a:gd name="connsiteY0" fmla="*/ 949043 h 1898087"/>
              <a:gd name="connsiteX1" fmla="*/ 945078 w 1902032"/>
              <a:gd name="connsiteY1" fmla="*/ 6 h 1898087"/>
              <a:gd name="connsiteX2" fmla="*/ 1902032 w 1902032"/>
              <a:gd name="connsiteY2" fmla="*/ 960919 h 1898087"/>
              <a:gd name="connsiteX3" fmla="*/ 945078 w 1902032"/>
              <a:gd name="connsiteY3" fmla="*/ 1898080 h 1898087"/>
              <a:gd name="connsiteX4" fmla="*/ 0 w 1902032"/>
              <a:gd name="connsiteY4" fmla="*/ 949043 h 1898087"/>
              <a:gd name="connsiteX5" fmla="*/ 242205 w 1902032"/>
              <a:gd name="connsiteY5" fmla="*/ 949043 h 1898087"/>
              <a:gd name="connsiteX6" fmla="*/ 945078 w 1902032"/>
              <a:gd name="connsiteY6" fmla="*/ 1655875 h 1898087"/>
              <a:gd name="connsiteX7" fmla="*/ 1647951 w 1902032"/>
              <a:gd name="connsiteY7" fmla="*/ 949043 h 1898087"/>
              <a:gd name="connsiteX8" fmla="*/ 945078 w 1902032"/>
              <a:gd name="connsiteY8" fmla="*/ 242211 h 1898087"/>
              <a:gd name="connsiteX9" fmla="*/ 242205 w 1902032"/>
              <a:gd name="connsiteY9" fmla="*/ 949043 h 1898087"/>
              <a:gd name="connsiteX0" fmla="*/ 0 w 1902652"/>
              <a:gd name="connsiteY0" fmla="*/ 949043 h 1898093"/>
              <a:gd name="connsiteX1" fmla="*/ 945078 w 1902652"/>
              <a:gd name="connsiteY1" fmla="*/ 6 h 1898093"/>
              <a:gd name="connsiteX2" fmla="*/ 1902032 w 1902652"/>
              <a:gd name="connsiteY2" fmla="*/ 960919 h 1898093"/>
              <a:gd name="connsiteX3" fmla="*/ 945078 w 1902652"/>
              <a:gd name="connsiteY3" fmla="*/ 1898080 h 1898093"/>
              <a:gd name="connsiteX4" fmla="*/ 0 w 1902652"/>
              <a:gd name="connsiteY4" fmla="*/ 949043 h 1898093"/>
              <a:gd name="connsiteX5" fmla="*/ 242205 w 1902652"/>
              <a:gd name="connsiteY5" fmla="*/ 949043 h 1898093"/>
              <a:gd name="connsiteX6" fmla="*/ 945078 w 1902652"/>
              <a:gd name="connsiteY6" fmla="*/ 1655875 h 1898093"/>
              <a:gd name="connsiteX7" fmla="*/ 1647951 w 1902652"/>
              <a:gd name="connsiteY7" fmla="*/ 949043 h 1898093"/>
              <a:gd name="connsiteX8" fmla="*/ 945078 w 1902652"/>
              <a:gd name="connsiteY8" fmla="*/ 242211 h 1898093"/>
              <a:gd name="connsiteX9" fmla="*/ 242205 w 1902652"/>
              <a:gd name="connsiteY9" fmla="*/ 949043 h 1898093"/>
              <a:gd name="connsiteX0" fmla="*/ 0 w 1902652"/>
              <a:gd name="connsiteY0" fmla="*/ 949048 h 1898098"/>
              <a:gd name="connsiteX1" fmla="*/ 945078 w 1902652"/>
              <a:gd name="connsiteY1" fmla="*/ 11 h 1898098"/>
              <a:gd name="connsiteX2" fmla="*/ 1902032 w 1902652"/>
              <a:gd name="connsiteY2" fmla="*/ 960924 h 1898098"/>
              <a:gd name="connsiteX3" fmla="*/ 945078 w 1902652"/>
              <a:gd name="connsiteY3" fmla="*/ 1898085 h 1898098"/>
              <a:gd name="connsiteX4" fmla="*/ 0 w 1902652"/>
              <a:gd name="connsiteY4" fmla="*/ 949048 h 1898098"/>
              <a:gd name="connsiteX5" fmla="*/ 242205 w 1902652"/>
              <a:gd name="connsiteY5" fmla="*/ 949048 h 1898098"/>
              <a:gd name="connsiteX6" fmla="*/ 945078 w 1902652"/>
              <a:gd name="connsiteY6" fmla="*/ 1655880 h 1898098"/>
              <a:gd name="connsiteX7" fmla="*/ 1647951 w 1902652"/>
              <a:gd name="connsiteY7" fmla="*/ 949048 h 1898098"/>
              <a:gd name="connsiteX8" fmla="*/ 945078 w 1902652"/>
              <a:gd name="connsiteY8" fmla="*/ 242216 h 1898098"/>
              <a:gd name="connsiteX9" fmla="*/ 242205 w 1902652"/>
              <a:gd name="connsiteY9" fmla="*/ 949048 h 189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02652" h="1898098">
                <a:moveTo>
                  <a:pt x="0" y="949048"/>
                </a:moveTo>
                <a:cubicBezTo>
                  <a:pt x="0" y="258655"/>
                  <a:pt x="628073" y="-1968"/>
                  <a:pt x="945078" y="11"/>
                </a:cubicBezTo>
                <a:cubicBezTo>
                  <a:pt x="1262083" y="1990"/>
                  <a:pt x="1878281" y="234905"/>
                  <a:pt x="1902032" y="960924"/>
                </a:cubicBezTo>
                <a:cubicBezTo>
                  <a:pt x="1925783" y="1686943"/>
                  <a:pt x="1262083" y="1900064"/>
                  <a:pt x="945078" y="1898085"/>
                </a:cubicBezTo>
                <a:cubicBezTo>
                  <a:pt x="628073" y="1896106"/>
                  <a:pt x="0" y="1639441"/>
                  <a:pt x="0" y="949048"/>
                </a:cubicBezTo>
                <a:close/>
                <a:moveTo>
                  <a:pt x="242205" y="949048"/>
                </a:moveTo>
                <a:cubicBezTo>
                  <a:pt x="242205" y="1339421"/>
                  <a:pt x="556892" y="1655880"/>
                  <a:pt x="945078" y="1655880"/>
                </a:cubicBezTo>
                <a:cubicBezTo>
                  <a:pt x="1333264" y="1655880"/>
                  <a:pt x="1647951" y="1339421"/>
                  <a:pt x="1647951" y="949048"/>
                </a:cubicBezTo>
                <a:cubicBezTo>
                  <a:pt x="1647951" y="558675"/>
                  <a:pt x="1333264" y="242216"/>
                  <a:pt x="945078" y="242216"/>
                </a:cubicBezTo>
                <a:cubicBezTo>
                  <a:pt x="556892" y="242216"/>
                  <a:pt x="242205" y="558675"/>
                  <a:pt x="242205" y="949048"/>
                </a:cubicBezTo>
                <a:close/>
              </a:path>
            </a:pathLst>
          </a:custGeom>
          <a:solidFill>
            <a:srgbClr val="FF0000">
              <a:alpha val="2094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09825A-A02C-5691-8B87-EFF57FEF4894}"/>
              </a:ext>
            </a:extLst>
          </p:cNvPr>
          <p:cNvCxnSpPr>
            <a:cxnSpLocks/>
          </p:cNvCxnSpPr>
          <p:nvPr/>
        </p:nvCxnSpPr>
        <p:spPr>
          <a:xfrm flipH="1">
            <a:off x="6092042" y="1661615"/>
            <a:ext cx="755012" cy="5234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B2E8E1-D0FE-607A-E278-90EDA30C7F3B}"/>
              </a:ext>
            </a:extLst>
          </p:cNvPr>
          <p:cNvCxnSpPr>
            <a:cxnSpLocks/>
          </p:cNvCxnSpPr>
          <p:nvPr/>
        </p:nvCxnSpPr>
        <p:spPr>
          <a:xfrm flipH="1">
            <a:off x="5591051" y="2394914"/>
            <a:ext cx="1857375" cy="4000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83E343-8C29-EB7A-93DE-606D30869873}"/>
                  </a:ext>
                </a:extLst>
              </p:cNvPr>
              <p:cNvSpPr txBox="1"/>
              <p:nvPr/>
            </p:nvSpPr>
            <p:spPr>
              <a:xfrm>
                <a:off x="6804192" y="1304427"/>
                <a:ext cx="16163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𝑐𝑡𝑒</m:t>
                      </m:r>
                    </m:oMath>
                  </m:oMathPara>
                </a14:m>
                <a:endParaRPr lang="en-E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83E343-8C29-EB7A-93DE-606D30869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192" y="1304427"/>
                <a:ext cx="161634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AD5AD9-61E6-8986-66BA-498364B8C3AD}"/>
                  </a:ext>
                </a:extLst>
              </p:cNvPr>
              <p:cNvSpPr txBox="1"/>
              <p:nvPr/>
            </p:nvSpPr>
            <p:spPr>
              <a:xfrm>
                <a:off x="7443663" y="2047250"/>
                <a:ext cx="614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E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AD5AD9-61E6-8986-66BA-498364B8C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663" y="2047250"/>
                <a:ext cx="614271" cy="584775"/>
              </a:xfrm>
              <a:prstGeom prst="rect">
                <a:avLst/>
              </a:prstGeom>
              <a:blipFill>
                <a:blip r:embed="rId3"/>
                <a:stretch>
                  <a:fillRect l="-4082" r="-4082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ADC45D8A-A86F-1DBF-117F-40B587CF816E}"/>
              </a:ext>
            </a:extLst>
          </p:cNvPr>
          <p:cNvGrpSpPr/>
          <p:nvPr/>
        </p:nvGrpSpPr>
        <p:grpSpPr>
          <a:xfrm>
            <a:off x="3228110" y="4298867"/>
            <a:ext cx="476989" cy="164275"/>
            <a:chOff x="2325585" y="5248894"/>
            <a:chExt cx="476989" cy="16427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2BC8A22-EC2C-5FC6-D696-FBF253C4F549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9BCCF8D-3A56-C04F-C22F-F10FB84F3C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509A30E-7E55-A568-C1F6-E73046F0A0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DDCD48-3A40-4260-7727-920E4A04C4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Arc 9">
            <a:extLst>
              <a:ext uri="{FF2B5EF4-FFF2-40B4-BE49-F238E27FC236}">
                <a16:creationId xmlns:a16="http://schemas.microsoft.com/office/drawing/2014/main" id="{0AA4EA74-235D-EE5E-6412-0ECA23020E17}"/>
              </a:ext>
            </a:extLst>
          </p:cNvPr>
          <p:cNvSpPr/>
          <p:nvPr/>
        </p:nvSpPr>
        <p:spPr>
          <a:xfrm>
            <a:off x="3443843" y="346759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08505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32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Guillermo Fernando Regodón Harkness</dc:creator>
  <cp:lastModifiedBy>Guillermo Fernando Regodón Harkness</cp:lastModifiedBy>
  <cp:revision>6</cp:revision>
  <dcterms:created xsi:type="dcterms:W3CDTF">2024-10-24T17:35:19Z</dcterms:created>
  <dcterms:modified xsi:type="dcterms:W3CDTF">2024-10-28T13:19:44Z</dcterms:modified>
</cp:coreProperties>
</file>