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F102D-A9A4-A290-BE60-20C8F96E2CD2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1812EE-59DF-0F82-16A6-D32B312FA4D8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20AF-1F69-0D9C-D1A4-917DF45C6E0E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B67B9B-5CB4-CF2F-85C3-5489187A380D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BEB25-E4F1-E513-5EDA-2AA4F0159D58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9FA4-94A3-0B27-13B3-33BBDF7E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0536D3-1CA6-04A9-A9F7-3EDD86528ECA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16352B9-0278-A5DB-7E2B-73367F043221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CA74-BFEF-38AC-32B2-CC690677145D}"/>
              </a:ext>
            </a:extLst>
          </p:cNvPr>
          <p:cNvSpPr txBox="1"/>
          <p:nvPr/>
        </p:nvSpPr>
        <p:spPr>
          <a:xfrm>
            <a:off x="3313216" y="276695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74AE03-9BBD-DE77-305D-830E5C607F80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E03BB-97C3-D26E-879C-39903F779F46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B357-6356-AE37-B2C0-120DD01583F3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6BFBD9-26ED-C71D-2CB5-DB4FCD8EC4C2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5E995-2486-8581-86D1-86DFCE887A52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01B6797-B2C5-8CC6-E87F-12A34EC8C021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928EA57-D132-F49F-B3BC-E198CA32CF39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FAB0A46-6D9D-CA8F-EFDF-C21BF408A283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3BB8F-207F-59E8-D0E1-6FD5922AC96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9CB29-F312-EFA2-D2C7-F9B5ACD79377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37DBC-C0D2-970A-B1F1-C5B5510F22B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39E7-D5F1-0552-DD13-B087F95D5B30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0922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100</Words>
  <Application>Microsoft Macintosh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15</cp:revision>
  <dcterms:created xsi:type="dcterms:W3CDTF">2024-10-24T17:35:19Z</dcterms:created>
  <dcterms:modified xsi:type="dcterms:W3CDTF">2024-12-09T09:55:12Z</dcterms:modified>
</cp:coreProperties>
</file>