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56" r:id="rId6"/>
    <p:sldId id="267" r:id="rId7"/>
    <p:sldId id="258" r:id="rId8"/>
    <p:sldId id="257" r:id="rId9"/>
    <p:sldId id="259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/>
    <p:restoredTop sz="94598"/>
  </p:normalViewPr>
  <p:slideViewPr>
    <p:cSldViewPr snapToGrid="0">
      <p:cViewPr>
        <p:scale>
          <a:sx n="88" d="100"/>
          <a:sy n="88" d="100"/>
        </p:scale>
        <p:origin x="48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18/9/25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286</Words>
  <Application>Microsoft Macintosh PowerPoint</Application>
  <PresentationFormat>Widescreen</PresentationFormat>
  <Paragraphs>201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38</cp:revision>
  <dcterms:created xsi:type="dcterms:W3CDTF">2024-10-24T17:35:19Z</dcterms:created>
  <dcterms:modified xsi:type="dcterms:W3CDTF">2025-09-19T15:46:46Z</dcterms:modified>
</cp:coreProperties>
</file>