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86" r:id="rId9"/>
    <p:sldId id="288" r:id="rId10"/>
    <p:sldId id="287" r:id="rId11"/>
    <p:sldId id="258" r:id="rId12"/>
    <p:sldId id="257" r:id="rId13"/>
    <p:sldId id="289" r:id="rId14"/>
    <p:sldId id="290" r:id="rId15"/>
    <p:sldId id="291" r:id="rId16"/>
    <p:sldId id="292" r:id="rId17"/>
    <p:sldId id="293" r:id="rId18"/>
    <p:sldId id="259" r:id="rId19"/>
    <p:sldId id="260" r:id="rId20"/>
    <p:sldId id="262" r:id="rId21"/>
    <p:sldId id="261" r:id="rId22"/>
    <p:sldId id="263" r:id="rId23"/>
    <p:sldId id="264" r:id="rId24"/>
    <p:sldId id="265" r:id="rId25"/>
    <p:sldId id="266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4"/>
    <p:restoredTop sz="94538"/>
  </p:normalViewPr>
  <p:slideViewPr>
    <p:cSldViewPr snapToGrid="0">
      <p:cViewPr>
        <p:scale>
          <a:sx n="110" d="100"/>
          <a:sy n="110" d="100"/>
        </p:scale>
        <p:origin x="4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25/10/25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ABA7-4DEC-071B-9D0F-51AFA905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B63D3-DDB2-D905-A717-7BD0BF2192CF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604417-D13A-4A30-6AC3-36118C0791A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75B9-165D-5E68-3309-EE0A2901F956}"/>
              </a:ext>
            </a:extLst>
          </p:cNvPr>
          <p:cNvSpPr txBox="1"/>
          <p:nvPr/>
        </p:nvSpPr>
        <p:spPr>
          <a:xfrm>
            <a:off x="3313216" y="276695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r>
              <a:rPr lang="en-ES" sz="3200" baseline="-25000" dirty="0"/>
              <a:t>c</a:t>
            </a:r>
            <a:endParaRPr lang="en-E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B5718-F23C-5A2A-ECDC-54B17A4FB3B2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A5592-2C11-4CC9-7D35-CC10E5D25EC1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0D06F-6472-B335-1DAC-325F571EF48E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53C13-5125-EDE2-F888-7D57C40B04B0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337ED-B28F-A449-58DB-395F689F69E1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95F2753-C447-4B91-33ED-2B2411ACF21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AA49AC4-8329-F348-1016-E201C23EF09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F51AFEC-32CB-7C7A-CCF2-6240AF626561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56181-D8E9-873F-F780-671F1A267DE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F26F2-5FCA-6918-3AA4-81C1A42DBD3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A41E-C95E-9953-6895-01B5262093E7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FE0F2-F289-0683-EA74-E3FB378CACCA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493776-20C2-D6CC-3CBB-B2622B86BD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371806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8C8D4-60DE-28A6-00FF-97623BA6FE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E9C17C-495A-0162-FDD5-BF8EA4581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90A45-12B3-E6FF-72E5-CEF888A5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5F995-C247-A1D9-E205-232195DB3933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7B03E8-82FD-F08F-861C-6D0A33F4A31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E831-3A42-0120-92F8-C880FC005015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9E7BA-7FE5-20FC-71DE-2D0BC33C02A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4A3FA9E-BB46-6723-058D-BA156DFD9ADA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710CCB9-C85E-76BC-0CE1-43602100ABE6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5C92FDB-B78F-0A83-E2CA-3B8EB4322D5C}"/>
              </a:ext>
            </a:extLst>
          </p:cNvPr>
          <p:cNvSpPr/>
          <p:nvPr/>
        </p:nvSpPr>
        <p:spPr>
          <a:xfrm rot="16200000">
            <a:off x="3916552" y="376085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9E65-CDE6-4B14-90B1-907AD22CAAA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FD1E5-1F14-06AA-E61C-F6197A944B08}"/>
              </a:ext>
            </a:extLst>
          </p:cNvPr>
          <p:cNvSpPr txBox="1"/>
          <p:nvPr/>
        </p:nvSpPr>
        <p:spPr>
          <a:xfrm>
            <a:off x="3799115" y="406927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A298-31A2-8C97-CF3C-CC9F6574F54B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D0D6-D14D-F6F7-8A0B-4072F066E07A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B7363-C1FB-3173-D4CB-C74B586F7872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A480D-F9ED-3623-282C-1F9CE053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99C83D-7862-3D91-E75C-5590959EF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FD2FA4-6B5C-6FE7-4EAF-D82D29F2C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4452DAC9-7CF5-C230-9E03-A2DDF52B5AB9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EC94B-399B-E38E-37E0-45E79477B9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713CC-28F8-C6E2-F247-65CC3CDEF2ED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8EAFAF-9BA3-FDFE-9ACF-AAAB636FF3E8}"/>
              </a:ext>
            </a:extLst>
          </p:cNvPr>
          <p:cNvGrpSpPr/>
          <p:nvPr/>
        </p:nvGrpSpPr>
        <p:grpSpPr>
          <a:xfrm>
            <a:off x="8242691" y="2481532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ACA039-C6A0-C25B-1CCC-BC285DD48FE8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18C7D2-4027-C551-6594-979890F6D6D3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AFA48-7635-1EC1-8093-705313FB6501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7CB7C4-3DAB-2646-6107-B8F267E6776A}"/>
              </a:ext>
            </a:extLst>
          </p:cNvPr>
          <p:cNvGrpSpPr/>
          <p:nvPr/>
        </p:nvGrpSpPr>
        <p:grpSpPr>
          <a:xfrm>
            <a:off x="4370182" y="2588364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CEFE6C-C440-0D8B-B05F-7F527EF13A4C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DD7653-60D8-9F54-E7B5-FDB7C18160FE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B20B94A-411C-9E84-662C-62BF4BA5AB2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54DAD-07BD-9AB3-07F7-4FC0E33F002D}"/>
              </a:ext>
            </a:extLst>
          </p:cNvPr>
          <p:cNvSpPr txBox="1"/>
          <p:nvPr/>
        </p:nvSpPr>
        <p:spPr>
          <a:xfrm>
            <a:off x="3831218" y="273214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13871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75D9-B264-825B-532B-B180860E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63DD9-993C-3514-E675-95E24402EB2D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C2F58-A019-92D9-6FD2-20C8F41FB173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F3C7A-0632-AEFC-D827-6BFB079255A9}"/>
              </a:ext>
            </a:extLst>
          </p:cNvPr>
          <p:cNvSpPr txBox="1"/>
          <p:nvPr/>
        </p:nvSpPr>
        <p:spPr>
          <a:xfrm>
            <a:off x="3264205" y="27864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A35E1E-B36B-E23D-6EBD-E993B7DEA20C}"/>
              </a:ext>
            </a:extLst>
          </p:cNvPr>
          <p:cNvSpPr/>
          <p:nvPr/>
        </p:nvSpPr>
        <p:spPr>
          <a:xfrm>
            <a:off x="1832260" y="1514059"/>
            <a:ext cx="3672446" cy="36942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14AD376-A594-A0DA-BDB3-0958643FC146}"/>
              </a:ext>
            </a:extLst>
          </p:cNvPr>
          <p:cNvSpPr/>
          <p:nvPr/>
        </p:nvSpPr>
        <p:spPr>
          <a:xfrm rot="16200000">
            <a:off x="6026728" y="3542807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905BA6B-123B-52BB-96A1-32BACAD88736}"/>
              </a:ext>
            </a:extLst>
          </p:cNvPr>
          <p:cNvSpPr/>
          <p:nvPr/>
        </p:nvSpPr>
        <p:spPr>
          <a:xfrm rot="16200000">
            <a:off x="4273138" y="4758048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38797DC-B676-8C5B-8C35-36A21D773294}"/>
              </a:ext>
            </a:extLst>
          </p:cNvPr>
          <p:cNvSpPr/>
          <p:nvPr/>
        </p:nvSpPr>
        <p:spPr>
          <a:xfrm rot="16200000">
            <a:off x="3916552" y="396768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FF0A-8937-08D2-1310-3B4A47DBAA49}"/>
              </a:ext>
            </a:extLst>
          </p:cNvPr>
          <p:cNvSpPr txBox="1"/>
          <p:nvPr/>
        </p:nvSpPr>
        <p:spPr>
          <a:xfrm>
            <a:off x="5864433" y="59574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A4A39-E45D-AC6A-09BA-6EBB1012D984}"/>
              </a:ext>
            </a:extLst>
          </p:cNvPr>
          <p:cNvSpPr txBox="1"/>
          <p:nvPr/>
        </p:nvSpPr>
        <p:spPr>
          <a:xfrm>
            <a:off x="3799115" y="42761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AE7BA-7A0A-C319-82A4-AA88835A3320}"/>
              </a:ext>
            </a:extLst>
          </p:cNvPr>
          <p:cNvSpPr txBox="1"/>
          <p:nvPr/>
        </p:nvSpPr>
        <p:spPr>
          <a:xfrm>
            <a:off x="4176158" y="53498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4B5B96-0088-F82B-5A7B-D18FA389AB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D212A-2AB5-CCC3-A44B-C7E9FA75A584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18F7BC-A860-C613-EC4D-281DDB03791A}"/>
              </a:ext>
            </a:extLst>
          </p:cNvPr>
          <p:cNvGrpSpPr/>
          <p:nvPr/>
        </p:nvGrpSpPr>
        <p:grpSpPr>
          <a:xfrm>
            <a:off x="8295413" y="3460253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423E74-077D-F3D4-3EC5-AE7876EF29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ABE09D-0045-36A9-6F90-714DD6995365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5ED51-2612-EC3D-5D32-F3007D904DDE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654F4F-7C49-BECF-17CD-5741369D18A2}"/>
              </a:ext>
            </a:extLst>
          </p:cNvPr>
          <p:cNvGrpSpPr/>
          <p:nvPr/>
        </p:nvGrpSpPr>
        <p:grpSpPr>
          <a:xfrm>
            <a:off x="4439605" y="3333875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8B3DF1-CE3D-9021-24F0-3D2D302A83C2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F0838-5957-CD49-9DA3-C81C0431F8AA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1E35302-89CD-CA7C-D6A9-E8787064145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A319F1-61BE-99FC-8CE0-606D58918292}"/>
              </a:ext>
            </a:extLst>
          </p:cNvPr>
          <p:cNvSpPr txBox="1"/>
          <p:nvPr/>
        </p:nvSpPr>
        <p:spPr>
          <a:xfrm>
            <a:off x="3824138" y="3385797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A5560C-D58A-C2D3-D49B-D5ED93468D1C}"/>
              </a:ext>
            </a:extLst>
          </p:cNvPr>
          <p:cNvCxnSpPr>
            <a:stCxn id="6" idx="7"/>
          </p:cNvCxnSpPr>
          <p:nvPr/>
        </p:nvCxnSpPr>
        <p:spPr>
          <a:xfrm flipV="1">
            <a:off x="3740131" y="1828800"/>
            <a:ext cx="945695" cy="1474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35CC31-AF1B-E747-5FB0-282B93A6AD92}"/>
              </a:ext>
            </a:extLst>
          </p:cNvPr>
          <p:cNvCxnSpPr>
            <a:cxnSpLocks/>
          </p:cNvCxnSpPr>
          <p:nvPr/>
        </p:nvCxnSpPr>
        <p:spPr>
          <a:xfrm flipV="1">
            <a:off x="4354347" y="1845099"/>
            <a:ext cx="353031" cy="1432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43FB9-0C95-FB13-EEA0-773ED439882E}"/>
              </a:ext>
            </a:extLst>
          </p:cNvPr>
          <p:cNvCxnSpPr>
            <a:cxnSpLocks/>
          </p:cNvCxnSpPr>
          <p:nvPr/>
        </p:nvCxnSpPr>
        <p:spPr>
          <a:xfrm flipH="1" flipV="1">
            <a:off x="4707378" y="1867120"/>
            <a:ext cx="3588035" cy="1490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D55EED7-4859-7187-68F3-D5FF8D930EE5}"/>
              </a:ext>
            </a:extLst>
          </p:cNvPr>
          <p:cNvSpPr/>
          <p:nvPr/>
        </p:nvSpPr>
        <p:spPr>
          <a:xfrm>
            <a:off x="3157914" y="2903743"/>
            <a:ext cx="945695" cy="978523"/>
          </a:xfrm>
          <a:prstGeom prst="arc">
            <a:avLst>
              <a:gd name="adj1" fmla="val 184294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A47E815-8CED-D086-4531-C7C5A506E9F7}"/>
              </a:ext>
            </a:extLst>
          </p:cNvPr>
          <p:cNvSpPr/>
          <p:nvPr/>
        </p:nvSpPr>
        <p:spPr>
          <a:xfrm>
            <a:off x="3834289" y="2883673"/>
            <a:ext cx="945695" cy="978523"/>
          </a:xfrm>
          <a:prstGeom prst="arc">
            <a:avLst>
              <a:gd name="adj1" fmla="val 1724711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E644F9-641C-1D86-E45C-CDD6DB614DA7}"/>
              </a:ext>
            </a:extLst>
          </p:cNvPr>
          <p:cNvSpPr/>
          <p:nvPr/>
        </p:nvSpPr>
        <p:spPr>
          <a:xfrm>
            <a:off x="7794070" y="2877440"/>
            <a:ext cx="945695" cy="978523"/>
          </a:xfrm>
          <a:prstGeom prst="arc">
            <a:avLst>
              <a:gd name="adj1" fmla="val 10684801"/>
              <a:gd name="adj2" fmla="val 908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8E962-FF65-B813-4469-188C808539BC}"/>
              </a:ext>
            </a:extLst>
          </p:cNvPr>
          <p:cNvSpPr txBox="1"/>
          <p:nvPr/>
        </p:nvSpPr>
        <p:spPr>
          <a:xfrm>
            <a:off x="3796230" y="21480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44AAC-C1D9-5580-9896-3C2DB3626517}"/>
              </a:ext>
            </a:extLst>
          </p:cNvPr>
          <p:cNvSpPr txBox="1"/>
          <p:nvPr/>
        </p:nvSpPr>
        <p:spPr>
          <a:xfrm>
            <a:off x="4526880" y="223391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ρ'</a:t>
            </a:r>
            <a:endParaRPr lang="en-E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6634-6D63-BDF9-6FCD-D5FBD3492ED1}"/>
              </a:ext>
            </a:extLst>
          </p:cNvPr>
          <p:cNvSpPr txBox="1"/>
          <p:nvPr/>
        </p:nvSpPr>
        <p:spPr>
          <a:xfrm>
            <a:off x="6147326" y="194152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</a:t>
            </a:r>
            <a:endParaRPr lang="en-E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045CE-3BF0-D6DC-832D-98206D58E99D}"/>
              </a:ext>
            </a:extLst>
          </p:cNvPr>
          <p:cNvSpPr txBox="1"/>
          <p:nvPr/>
        </p:nvSpPr>
        <p:spPr>
          <a:xfrm>
            <a:off x="8496798" y="2432027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</a:t>
            </a:r>
            <a:endParaRPr lang="en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C2595-AD3B-5512-E78F-F26795CE09D9}"/>
              </a:ext>
            </a:extLst>
          </p:cNvPr>
          <p:cNvSpPr txBox="1"/>
          <p:nvPr/>
        </p:nvSpPr>
        <p:spPr>
          <a:xfrm>
            <a:off x="4666393" y="2693148"/>
            <a:ext cx="65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⍺'</a:t>
            </a:r>
            <a:endParaRPr lang="en-E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8DA0B-B177-A9AB-DA9D-8949C80F2BEF}"/>
              </a:ext>
            </a:extLst>
          </p:cNvPr>
          <p:cNvSpPr txBox="1"/>
          <p:nvPr/>
        </p:nvSpPr>
        <p:spPr>
          <a:xfrm>
            <a:off x="6849965" y="284422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Ω</a:t>
            </a:r>
            <a:endParaRPr lang="en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3C8573-153D-6267-B911-54F81F8B671A}"/>
              </a:ext>
            </a:extLst>
          </p:cNvPr>
          <p:cNvSpPr txBox="1"/>
          <p:nvPr/>
        </p:nvSpPr>
        <p:spPr>
          <a:xfrm>
            <a:off x="3950245" y="2735200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θ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8939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4C58B-F1B4-D0D3-36DE-F10D3DEA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E10824-F862-54E0-4E0B-615C9B137BB2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9B425D-92DA-E284-4EB0-A1A29EC8369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5A3DCF-4E47-1458-BF2D-49A7F1DE22D1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32F96D0-C79E-A7F3-2838-A5D0FD386AFC}"/>
              </a:ext>
            </a:extLst>
          </p:cNvPr>
          <p:cNvSpPr/>
          <p:nvPr/>
        </p:nvSpPr>
        <p:spPr>
          <a:xfrm rot="16200000">
            <a:off x="4912488" y="4075413"/>
            <a:ext cx="160057" cy="257483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69D7876-41E0-DFCF-FEBD-A01CED3DC08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5AE9A-6893-F71A-D235-734A919BFBCE}"/>
              </a:ext>
            </a:extLst>
          </p:cNvPr>
          <p:cNvSpPr txBox="1"/>
          <p:nvPr/>
        </p:nvSpPr>
        <p:spPr>
          <a:xfrm>
            <a:off x="4782856" y="5346775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2a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AF4CB-727E-ABEA-491E-DAD832404655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74486-B8F6-7A75-2660-46A54E8365ED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D47759-6207-BD08-854F-9BC31063F4B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213D21-0DC4-2594-C7F1-0BC9DC64B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A51959-3224-3F98-DC7A-585BC8A00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935FBA-C630-6CAB-2510-4F559014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D6D540A3-5A4D-0ABB-72B7-15557E669A3E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CF6A-DCF4-E0A4-6D1E-D162EA3B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A6D04B5-C551-8C14-8CDF-C0F029B57189}"/>
              </a:ext>
            </a:extLst>
          </p:cNvPr>
          <p:cNvSpPr/>
          <p:nvPr/>
        </p:nvSpPr>
        <p:spPr>
          <a:xfrm rot="16200000">
            <a:off x="6883595" y="469273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B5F68-1FC7-5EDA-1BB6-C11CA105A47C}"/>
              </a:ext>
            </a:extLst>
          </p:cNvPr>
          <p:cNvSpPr txBox="1"/>
          <p:nvPr/>
        </p:nvSpPr>
        <p:spPr>
          <a:xfrm>
            <a:off x="6786615" y="528451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184E9-85B9-E4CE-DB01-690D8F67337C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4C9CE-3B2C-DE00-825C-CC6347F6A70D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0A75AF-5BE5-D86A-EF54-A25FED8CDF94}"/>
              </a:ext>
            </a:extLst>
          </p:cNvPr>
          <p:cNvSpPr txBox="1"/>
          <p:nvPr/>
        </p:nvSpPr>
        <p:spPr>
          <a:xfrm>
            <a:off x="6808730" y="283967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λ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34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A3EE-F8F8-AA0D-985C-FB8B4FFB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2A3F1F-6E6F-2F80-AA36-D8C299273A00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C6CE50-1640-509A-0A98-6B7269448927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98EFF-6FDF-E731-39AA-41030A6739E5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B20E56C-F19C-F0A7-EEA8-909A043ACD98}"/>
              </a:ext>
            </a:extLst>
          </p:cNvPr>
          <p:cNvSpPr/>
          <p:nvPr/>
        </p:nvSpPr>
        <p:spPr>
          <a:xfrm rot="16200000">
            <a:off x="5071652" y="3847628"/>
            <a:ext cx="177172" cy="293719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0A12FCC6-0317-069E-D3B6-23938887ABE2}"/>
              </a:ext>
            </a:extLst>
          </p:cNvPr>
          <p:cNvSpPr/>
          <p:nvPr/>
        </p:nvSpPr>
        <p:spPr>
          <a:xfrm rot="16200000">
            <a:off x="4253035" y="4172350"/>
            <a:ext cx="229748" cy="135332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C52FA-D29A-47EB-AB85-8D05C6E06EA8}"/>
              </a:ext>
            </a:extLst>
          </p:cNvPr>
          <p:cNvSpPr txBox="1"/>
          <p:nvPr/>
        </p:nvSpPr>
        <p:spPr>
          <a:xfrm>
            <a:off x="5044570" y="531353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42EC7-D722-CD77-E250-18E439C790DF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CB7DC7-0C2C-DCFA-D4C6-A6723C357CA8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061D2-DCCA-D6B1-D562-CC5A0C8A14C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1E810-4B38-C3F4-60D0-5FDB4D15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CB99F-4CF7-DDFE-878A-939B99D06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0CEBA-DCD4-38A7-0868-71A1C410B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86879A8-53B5-C453-6242-27CC899E9010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96B67-B1F9-A610-B9D5-DFE64C2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489E5-BCC2-0424-7D1A-2D922F595C9E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28675-F96D-02C1-4A6A-6B0731C31760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57D6C0-94ED-DA24-48D7-6EBF07002998}"/>
              </a:ext>
            </a:extLst>
          </p:cNvPr>
          <p:cNvSpPr txBox="1"/>
          <p:nvPr/>
        </p:nvSpPr>
        <p:spPr>
          <a:xfrm>
            <a:off x="6450235" y="262984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dq</a:t>
            </a:r>
            <a:endParaRPr lang="en-E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041FB6-4CB9-AC49-6DBE-20213160A718}"/>
              </a:ext>
            </a:extLst>
          </p:cNvPr>
          <p:cNvGrpSpPr/>
          <p:nvPr/>
        </p:nvGrpSpPr>
        <p:grpSpPr>
          <a:xfrm>
            <a:off x="6628835" y="3255206"/>
            <a:ext cx="306515" cy="308114"/>
            <a:chOff x="5973417" y="2236303"/>
            <a:chExt cx="306515" cy="3081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246FD-1259-6E6E-54F9-897758CA1FD6}"/>
                </a:ext>
              </a:extLst>
            </p:cNvPr>
            <p:cNvCxnSpPr/>
            <p:nvPr/>
          </p:nvCxnSpPr>
          <p:spPr>
            <a:xfrm>
              <a:off x="5973417" y="2236304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B4797B-BE05-D882-E682-BA2C39FBD544}"/>
                </a:ext>
              </a:extLst>
            </p:cNvPr>
            <p:cNvCxnSpPr/>
            <p:nvPr/>
          </p:nvCxnSpPr>
          <p:spPr>
            <a:xfrm>
              <a:off x="6279932" y="2236303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92CA6A3-C943-CBA0-68C3-6684473F19FE}"/>
              </a:ext>
            </a:extLst>
          </p:cNvPr>
          <p:cNvSpPr/>
          <p:nvPr/>
        </p:nvSpPr>
        <p:spPr>
          <a:xfrm rot="16200000">
            <a:off x="6693509" y="3670641"/>
            <a:ext cx="177172" cy="306516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9D2C9-B923-7A6B-287F-6B1E6EDB8E21}"/>
              </a:ext>
            </a:extLst>
          </p:cNvPr>
          <p:cNvSpPr txBox="1"/>
          <p:nvPr/>
        </p:nvSpPr>
        <p:spPr>
          <a:xfrm>
            <a:off x="6475882" y="38913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2283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FCCF-52AF-54AB-4451-61FC1DF0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B3.S6.1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9C08B9-75D1-FBC0-91FE-C40313739C78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FB34D-C207-A20A-D1D1-8D8CF0B032B6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0A340F-9944-0CA8-2A18-975A3F6AA90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F3BB6E-C708-47B1-4883-205990BB5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DC2397-DCAC-4E6E-ED92-C60300730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0A1D78-A0E3-36BB-026B-CCAD20C5D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ACBD0EF1-1846-9659-A5DE-A15E10C7E273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D7575-465A-F4D2-A3DA-243D40786C4A}"/>
              </a:ext>
            </a:extLst>
          </p:cNvPr>
          <p:cNvSpPr/>
          <p:nvPr/>
        </p:nvSpPr>
        <p:spPr>
          <a:xfrm>
            <a:off x="3147205" y="2899063"/>
            <a:ext cx="1056412" cy="105987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56C9A14F-22F0-60A0-4A37-87C6F058605D}"/>
              </a:ext>
            </a:extLst>
          </p:cNvPr>
          <p:cNvSpPr/>
          <p:nvPr/>
        </p:nvSpPr>
        <p:spPr>
          <a:xfrm rot="16200000">
            <a:off x="3833608" y="4636864"/>
            <a:ext cx="228049" cy="51197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0EEEFD8-10E3-DA16-BF5B-A02A114E5D72}"/>
              </a:ext>
            </a:extLst>
          </p:cNvPr>
          <p:cNvSpPr/>
          <p:nvPr/>
        </p:nvSpPr>
        <p:spPr>
          <a:xfrm rot="16200000">
            <a:off x="4253433" y="4661051"/>
            <a:ext cx="229748" cy="135332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EAF5-9816-24B8-5E9B-E3F4B78D9362}"/>
              </a:ext>
            </a:extLst>
          </p:cNvPr>
          <p:cNvSpPr txBox="1"/>
          <p:nvPr/>
        </p:nvSpPr>
        <p:spPr>
          <a:xfrm>
            <a:off x="3747898" y="487451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EA582-6BCA-1222-015C-C3932E4E0E39}"/>
              </a:ext>
            </a:extLst>
          </p:cNvPr>
          <p:cNvSpPr txBox="1"/>
          <p:nvPr/>
        </p:nvSpPr>
        <p:spPr>
          <a:xfrm>
            <a:off x="4176556" y="529424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56FC6-9AB9-A612-8A86-AB97A0BE99E5}"/>
              </a:ext>
            </a:extLst>
          </p:cNvPr>
          <p:cNvSpPr txBox="1"/>
          <p:nvPr/>
        </p:nvSpPr>
        <p:spPr>
          <a:xfrm>
            <a:off x="2873826" y="234541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ε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39D66-5BC2-83C3-553D-EFDC9D901FD9}"/>
              </a:ext>
            </a:extLst>
          </p:cNvPr>
          <p:cNvSpPr txBox="1"/>
          <p:nvPr/>
        </p:nvSpPr>
        <p:spPr>
          <a:xfrm>
            <a:off x="5110524" y="1879605"/>
            <a:ext cx="425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62BD04-3D14-5C2F-168D-3319A3576DF0}"/>
              </a:ext>
            </a:extLst>
          </p:cNvPr>
          <p:cNvCxnSpPr>
            <a:cxnSpLocks/>
          </p:cNvCxnSpPr>
          <p:nvPr/>
        </p:nvCxnSpPr>
        <p:spPr>
          <a:xfrm flipH="1">
            <a:off x="4118681" y="2264593"/>
            <a:ext cx="1061293" cy="8374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8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7802-9280-DEBB-5D4F-6FE0C77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9CA7-F0BA-1AF5-9EB6-863A4BA2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6816A-9B9F-2599-1851-DF59CD743B00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749D66-0763-87A7-7A05-4C6998EAE0CB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7917C-524A-84BA-2A39-66433BCFB7B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51CAD-D0DD-B8EB-7098-1332EAA3A80B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DB5C8-FBD8-CBC3-0303-D2E410F2DE8D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C1FE-4CEB-2361-5200-C4032B79470A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9F1C1C-44CA-995F-1505-E2A8EC493E21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93F8-D77E-765A-358C-F49B163DD173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07E9FE-A568-EE40-F92A-81BAD823B452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0DAB91-9F5E-B2BA-C55B-422F924F694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A2C19F-5B5F-3473-72CB-A70CA808D63A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67E76-C9CC-9853-69FB-9D5214B8056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19FE3-E773-BFA9-C535-DEB1F8A4A0C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201C8-FD99-9146-43B1-0B8DA910BCB3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8B19FC-5B6A-9EC5-5B81-E29E4AC4554C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BE8F27-CC15-F70E-0644-8FD7DB93D06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A0C07E-2A1D-6720-7AE8-BC6A5AB3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31C2B2-51B3-86EB-5759-31E12D764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6D0B5E-50C3-A8E2-60E7-E99864BC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2F7D18A0-199C-E6F3-A035-C4A941C21EFA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89401-54E5-C6E2-EB23-4426071E9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780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028-5395-54B7-7BAE-40EEA1CD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1B4999-8D1C-A5E6-5DEE-F900E9248934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A4ECB9-89FE-0530-E92D-D9C75CA1120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A8A43-9104-9091-3A91-2DA5C713F727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EC87CDB-E423-8628-A4EB-C7593548A430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1B6C7EE-5901-3819-5251-7AAE6700190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F0E63-C42D-DC91-6C3A-19FA57731BC5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33F38-EBAD-4FBB-FEAA-D1EC08F2DB66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1006C2-03FC-31E4-7322-107656802A7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4C6A82-1617-4C19-C602-84733210A2D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E9D098-2DF8-5E40-FE80-176E5FA43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C72D70-DB0C-C8C6-5025-5B21F2D54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8CEF7-E6EB-9D94-3AA9-04263D90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58497FC4-AFC2-F0D1-AF26-FA0D84683CE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7286-4C07-603E-109C-49A7106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DE78-E113-DEC9-AD9D-160B067C4587}"/>
              </a:ext>
            </a:extLst>
          </p:cNvPr>
          <p:cNvCxnSpPr>
            <a:cxnSpLocks/>
          </p:cNvCxnSpPr>
          <p:nvPr/>
        </p:nvCxnSpPr>
        <p:spPr>
          <a:xfrm>
            <a:off x="8273640" y="3371850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544AB-2EE1-43E3-7383-03F01B10AF1C}"/>
              </a:ext>
            </a:extLst>
          </p:cNvPr>
          <p:cNvGrpSpPr/>
          <p:nvPr/>
        </p:nvGrpSpPr>
        <p:grpSpPr>
          <a:xfrm>
            <a:off x="8220918" y="2492215"/>
            <a:ext cx="492443" cy="714419"/>
            <a:chOff x="6807375" y="1908879"/>
            <a:chExt cx="492443" cy="714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223301-A876-C3D4-F1BD-1536006F18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A09910-D6BB-DDC0-501A-723DE574B347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418</Words>
  <Application>Microsoft Macintosh PowerPoint</Application>
  <PresentationFormat>Widescreen</PresentationFormat>
  <Paragraphs>287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B2.S3.2</vt:lpstr>
      <vt:lpstr>PowerPoint Presentation</vt:lpstr>
      <vt:lpstr>B2.S3.3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B2.S4.1</vt:lpstr>
      <vt:lpstr>B2.S4.1</vt:lpstr>
      <vt:lpstr>B3.S6.1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51</cp:revision>
  <dcterms:created xsi:type="dcterms:W3CDTF">2024-10-24T17:35:19Z</dcterms:created>
  <dcterms:modified xsi:type="dcterms:W3CDTF">2025-10-25T07:44:55Z</dcterms:modified>
</cp:coreProperties>
</file>