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715"/>
  </p:normalViewPr>
  <p:slideViewPr>
    <p:cSldViewPr snapToGrid="0">
      <p:cViewPr>
        <p:scale>
          <a:sx n="200" d="100"/>
          <a:sy n="200" d="100"/>
        </p:scale>
        <p:origin x="-2000" y="-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4AB6-74E2-C810-7BBF-50F01A9A5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366FA-C39B-8A75-71F5-4904C8B21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0C6E4-1686-B41D-F59C-DAA613142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10/2/25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C3DD-AC46-42EA-152E-4CC0C021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C3AB-1C0A-4CC5-20AA-286FB463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9351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C227-3AA7-25AF-D0BE-ACB9BF003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96DDC-D02C-DE5D-9232-C4074D9BF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61EE5-1E36-F263-32B0-951E6E7D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10/2/25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0B18D-53A8-0ACC-71AE-FADE0F36A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66429-E7DE-2CCF-C6B8-2F7F116D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2975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3030D-8D37-D96D-0BA1-2BD8AAB83E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0CFEF-A295-9A2B-0C77-BA24A8A21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D900F-FD15-6EA8-52DC-1B510FC5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10/2/25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4D58-8487-78DF-BE20-C37BE635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831E2-7561-3B02-8735-C37F0E15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611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8642-C77E-F7C1-4285-FDC017B3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274F-07BA-A6D3-3D7C-9993EC3A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766AA-49BE-75EA-7843-B454E89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10/2/25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4D1DF-459C-CB5E-3966-31ED7BFF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7C3D0-8B72-C285-EF2B-54C052A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2767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EC7B2-B702-C049-2EB6-DE9F7EC1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03A81-1B30-216B-980E-3E34A3F55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3726C-DE52-A469-3510-49441FEF6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10/2/25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4189-1ADD-D1B8-D19F-71E04CE6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9439-909C-FE0D-9750-4905FD21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6213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B063-4922-F6A7-CBE7-2AC325D82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2C317-320C-FEE8-EFAC-FA688BF5E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50309-AE51-FA0D-73F8-B75BCE2D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68D3E-C6F1-9C85-6454-97DC0C7A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10/2/25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B7B2B-BAF6-0395-17CF-DD88EA08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D0702-2779-E686-8F2F-F52E2998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5785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A40C-F4BE-D3BC-C214-6BBC8D6F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85F19-5DDE-FD49-13F2-7611EE9D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E0973-A6A0-379D-F806-CDCE6D0EF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0505C-8955-4CF6-2FC3-99BAC2520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EE524-211D-7E75-A8E5-405A07AF4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AFC68-8A1B-0216-CF80-900A99BA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10/2/25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78CEE-7BA1-16D2-B71A-FFB26BC7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0EDEE-9FC3-FD5D-94E3-117D347F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9428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8D17-981C-97A5-D748-4DBAD7B7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37A0C-D4F0-CE85-BA03-2735CEA7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10/2/25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FAB45-EC0E-AECB-2DBE-265D77E1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05567-5F16-CD9A-175E-424D6FA2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5269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F6929-9BA6-3D2D-2CA6-1F8AB2C5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10/2/25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384DA-5E06-0E82-0DA3-E0831BAB4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20D58-29C3-4D8D-68E0-1DF9C4C2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797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18BB-2EAF-C1CD-400C-4BCFD7E1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E27A-D3E8-528F-A0CD-031F37719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F50B8-B04B-3EDA-81BD-25C7D13B2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D5AF4-A115-F194-04AB-0351691C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10/2/25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0E588-1A93-C500-0CE0-45EC5D2E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65BE0-4B17-939B-12A8-54D436AC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1056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7A95-A0E2-4313-0368-83943258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380C1-015D-FE42-B0CB-7C84060A0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22642-A427-9ECA-407D-5E28DD5B0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B75B6-0900-B448-DEF8-E6CDD943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84863-2E4B-2847-978C-2577894F34C5}" type="datetimeFigureOut">
              <a:rPr lang="en-ES" smtClean="0"/>
              <a:t>10/2/25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F3D66-EDFD-E6E1-8947-F6836C24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7F578-E33F-E254-14AD-F643B826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5949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D8C8E-9467-13A1-28D1-8B0ED266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52B8B-D075-7291-1805-9134D3FB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223A-72B3-DC37-B768-66196A2D8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784863-2E4B-2847-978C-2577894F34C5}" type="datetimeFigureOut">
              <a:rPr lang="en-ES" smtClean="0"/>
              <a:t>10/2/25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751EE-AD1C-76CE-1C9C-6A9820943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86B0-747D-BEC0-80B2-B91ACC634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2ACA5-3DE9-8C41-8B80-2C1B542E80C7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1358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1A4F56E-514C-E12D-11D4-D27B0B04DCCC}"/>
              </a:ext>
            </a:extLst>
          </p:cNvPr>
          <p:cNvSpPr/>
          <p:nvPr/>
        </p:nvSpPr>
        <p:spPr>
          <a:xfrm>
            <a:off x="2017059" y="3526970"/>
            <a:ext cx="3627470" cy="92400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673AB-BC3B-5C5E-A973-BB96A5AD8986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22746-B464-82E2-399B-04740587C999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506FD016-8E3F-8B1F-6700-5BE065DAF097}"/>
              </a:ext>
            </a:extLst>
          </p:cNvPr>
          <p:cNvSpPr/>
          <p:nvPr/>
        </p:nvSpPr>
        <p:spPr>
          <a:xfrm rot="10800000">
            <a:off x="3135085" y="3936432"/>
            <a:ext cx="1038153" cy="401447"/>
          </a:xfrm>
          <a:prstGeom prst="ca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58F0D86D-C5E1-B1FA-3D99-CD8ED91E53E0}"/>
              </a:ext>
            </a:extLst>
          </p:cNvPr>
          <p:cNvSpPr/>
          <p:nvPr/>
        </p:nvSpPr>
        <p:spPr>
          <a:xfrm>
            <a:off x="3135086" y="3694800"/>
            <a:ext cx="1038153" cy="43412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31A69B-E14B-2A7D-1371-1E57B5F43C16}"/>
              </a:ext>
            </a:extLst>
          </p:cNvPr>
          <p:cNvSpPr txBox="1"/>
          <p:nvPr/>
        </p:nvSpPr>
        <p:spPr>
          <a:xfrm>
            <a:off x="3491345" y="3619640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742456-2D33-4846-5A8C-AF424FC60486}"/>
              </a:ext>
            </a:extLst>
          </p:cNvPr>
          <p:cNvCxnSpPr>
            <a:cxnSpLocks/>
          </p:cNvCxnSpPr>
          <p:nvPr/>
        </p:nvCxnSpPr>
        <p:spPr>
          <a:xfrm flipH="1" flipV="1">
            <a:off x="3906982" y="4337879"/>
            <a:ext cx="2366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BA28861-18EE-F310-4688-903FB146AFDF}"/>
              </a:ext>
            </a:extLst>
          </p:cNvPr>
          <p:cNvSpPr txBox="1"/>
          <p:nvPr/>
        </p:nvSpPr>
        <p:spPr>
          <a:xfrm>
            <a:off x="4438510" y="3727197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0C5F6E-CF28-37EB-0210-72B8F406D8AA}"/>
              </a:ext>
            </a:extLst>
          </p:cNvPr>
          <p:cNvSpPr txBox="1"/>
          <p:nvPr/>
        </p:nvSpPr>
        <p:spPr>
          <a:xfrm>
            <a:off x="4055355" y="4579511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225D80BA-DA8B-6A57-4A2E-4DB724AD0691}"/>
              </a:ext>
            </a:extLst>
          </p:cNvPr>
          <p:cNvSpPr/>
          <p:nvPr/>
        </p:nvSpPr>
        <p:spPr>
          <a:xfrm rot="10800000">
            <a:off x="4251478" y="3804306"/>
            <a:ext cx="184830" cy="2298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33795A6C-F76C-6861-1F1A-031B7F974AA6}"/>
              </a:ext>
            </a:extLst>
          </p:cNvPr>
          <p:cNvSpPr/>
          <p:nvPr/>
        </p:nvSpPr>
        <p:spPr>
          <a:xfrm rot="10800000">
            <a:off x="4251478" y="4034119"/>
            <a:ext cx="184830" cy="2298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46A68A-6D2C-3483-A726-4D071F41ECB8}"/>
              </a:ext>
            </a:extLst>
          </p:cNvPr>
          <p:cNvSpPr txBox="1"/>
          <p:nvPr/>
        </p:nvSpPr>
        <p:spPr>
          <a:xfrm>
            <a:off x="4436308" y="3961245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39718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1F3D2-DADD-E2F4-A13E-231EEBC09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0C87C841-F53F-D73A-1CCC-84C2A795CF66}"/>
              </a:ext>
            </a:extLst>
          </p:cNvPr>
          <p:cNvSpPr/>
          <p:nvPr/>
        </p:nvSpPr>
        <p:spPr>
          <a:xfrm>
            <a:off x="2017059" y="3526970"/>
            <a:ext cx="3627470" cy="92400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1E7B5-7AD4-6CD5-4558-9E6CF71202C5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C52BE-E0CD-7978-4F6C-0044219B2CA4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1774E8AC-6639-08A1-588E-59AA386F12B8}"/>
              </a:ext>
            </a:extLst>
          </p:cNvPr>
          <p:cNvSpPr/>
          <p:nvPr/>
        </p:nvSpPr>
        <p:spPr>
          <a:xfrm rot="10800000">
            <a:off x="3135085" y="3936432"/>
            <a:ext cx="1038153" cy="401447"/>
          </a:xfrm>
          <a:prstGeom prst="ca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7398FFEA-35C6-C362-0842-DD801FCD19D4}"/>
              </a:ext>
            </a:extLst>
          </p:cNvPr>
          <p:cNvSpPr/>
          <p:nvPr/>
        </p:nvSpPr>
        <p:spPr>
          <a:xfrm>
            <a:off x="3135086" y="3694800"/>
            <a:ext cx="1038153" cy="43412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94E59-3869-95DE-CD1C-5DDD232105AE}"/>
              </a:ext>
            </a:extLst>
          </p:cNvPr>
          <p:cNvCxnSpPr>
            <a:cxnSpLocks/>
          </p:cNvCxnSpPr>
          <p:nvPr/>
        </p:nvCxnSpPr>
        <p:spPr>
          <a:xfrm flipH="1" flipV="1">
            <a:off x="3906982" y="4337879"/>
            <a:ext cx="236632" cy="395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C92F489-CC5B-A978-F152-7ADC56AAF6D6}"/>
              </a:ext>
            </a:extLst>
          </p:cNvPr>
          <p:cNvSpPr txBox="1"/>
          <p:nvPr/>
        </p:nvSpPr>
        <p:spPr>
          <a:xfrm>
            <a:off x="4055355" y="4579511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D85DF-8C14-1DFB-6374-043419A560FA}"/>
              </a:ext>
            </a:extLst>
          </p:cNvPr>
          <p:cNvSpPr txBox="1"/>
          <p:nvPr/>
        </p:nvSpPr>
        <p:spPr>
          <a:xfrm>
            <a:off x="4055355" y="2936071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498AF5-6880-861E-6073-8BA9721CBAB9}"/>
              </a:ext>
            </a:extLst>
          </p:cNvPr>
          <p:cNvCxnSpPr>
            <a:cxnSpLocks/>
          </p:cNvCxnSpPr>
          <p:nvPr/>
        </p:nvCxnSpPr>
        <p:spPr>
          <a:xfrm flipH="1">
            <a:off x="3906982" y="3244334"/>
            <a:ext cx="266256" cy="530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B44FED-F6D4-5DD4-3614-DF321DD1FC37}"/>
              </a:ext>
            </a:extLst>
          </p:cNvPr>
          <p:cNvSpPr txBox="1"/>
          <p:nvPr/>
        </p:nvSpPr>
        <p:spPr>
          <a:xfrm>
            <a:off x="4666969" y="3120737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F201D6-0216-7FF3-7DB3-21EFE4BC875D}"/>
              </a:ext>
            </a:extLst>
          </p:cNvPr>
          <p:cNvCxnSpPr>
            <a:cxnSpLocks/>
          </p:cNvCxnSpPr>
          <p:nvPr/>
        </p:nvCxnSpPr>
        <p:spPr>
          <a:xfrm flipH="1">
            <a:off x="4173238" y="3429000"/>
            <a:ext cx="611614" cy="507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D66EA9-4C68-1C6F-B6DB-D9D297C5A066}"/>
              </a:ext>
            </a:extLst>
          </p:cNvPr>
          <p:cNvCxnSpPr>
            <a:cxnSpLocks/>
          </p:cNvCxnSpPr>
          <p:nvPr/>
        </p:nvCxnSpPr>
        <p:spPr>
          <a:xfrm flipH="1" flipV="1">
            <a:off x="4178128" y="4153213"/>
            <a:ext cx="550347" cy="382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955D84-D2E5-909C-7E95-A8F513A3929E}"/>
              </a:ext>
            </a:extLst>
          </p:cNvPr>
          <p:cNvSpPr txBox="1"/>
          <p:nvPr/>
        </p:nvSpPr>
        <p:spPr>
          <a:xfrm>
            <a:off x="4663757" y="4450975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S</a:t>
            </a:r>
            <a:r>
              <a:rPr lang="en-ES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640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2D322-98E0-3851-0994-FCFE6D23F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9AF80FA4-8EE8-DCAC-CF3B-1A25208CE371}"/>
              </a:ext>
            </a:extLst>
          </p:cNvPr>
          <p:cNvSpPr/>
          <p:nvPr/>
        </p:nvSpPr>
        <p:spPr>
          <a:xfrm>
            <a:off x="2017059" y="3526970"/>
            <a:ext cx="3627470" cy="92400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688694-DEA5-9D7F-0641-F73BD36622E2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9BD2F-1E70-CA09-6A13-8DAD43432ED7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sp>
        <p:nvSpPr>
          <p:cNvPr id="10" name="Can 9">
            <a:extLst>
              <a:ext uri="{FF2B5EF4-FFF2-40B4-BE49-F238E27FC236}">
                <a16:creationId xmlns:a16="http://schemas.microsoft.com/office/drawing/2014/main" id="{D8704631-1C0B-05DF-3CFF-B0EC6F9B0EF7}"/>
              </a:ext>
            </a:extLst>
          </p:cNvPr>
          <p:cNvSpPr/>
          <p:nvPr/>
        </p:nvSpPr>
        <p:spPr>
          <a:xfrm rot="10800000">
            <a:off x="3135085" y="3936432"/>
            <a:ext cx="1038153" cy="401447"/>
          </a:xfrm>
          <a:prstGeom prst="can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EED085DD-7809-8029-BB4B-7F337B21E19D}"/>
              </a:ext>
            </a:extLst>
          </p:cNvPr>
          <p:cNvSpPr/>
          <p:nvPr/>
        </p:nvSpPr>
        <p:spPr>
          <a:xfrm>
            <a:off x="3135086" y="3694800"/>
            <a:ext cx="1038153" cy="434126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ABDEE5-B73E-59CC-501F-2FEEFB9F4B0C}"/>
              </a:ext>
            </a:extLst>
          </p:cNvPr>
          <p:cNvCxnSpPr>
            <a:cxnSpLocks/>
          </p:cNvCxnSpPr>
          <p:nvPr/>
        </p:nvCxnSpPr>
        <p:spPr>
          <a:xfrm flipV="1">
            <a:off x="3635716" y="3115846"/>
            <a:ext cx="652673" cy="6924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D8F9B7-D939-3DB2-6BC7-12093A86DF1C}"/>
              </a:ext>
            </a:extLst>
          </p:cNvPr>
          <p:cNvCxnSpPr>
            <a:cxnSpLocks/>
          </p:cNvCxnSpPr>
          <p:nvPr/>
        </p:nvCxnSpPr>
        <p:spPr>
          <a:xfrm flipV="1">
            <a:off x="3654161" y="3808289"/>
            <a:ext cx="829822" cy="4223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81152BD-EDBE-39D4-D3F3-C7F94F7BA180}"/>
              </a:ext>
            </a:extLst>
          </p:cNvPr>
          <p:cNvSpPr txBox="1"/>
          <p:nvPr/>
        </p:nvSpPr>
        <p:spPr>
          <a:xfrm>
            <a:off x="4165849" y="3181815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1</a:t>
            </a:r>
            <a:r>
              <a:rPr lang="en-ES" dirty="0"/>
              <a:t>,B</a:t>
            </a:r>
            <a:r>
              <a:rPr lang="en-E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6E8C1D-2F00-95A8-E6FA-931E60DFED65}"/>
              </a:ext>
            </a:extLst>
          </p:cNvPr>
          <p:cNvSpPr txBox="1"/>
          <p:nvPr/>
        </p:nvSpPr>
        <p:spPr>
          <a:xfrm>
            <a:off x="4260546" y="3867252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2</a:t>
            </a:r>
            <a:r>
              <a:rPr lang="en-ES" dirty="0"/>
              <a:t>,B</a:t>
            </a:r>
            <a:r>
              <a:rPr lang="en-ES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84718A-403F-1D58-B2C7-802AC7DA9EC1}"/>
              </a:ext>
            </a:extLst>
          </p:cNvPr>
          <p:cNvCxnSpPr>
            <a:cxnSpLocks/>
          </p:cNvCxnSpPr>
          <p:nvPr/>
        </p:nvCxnSpPr>
        <p:spPr>
          <a:xfrm flipV="1">
            <a:off x="3645496" y="3366481"/>
            <a:ext cx="8665" cy="4418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2AB755-4299-D715-97C2-214D47A0F7B7}"/>
              </a:ext>
            </a:extLst>
          </p:cNvPr>
          <p:cNvCxnSpPr>
            <a:cxnSpLocks/>
          </p:cNvCxnSpPr>
          <p:nvPr/>
        </p:nvCxnSpPr>
        <p:spPr>
          <a:xfrm>
            <a:off x="3654161" y="4224176"/>
            <a:ext cx="0" cy="4642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3E1B0F-353C-5D76-1706-751C2796E6D5}"/>
              </a:ext>
            </a:extLst>
          </p:cNvPr>
          <p:cNvSpPr txBox="1"/>
          <p:nvPr/>
        </p:nvSpPr>
        <p:spPr>
          <a:xfrm>
            <a:off x="3157803" y="3133351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875A46-9ADB-A233-AA4A-6FE79074597F}"/>
              </a:ext>
            </a:extLst>
          </p:cNvPr>
          <p:cNvSpPr txBox="1"/>
          <p:nvPr/>
        </p:nvSpPr>
        <p:spPr>
          <a:xfrm>
            <a:off x="3138500" y="4444772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2280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5862D-2C98-03CC-8253-69FF8DE31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rallelogram 28">
            <a:extLst>
              <a:ext uri="{FF2B5EF4-FFF2-40B4-BE49-F238E27FC236}">
                <a16:creationId xmlns:a16="http://schemas.microsoft.com/office/drawing/2014/main" id="{1A8E572E-2D48-AB71-6E42-B4B096DEE395}"/>
              </a:ext>
            </a:extLst>
          </p:cNvPr>
          <p:cNvSpPr/>
          <p:nvPr/>
        </p:nvSpPr>
        <p:spPr>
          <a:xfrm>
            <a:off x="2017059" y="3355159"/>
            <a:ext cx="3799540" cy="117248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86DA9-F52F-051F-4E4A-408AE68180C4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6951D-2BF3-538D-DA1D-7146E1EE25B9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89C9F9-9514-AA91-0657-C125C16363FF}"/>
              </a:ext>
            </a:extLst>
          </p:cNvPr>
          <p:cNvCxnSpPr>
            <a:cxnSpLocks/>
          </p:cNvCxnSpPr>
          <p:nvPr/>
        </p:nvCxnSpPr>
        <p:spPr>
          <a:xfrm flipV="1">
            <a:off x="6077705" y="2834527"/>
            <a:ext cx="652673" cy="6924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03B89C-0B20-5FCE-14D6-8C7D5F740DC1}"/>
              </a:ext>
            </a:extLst>
          </p:cNvPr>
          <p:cNvCxnSpPr>
            <a:cxnSpLocks/>
          </p:cNvCxnSpPr>
          <p:nvPr/>
        </p:nvCxnSpPr>
        <p:spPr>
          <a:xfrm flipV="1">
            <a:off x="6132562" y="3968188"/>
            <a:ext cx="829822" cy="4223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37BDEB-9DC6-D728-4D94-764CDB5F68E6}"/>
              </a:ext>
            </a:extLst>
          </p:cNvPr>
          <p:cNvSpPr txBox="1"/>
          <p:nvPr/>
        </p:nvSpPr>
        <p:spPr>
          <a:xfrm>
            <a:off x="6504032" y="3244334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1</a:t>
            </a:r>
            <a:r>
              <a:rPr lang="en-ES" dirty="0"/>
              <a:t>,B</a:t>
            </a:r>
            <a:r>
              <a:rPr lang="en-E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7BCD1F-050E-C488-07C7-C3AC68565EF6}"/>
              </a:ext>
            </a:extLst>
          </p:cNvPr>
          <p:cNvSpPr txBox="1"/>
          <p:nvPr/>
        </p:nvSpPr>
        <p:spPr>
          <a:xfrm>
            <a:off x="6952215" y="3908987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2</a:t>
            </a:r>
            <a:r>
              <a:rPr lang="en-ES" dirty="0"/>
              <a:t>,B</a:t>
            </a:r>
            <a:r>
              <a:rPr lang="en-ES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D9E4C8-BCCE-B60A-276D-9215389DF28D}"/>
              </a:ext>
            </a:extLst>
          </p:cNvPr>
          <p:cNvCxnSpPr>
            <a:cxnSpLocks/>
          </p:cNvCxnSpPr>
          <p:nvPr/>
        </p:nvCxnSpPr>
        <p:spPr>
          <a:xfrm flipV="1">
            <a:off x="7001160" y="5210747"/>
            <a:ext cx="8665" cy="4418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DA9916-972B-742D-8FF6-4E08B55852B1}"/>
              </a:ext>
            </a:extLst>
          </p:cNvPr>
          <p:cNvCxnSpPr>
            <a:cxnSpLocks/>
          </p:cNvCxnSpPr>
          <p:nvPr/>
        </p:nvCxnSpPr>
        <p:spPr>
          <a:xfrm>
            <a:off x="6405763" y="5346949"/>
            <a:ext cx="0" cy="4642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275B65-D5F3-8A30-045F-9A671623FE99}"/>
              </a:ext>
            </a:extLst>
          </p:cNvPr>
          <p:cNvSpPr txBox="1"/>
          <p:nvPr/>
        </p:nvSpPr>
        <p:spPr>
          <a:xfrm>
            <a:off x="6513467" y="4977617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BD41EB-782E-8EE8-8D1C-081709A120AD}"/>
              </a:ext>
            </a:extLst>
          </p:cNvPr>
          <p:cNvSpPr txBox="1"/>
          <p:nvPr/>
        </p:nvSpPr>
        <p:spPr>
          <a:xfrm>
            <a:off x="5890102" y="5567545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2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5BE3BB0-39E4-F4F8-969C-0A17981F37D6}"/>
              </a:ext>
            </a:extLst>
          </p:cNvPr>
          <p:cNvSpPr/>
          <p:nvPr/>
        </p:nvSpPr>
        <p:spPr>
          <a:xfrm>
            <a:off x="3330575" y="3733800"/>
            <a:ext cx="958850" cy="234950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D528EE3-47FA-FBB7-7FA7-74FE76301604}"/>
              </a:ext>
            </a:extLst>
          </p:cNvPr>
          <p:cNvSpPr/>
          <p:nvPr/>
        </p:nvSpPr>
        <p:spPr>
          <a:xfrm rot="10800000">
            <a:off x="3330575" y="3968188"/>
            <a:ext cx="958850" cy="229812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ABE75-454E-F4E2-4ED8-5292A29E0722}"/>
              </a:ext>
            </a:extLst>
          </p:cNvPr>
          <p:cNvSpPr txBox="1"/>
          <p:nvPr/>
        </p:nvSpPr>
        <p:spPr>
          <a:xfrm>
            <a:off x="4530585" y="3658828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1F3816E-61F5-08CF-1B25-AB6FD3F0C88E}"/>
              </a:ext>
            </a:extLst>
          </p:cNvPr>
          <p:cNvSpPr/>
          <p:nvPr/>
        </p:nvSpPr>
        <p:spPr>
          <a:xfrm rot="10800000">
            <a:off x="4343553" y="3735937"/>
            <a:ext cx="184830" cy="2298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A6ACA50-EF34-8BAC-CF24-F98A8D0564FB}"/>
              </a:ext>
            </a:extLst>
          </p:cNvPr>
          <p:cNvSpPr/>
          <p:nvPr/>
        </p:nvSpPr>
        <p:spPr>
          <a:xfrm rot="10800000">
            <a:off x="4343553" y="3965750"/>
            <a:ext cx="184830" cy="22981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0914F8-8E73-10C4-4C12-CF4F683DB9CF}"/>
              </a:ext>
            </a:extLst>
          </p:cNvPr>
          <p:cNvSpPr txBox="1"/>
          <p:nvPr/>
        </p:nvSpPr>
        <p:spPr>
          <a:xfrm>
            <a:off x="4528383" y="3892876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4DFD72-49B1-3823-222D-90BED4CA3E75}"/>
              </a:ext>
            </a:extLst>
          </p:cNvPr>
          <p:cNvSpPr txBox="1"/>
          <p:nvPr/>
        </p:nvSpPr>
        <p:spPr>
          <a:xfrm>
            <a:off x="3656835" y="3283068"/>
            <a:ext cx="40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L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56811C9-A9A8-C02C-A2C0-D65A763AD097}"/>
              </a:ext>
            </a:extLst>
          </p:cNvPr>
          <p:cNvSpPr/>
          <p:nvPr/>
        </p:nvSpPr>
        <p:spPr>
          <a:xfrm rot="5400000">
            <a:off x="3757866" y="3158308"/>
            <a:ext cx="104266" cy="95885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673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C004B-8AEB-286D-BF75-4B8F7DB65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arallelogram 44">
            <a:extLst>
              <a:ext uri="{FF2B5EF4-FFF2-40B4-BE49-F238E27FC236}">
                <a16:creationId xmlns:a16="http://schemas.microsoft.com/office/drawing/2014/main" id="{44E8BFA8-CDC1-9D94-1CE1-8984AA3A5239}"/>
              </a:ext>
            </a:extLst>
          </p:cNvPr>
          <p:cNvSpPr/>
          <p:nvPr/>
        </p:nvSpPr>
        <p:spPr>
          <a:xfrm>
            <a:off x="2017059" y="3355159"/>
            <a:ext cx="3799540" cy="117248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65420-A164-B155-DEF2-0B9C33B7715D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54FEF-6DF7-559B-07E2-B7D2B53A982B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D1ED65-CB33-A5BE-08D0-FFE9D86CEC18}"/>
              </a:ext>
            </a:extLst>
          </p:cNvPr>
          <p:cNvCxnSpPr>
            <a:cxnSpLocks/>
          </p:cNvCxnSpPr>
          <p:nvPr/>
        </p:nvCxnSpPr>
        <p:spPr>
          <a:xfrm flipV="1">
            <a:off x="6077705" y="2834527"/>
            <a:ext cx="652673" cy="6924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AA3E71-9AF6-7EB6-FF15-8EDFE0B8441E}"/>
              </a:ext>
            </a:extLst>
          </p:cNvPr>
          <p:cNvCxnSpPr>
            <a:cxnSpLocks/>
          </p:cNvCxnSpPr>
          <p:nvPr/>
        </p:nvCxnSpPr>
        <p:spPr>
          <a:xfrm flipV="1">
            <a:off x="6132562" y="3968188"/>
            <a:ext cx="829822" cy="42231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D956BBA-F7E5-D473-EDF3-F47482941E6E}"/>
              </a:ext>
            </a:extLst>
          </p:cNvPr>
          <p:cNvSpPr txBox="1"/>
          <p:nvPr/>
        </p:nvSpPr>
        <p:spPr>
          <a:xfrm>
            <a:off x="6504032" y="3244334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1</a:t>
            </a:r>
            <a:r>
              <a:rPr lang="en-ES" dirty="0"/>
              <a:t>,B</a:t>
            </a:r>
            <a:r>
              <a:rPr lang="en-E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7EABF6-4350-2533-2AD1-BE980B084C97}"/>
              </a:ext>
            </a:extLst>
          </p:cNvPr>
          <p:cNvSpPr txBox="1"/>
          <p:nvPr/>
        </p:nvSpPr>
        <p:spPr>
          <a:xfrm>
            <a:off x="6952215" y="3908987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</a:t>
            </a:r>
            <a:r>
              <a:rPr lang="en-ES" baseline="-25000" dirty="0"/>
              <a:t>2</a:t>
            </a:r>
            <a:r>
              <a:rPr lang="en-ES" dirty="0"/>
              <a:t>,B</a:t>
            </a:r>
            <a:r>
              <a:rPr lang="en-ES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5D60C9-AC56-74A6-8CF1-8529408350F3}"/>
              </a:ext>
            </a:extLst>
          </p:cNvPr>
          <p:cNvCxnSpPr>
            <a:cxnSpLocks/>
          </p:cNvCxnSpPr>
          <p:nvPr/>
        </p:nvCxnSpPr>
        <p:spPr>
          <a:xfrm flipV="1">
            <a:off x="7001160" y="5210747"/>
            <a:ext cx="8665" cy="44180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AC8587-37D6-BC4D-4EAB-C149B2D45FDA}"/>
              </a:ext>
            </a:extLst>
          </p:cNvPr>
          <p:cNvCxnSpPr>
            <a:cxnSpLocks/>
          </p:cNvCxnSpPr>
          <p:nvPr/>
        </p:nvCxnSpPr>
        <p:spPr>
          <a:xfrm>
            <a:off x="6405763" y="5346949"/>
            <a:ext cx="0" cy="46422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AC87D6-FE4E-2547-3D87-227673835CE4}"/>
              </a:ext>
            </a:extLst>
          </p:cNvPr>
          <p:cNvSpPr txBox="1"/>
          <p:nvPr/>
        </p:nvSpPr>
        <p:spPr>
          <a:xfrm>
            <a:off x="6513467" y="4977617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9523AE-81BE-B805-3159-E4E25D5504C9}"/>
              </a:ext>
            </a:extLst>
          </p:cNvPr>
          <p:cNvSpPr txBox="1"/>
          <p:nvPr/>
        </p:nvSpPr>
        <p:spPr>
          <a:xfrm>
            <a:off x="5890102" y="5567545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dS</a:t>
            </a:r>
            <a:r>
              <a:rPr lang="en-ES" baseline="-25000" dirty="0"/>
              <a:t>2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9B6B1BD-45B4-FFA2-E9F6-29DAF81CC21F}"/>
              </a:ext>
            </a:extLst>
          </p:cNvPr>
          <p:cNvSpPr/>
          <p:nvPr/>
        </p:nvSpPr>
        <p:spPr>
          <a:xfrm>
            <a:off x="3330575" y="3733800"/>
            <a:ext cx="958850" cy="234950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F13FA0A-BD25-C28A-1679-2C08DFD03968}"/>
              </a:ext>
            </a:extLst>
          </p:cNvPr>
          <p:cNvSpPr/>
          <p:nvPr/>
        </p:nvSpPr>
        <p:spPr>
          <a:xfrm rot="10800000">
            <a:off x="3330575" y="3968188"/>
            <a:ext cx="958850" cy="229812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83536B-D253-871F-2C57-FEF9154B092D}"/>
              </a:ext>
            </a:extLst>
          </p:cNvPr>
          <p:cNvCxnSpPr>
            <a:cxnSpLocks/>
          </p:cNvCxnSpPr>
          <p:nvPr/>
        </p:nvCxnSpPr>
        <p:spPr>
          <a:xfrm flipH="1" flipV="1">
            <a:off x="3881381" y="4198000"/>
            <a:ext cx="262233" cy="535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8679AA-A314-DC1E-B2D2-9B32DC3FA4C7}"/>
              </a:ext>
            </a:extLst>
          </p:cNvPr>
          <p:cNvSpPr txBox="1"/>
          <p:nvPr/>
        </p:nvSpPr>
        <p:spPr>
          <a:xfrm>
            <a:off x="4055355" y="4635641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87A779-4707-C143-2E2B-B23EB9B5B48A}"/>
              </a:ext>
            </a:extLst>
          </p:cNvPr>
          <p:cNvSpPr txBox="1"/>
          <p:nvPr/>
        </p:nvSpPr>
        <p:spPr>
          <a:xfrm>
            <a:off x="4055355" y="2889233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DA2897-2B84-6690-58DD-3A82B7B71885}"/>
              </a:ext>
            </a:extLst>
          </p:cNvPr>
          <p:cNvCxnSpPr>
            <a:cxnSpLocks/>
          </p:cNvCxnSpPr>
          <p:nvPr/>
        </p:nvCxnSpPr>
        <p:spPr>
          <a:xfrm flipH="1">
            <a:off x="3906982" y="3197496"/>
            <a:ext cx="266256" cy="530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3C6FE1-4F75-419A-EABD-F3E61F29AF2A}"/>
              </a:ext>
            </a:extLst>
          </p:cNvPr>
          <p:cNvSpPr txBox="1"/>
          <p:nvPr/>
        </p:nvSpPr>
        <p:spPr>
          <a:xfrm>
            <a:off x="4784198" y="3026272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0E28CD-D8AC-D136-A9EE-68776CAA0A7C}"/>
              </a:ext>
            </a:extLst>
          </p:cNvPr>
          <p:cNvCxnSpPr>
            <a:cxnSpLocks/>
          </p:cNvCxnSpPr>
          <p:nvPr/>
        </p:nvCxnSpPr>
        <p:spPr>
          <a:xfrm flipH="1">
            <a:off x="4290467" y="3334535"/>
            <a:ext cx="611614" cy="507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8C6FF56-EFD4-4C2D-48FD-7E83C345279E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951372" y="3363735"/>
            <a:ext cx="360420" cy="478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8EF9C5-9746-3A95-9BEB-1A78A39B85F5}"/>
              </a:ext>
            </a:extLst>
          </p:cNvPr>
          <p:cNvSpPr txBox="1"/>
          <p:nvPr/>
        </p:nvSpPr>
        <p:spPr>
          <a:xfrm>
            <a:off x="4774718" y="4349673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4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D1462B-2F70-E521-996D-C500AA748C16}"/>
              </a:ext>
            </a:extLst>
          </p:cNvPr>
          <p:cNvCxnSpPr>
            <a:cxnSpLocks/>
          </p:cNvCxnSpPr>
          <p:nvPr/>
        </p:nvCxnSpPr>
        <p:spPr>
          <a:xfrm flipH="1" flipV="1">
            <a:off x="4300865" y="4068443"/>
            <a:ext cx="550347" cy="382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927ED97-F29D-376B-5AB3-AF062800C3D0}"/>
              </a:ext>
            </a:extLst>
          </p:cNvPr>
          <p:cNvSpPr txBox="1"/>
          <p:nvPr/>
        </p:nvSpPr>
        <p:spPr>
          <a:xfrm>
            <a:off x="2702829" y="2994403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2F2C9D-A9F6-53D5-6514-88D5B649AD58}"/>
              </a:ext>
            </a:extLst>
          </p:cNvPr>
          <p:cNvSpPr txBox="1"/>
          <p:nvPr/>
        </p:nvSpPr>
        <p:spPr>
          <a:xfrm>
            <a:off x="2738904" y="4500697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C</a:t>
            </a:r>
            <a:r>
              <a:rPr lang="en-ES" baseline="-25000" dirty="0"/>
              <a:t>6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892AEC-3FB4-9D02-8A71-89A8F22E071D}"/>
              </a:ext>
            </a:extLst>
          </p:cNvPr>
          <p:cNvCxnSpPr>
            <a:cxnSpLocks/>
          </p:cNvCxnSpPr>
          <p:nvPr/>
        </p:nvCxnSpPr>
        <p:spPr>
          <a:xfrm flipV="1">
            <a:off x="3063968" y="4124603"/>
            <a:ext cx="247824" cy="485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61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824A5-ABD1-E99C-7A0A-C16C5CB76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100D8314-28D7-4AED-01B5-686B31122834}"/>
              </a:ext>
            </a:extLst>
          </p:cNvPr>
          <p:cNvSpPr/>
          <p:nvPr/>
        </p:nvSpPr>
        <p:spPr>
          <a:xfrm>
            <a:off x="2017059" y="3355159"/>
            <a:ext cx="3799540" cy="117248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384AAD-8100-FAC5-E41B-B12E6F5A096D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36AB6-EACD-346E-8B79-E625AE106370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A51DA92-F1FA-94E1-AB1C-64B47FE3FF77}"/>
              </a:ext>
            </a:extLst>
          </p:cNvPr>
          <p:cNvSpPr/>
          <p:nvPr/>
        </p:nvSpPr>
        <p:spPr>
          <a:xfrm>
            <a:off x="3330575" y="3733800"/>
            <a:ext cx="958850" cy="234950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98816E5-5F69-4B4E-C483-1E92EC2FB338}"/>
              </a:ext>
            </a:extLst>
          </p:cNvPr>
          <p:cNvSpPr/>
          <p:nvPr/>
        </p:nvSpPr>
        <p:spPr>
          <a:xfrm rot="10800000">
            <a:off x="3330575" y="3968188"/>
            <a:ext cx="958850" cy="229812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2F45FD-21D0-8DCF-302D-DE297F68EF8F}"/>
              </a:ext>
            </a:extLst>
          </p:cNvPr>
          <p:cNvSpPr txBox="1"/>
          <p:nvPr/>
        </p:nvSpPr>
        <p:spPr>
          <a:xfrm>
            <a:off x="2980857" y="3990914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j</a:t>
            </a:r>
            <a:endParaRPr lang="en-ES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58A421-7874-764F-453D-CD6B209911AD}"/>
              </a:ext>
            </a:extLst>
          </p:cNvPr>
          <p:cNvCxnSpPr>
            <a:cxnSpLocks/>
          </p:cNvCxnSpPr>
          <p:nvPr/>
        </p:nvCxnSpPr>
        <p:spPr>
          <a:xfrm flipV="1">
            <a:off x="317884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A6F6CE-6D87-24C6-F6B4-515D2D9B38E3}"/>
              </a:ext>
            </a:extLst>
          </p:cNvPr>
          <p:cNvCxnSpPr>
            <a:cxnSpLocks/>
          </p:cNvCxnSpPr>
          <p:nvPr/>
        </p:nvCxnSpPr>
        <p:spPr>
          <a:xfrm flipV="1">
            <a:off x="331331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FFA9DB-7A0B-6EDB-DB2E-121FA6B4051A}"/>
              </a:ext>
            </a:extLst>
          </p:cNvPr>
          <p:cNvCxnSpPr>
            <a:cxnSpLocks/>
          </p:cNvCxnSpPr>
          <p:nvPr/>
        </p:nvCxnSpPr>
        <p:spPr>
          <a:xfrm flipV="1">
            <a:off x="344778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DA0705-128B-D865-749F-254357192A67}"/>
              </a:ext>
            </a:extLst>
          </p:cNvPr>
          <p:cNvCxnSpPr>
            <a:cxnSpLocks/>
          </p:cNvCxnSpPr>
          <p:nvPr/>
        </p:nvCxnSpPr>
        <p:spPr>
          <a:xfrm flipV="1">
            <a:off x="358225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C5958A-5710-5D08-3578-4654182B68A1}"/>
              </a:ext>
            </a:extLst>
          </p:cNvPr>
          <p:cNvCxnSpPr>
            <a:cxnSpLocks/>
          </p:cNvCxnSpPr>
          <p:nvPr/>
        </p:nvCxnSpPr>
        <p:spPr>
          <a:xfrm flipV="1">
            <a:off x="371672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8745DA-9C17-61F3-B2BE-4CBC4BEA5660}"/>
              </a:ext>
            </a:extLst>
          </p:cNvPr>
          <p:cNvCxnSpPr>
            <a:cxnSpLocks/>
          </p:cNvCxnSpPr>
          <p:nvPr/>
        </p:nvCxnSpPr>
        <p:spPr>
          <a:xfrm flipV="1">
            <a:off x="385119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021CCB-9298-1BDA-1804-BF32F16A0961}"/>
              </a:ext>
            </a:extLst>
          </p:cNvPr>
          <p:cNvCxnSpPr>
            <a:cxnSpLocks/>
          </p:cNvCxnSpPr>
          <p:nvPr/>
        </p:nvCxnSpPr>
        <p:spPr>
          <a:xfrm flipV="1">
            <a:off x="398566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30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4E349-01AC-84F6-8E84-66E178ACB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119DE0B9-80E3-204C-85E2-F1E47F02F442}"/>
              </a:ext>
            </a:extLst>
          </p:cNvPr>
          <p:cNvSpPr/>
          <p:nvPr/>
        </p:nvSpPr>
        <p:spPr>
          <a:xfrm>
            <a:off x="2017059" y="3355159"/>
            <a:ext cx="3799540" cy="1172485"/>
          </a:xfrm>
          <a:prstGeom prst="parallelogram">
            <a:avLst>
              <a:gd name="adj" fmla="val 10820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9280E-C736-26CB-CACE-273D1ADF94BA}"/>
              </a:ext>
            </a:extLst>
          </p:cNvPr>
          <p:cNvSpPr txBox="1"/>
          <p:nvPr/>
        </p:nvSpPr>
        <p:spPr>
          <a:xfrm>
            <a:off x="2017059" y="3244334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1</a:t>
            </a:r>
            <a:r>
              <a:rPr lang="en-ES" dirty="0"/>
              <a:t>,μ</a:t>
            </a:r>
            <a:r>
              <a:rPr lang="en-ES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68CB2-1B87-DEE6-7F45-AD9D54D0BD32}"/>
              </a:ext>
            </a:extLst>
          </p:cNvPr>
          <p:cNvSpPr txBox="1"/>
          <p:nvPr/>
        </p:nvSpPr>
        <p:spPr>
          <a:xfrm>
            <a:off x="2017059" y="4688396"/>
            <a:ext cx="100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ε</a:t>
            </a:r>
            <a:r>
              <a:rPr lang="en-ES" baseline="-25000" dirty="0"/>
              <a:t>2</a:t>
            </a:r>
            <a:r>
              <a:rPr lang="en-ES" dirty="0"/>
              <a:t>,μ</a:t>
            </a:r>
            <a:r>
              <a:rPr lang="en-ES" baseline="-250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4EA112-F499-4E24-6A13-3493098925D3}"/>
              </a:ext>
            </a:extLst>
          </p:cNvPr>
          <p:cNvCxnSpPr>
            <a:cxnSpLocks/>
          </p:cNvCxnSpPr>
          <p:nvPr/>
        </p:nvCxnSpPr>
        <p:spPr>
          <a:xfrm flipV="1">
            <a:off x="3714483" y="3041357"/>
            <a:ext cx="652673" cy="6924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561A74-5103-8C9A-0529-0505D718CABA}"/>
              </a:ext>
            </a:extLst>
          </p:cNvPr>
          <p:cNvCxnSpPr>
            <a:cxnSpLocks/>
          </p:cNvCxnSpPr>
          <p:nvPr/>
        </p:nvCxnSpPr>
        <p:spPr>
          <a:xfrm flipV="1">
            <a:off x="3743423" y="3960066"/>
            <a:ext cx="844468" cy="2431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645FFB-AF3E-9152-8EE6-5157D186C799}"/>
              </a:ext>
            </a:extLst>
          </p:cNvPr>
          <p:cNvSpPr txBox="1"/>
          <p:nvPr/>
        </p:nvSpPr>
        <p:spPr>
          <a:xfrm>
            <a:off x="3679740" y="2758261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E</a:t>
            </a:r>
            <a:r>
              <a:rPr lang="en-ES" baseline="-25000" dirty="0"/>
              <a:t>1</a:t>
            </a:r>
            <a:r>
              <a:rPr lang="en-ES" dirty="0"/>
              <a:t>,H</a:t>
            </a:r>
            <a:r>
              <a:rPr lang="en-E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E1A563-6B38-CA3A-6573-60DC896900F7}"/>
              </a:ext>
            </a:extLst>
          </p:cNvPr>
          <p:cNvSpPr txBox="1"/>
          <p:nvPr/>
        </p:nvSpPr>
        <p:spPr>
          <a:xfrm>
            <a:off x="4342507" y="4019995"/>
            <a:ext cx="77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E</a:t>
            </a:r>
            <a:r>
              <a:rPr lang="en-ES" baseline="-25000" dirty="0"/>
              <a:t>2</a:t>
            </a:r>
            <a:r>
              <a:rPr lang="en-ES" dirty="0"/>
              <a:t>,H</a:t>
            </a:r>
            <a:r>
              <a:rPr lang="en-ES" baseline="-25000" dirty="0"/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17A1FE-451B-F66D-4E77-67B4092B2CF6}"/>
              </a:ext>
            </a:extLst>
          </p:cNvPr>
          <p:cNvCxnSpPr>
            <a:cxnSpLocks/>
          </p:cNvCxnSpPr>
          <p:nvPr/>
        </p:nvCxnSpPr>
        <p:spPr>
          <a:xfrm>
            <a:off x="3716720" y="3733800"/>
            <a:ext cx="28047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7925EC-16EC-505C-1BC9-CC7AF63FA8BB}"/>
              </a:ext>
            </a:extLst>
          </p:cNvPr>
          <p:cNvSpPr txBox="1"/>
          <p:nvPr/>
        </p:nvSpPr>
        <p:spPr>
          <a:xfrm>
            <a:off x="3912543" y="3405150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dl</a:t>
            </a:r>
            <a:r>
              <a:rPr lang="en-ES" baseline="-25000" dirty="0"/>
              <a:t>1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D1D8A29-B11C-2731-4439-DE69A8B33D24}"/>
              </a:ext>
            </a:extLst>
          </p:cNvPr>
          <p:cNvSpPr/>
          <p:nvPr/>
        </p:nvSpPr>
        <p:spPr>
          <a:xfrm>
            <a:off x="3330575" y="3733800"/>
            <a:ext cx="958850" cy="234950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CC4F786-1A29-0D6C-5A7C-535AE88D64D4}"/>
              </a:ext>
            </a:extLst>
          </p:cNvPr>
          <p:cNvSpPr/>
          <p:nvPr/>
        </p:nvSpPr>
        <p:spPr>
          <a:xfrm rot="10800000">
            <a:off x="3330575" y="3968188"/>
            <a:ext cx="958850" cy="229812"/>
          </a:xfrm>
          <a:custGeom>
            <a:avLst/>
            <a:gdLst>
              <a:gd name="connsiteX0" fmla="*/ 0 w 958850"/>
              <a:gd name="connsiteY0" fmla="*/ 234950 h 234950"/>
              <a:gd name="connsiteX1" fmla="*/ 0 w 958850"/>
              <a:gd name="connsiteY1" fmla="*/ 0 h 234950"/>
              <a:gd name="connsiteX2" fmla="*/ 958850 w 958850"/>
              <a:gd name="connsiteY2" fmla="*/ 0 h 234950"/>
              <a:gd name="connsiteX3" fmla="*/ 958850 w 958850"/>
              <a:gd name="connsiteY3" fmla="*/ 234950 h 23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234950">
                <a:moveTo>
                  <a:pt x="0" y="234950"/>
                </a:moveTo>
                <a:lnTo>
                  <a:pt x="0" y="0"/>
                </a:lnTo>
                <a:lnTo>
                  <a:pt x="958850" y="0"/>
                </a:lnTo>
                <a:lnTo>
                  <a:pt x="958850" y="234950"/>
                </a:ln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41270A-8BD9-F343-1481-C5D8E695D84F}"/>
              </a:ext>
            </a:extLst>
          </p:cNvPr>
          <p:cNvSpPr txBox="1"/>
          <p:nvPr/>
        </p:nvSpPr>
        <p:spPr>
          <a:xfrm>
            <a:off x="2980857" y="3990914"/>
            <a:ext cx="49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j</a:t>
            </a:r>
            <a:endParaRPr lang="en-ES" baseline="-25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9969E4-E105-7818-54B3-9DD5AD1A37FF}"/>
              </a:ext>
            </a:extLst>
          </p:cNvPr>
          <p:cNvCxnSpPr>
            <a:cxnSpLocks/>
          </p:cNvCxnSpPr>
          <p:nvPr/>
        </p:nvCxnSpPr>
        <p:spPr>
          <a:xfrm flipV="1">
            <a:off x="317884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52EE2C-E337-82A0-7C3A-0DE49F8063A6}"/>
              </a:ext>
            </a:extLst>
          </p:cNvPr>
          <p:cNvCxnSpPr>
            <a:cxnSpLocks/>
          </p:cNvCxnSpPr>
          <p:nvPr/>
        </p:nvCxnSpPr>
        <p:spPr>
          <a:xfrm flipV="1">
            <a:off x="331331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87C744-8537-5516-A90A-391937483428}"/>
              </a:ext>
            </a:extLst>
          </p:cNvPr>
          <p:cNvCxnSpPr>
            <a:cxnSpLocks/>
          </p:cNvCxnSpPr>
          <p:nvPr/>
        </p:nvCxnSpPr>
        <p:spPr>
          <a:xfrm flipV="1">
            <a:off x="344778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AC4A9E-C220-B623-C746-50E36CDED192}"/>
              </a:ext>
            </a:extLst>
          </p:cNvPr>
          <p:cNvCxnSpPr>
            <a:cxnSpLocks/>
          </p:cNvCxnSpPr>
          <p:nvPr/>
        </p:nvCxnSpPr>
        <p:spPr>
          <a:xfrm flipV="1">
            <a:off x="358225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5E4DA97-6A92-F518-6654-1FF80961750C}"/>
              </a:ext>
            </a:extLst>
          </p:cNvPr>
          <p:cNvCxnSpPr>
            <a:cxnSpLocks/>
          </p:cNvCxnSpPr>
          <p:nvPr/>
        </p:nvCxnSpPr>
        <p:spPr>
          <a:xfrm flipV="1">
            <a:off x="371672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2D2AEC-FD5E-D67D-A07C-0D55B88E680B}"/>
              </a:ext>
            </a:extLst>
          </p:cNvPr>
          <p:cNvCxnSpPr>
            <a:cxnSpLocks/>
          </p:cNvCxnSpPr>
          <p:nvPr/>
        </p:nvCxnSpPr>
        <p:spPr>
          <a:xfrm flipV="1">
            <a:off x="385119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648591-ED8D-6160-9065-64F9E490DAE6}"/>
              </a:ext>
            </a:extLst>
          </p:cNvPr>
          <p:cNvCxnSpPr>
            <a:cxnSpLocks/>
          </p:cNvCxnSpPr>
          <p:nvPr/>
        </p:nvCxnSpPr>
        <p:spPr>
          <a:xfrm flipV="1">
            <a:off x="3985660" y="3824472"/>
            <a:ext cx="391646" cy="388000"/>
          </a:xfrm>
          <a:prstGeom prst="straightConnector1">
            <a:avLst/>
          </a:prstGeom>
          <a:ln w="635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732F0C3-0B71-AF90-EA59-B1C7E349EF6A}"/>
              </a:ext>
            </a:extLst>
          </p:cNvPr>
          <p:cNvCxnSpPr>
            <a:cxnSpLocks/>
          </p:cNvCxnSpPr>
          <p:nvPr/>
        </p:nvCxnSpPr>
        <p:spPr>
          <a:xfrm flipH="1">
            <a:off x="3484811" y="4198000"/>
            <a:ext cx="26589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F7A810-B218-BDC1-530E-3621DD19EF66}"/>
              </a:ext>
            </a:extLst>
          </p:cNvPr>
          <p:cNvSpPr txBox="1"/>
          <p:nvPr/>
        </p:nvSpPr>
        <p:spPr>
          <a:xfrm>
            <a:off x="3443745" y="4150419"/>
            <a:ext cx="61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dl</a:t>
            </a:r>
            <a:r>
              <a:rPr lang="en-E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3309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93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Fernando Regodón Harkness</dc:creator>
  <cp:lastModifiedBy>Guillermo Fernando Regodón Harkness</cp:lastModifiedBy>
  <cp:revision>3</cp:revision>
  <dcterms:created xsi:type="dcterms:W3CDTF">2025-02-10T12:06:23Z</dcterms:created>
  <dcterms:modified xsi:type="dcterms:W3CDTF">2025-02-10T18:08:53Z</dcterms:modified>
</cp:coreProperties>
</file>