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loque I" id="{60ACDF44-C13C-B740-A6ED-FB6EC2D78008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7"/>
            <p14:sldId id="278"/>
          </p14:sldIdLst>
        </p14:section>
        <p14:section name="Bloque II" id="{36DBF05B-7CBC-1D49-B829-C928D896FB36}">
          <p14:sldIdLst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6240"/>
  </p:normalViewPr>
  <p:slideViewPr>
    <p:cSldViewPr snapToGrid="0">
      <p:cViewPr>
        <p:scale>
          <a:sx n="129" d="100"/>
          <a:sy n="129" d="100"/>
        </p:scale>
        <p:origin x="-16" y="-32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26CB7-4109-C146-865E-A51BCA1D7BE1}" type="datetimeFigureOut">
              <a:rPr lang="en-ES" smtClean="0"/>
              <a:t>30/3/25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4482D-E1ED-9E46-B846-EA4AE63E992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9318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6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6620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4482D-E1ED-9E46-B846-EA4AE63E9929}" type="slidenum">
              <a:rPr lang="en-ES" smtClean="0"/>
              <a:t>9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1612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AB6-74E2-C810-7BBF-50F01A9A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66FA-C39B-8A75-71F5-4904C8B2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C6E4-1686-B41D-F59C-DAA61314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C3DD-AC46-42EA-152E-4CC0C02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C3AB-1C0A-4CC5-20AA-286FB46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5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C227-3AA7-25AF-D0BE-ACB9BF00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6DDC-D02C-DE5D-9232-C4074D9B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1EE5-1E36-F263-32B0-951E6E7D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B18D-53A8-0ACC-71AE-FADE0F3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6429-E7DE-2CCF-C6B8-2F7F116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9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030D-8D37-D96D-0BA1-2BD8AAB8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CFEF-A295-9A2B-0C77-BA24A8A2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00F-FD15-6EA8-52DC-1B510FC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4D58-8487-78DF-BE20-C37BE63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1E2-7561-3B02-8735-C37F0E1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1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642-C77E-F7C1-4285-FDC017B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74F-07BA-A6D3-3D7C-9993EC3A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66AA-49BE-75EA-7843-B454E89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D1DF-459C-CB5E-3966-31ED7BF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C3D0-8B72-C285-EF2B-54C052A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76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7B2-B702-C049-2EB6-DE9F7EC1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3A81-1B30-216B-980E-3E34A3F5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726C-DE52-A469-3510-49441FE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4189-1ADD-D1B8-D19F-71E04C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439-909C-FE0D-9750-4905FD21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21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063-4922-F6A7-CBE7-2AC325D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C317-320C-FEE8-EFAC-FA688BF5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0309-AE51-FA0D-73F8-B75BCE2D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8D3E-C6F1-9C85-6454-97DC0C7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7B2B-BAF6-0395-17CF-DD88EA08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0702-2779-E686-8F2F-F52E299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78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A40C-F4BE-D3BC-C214-6BBC8D6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F19-5DDE-FD49-13F2-7611EE9D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0973-A6A0-379D-F806-CDCE6D0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0505C-8955-4CF6-2FC3-99BAC252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E524-211D-7E75-A8E5-405A07AF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FC68-8A1B-0216-CF80-900A99B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8CEE-7BA1-16D2-B71A-FFB26BC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0EDEE-9FC3-FD5D-94E3-117D34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42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8D17-981C-97A5-D748-4DBAD7B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7A0C-D4F0-CE85-BA03-2735CEA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FAB45-EC0E-AECB-2DBE-265D77E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5567-5F16-CD9A-175E-424D6FA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6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6929-9BA6-3D2D-2CA6-1F8AB2C5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84DA-5E06-0E82-0DA3-E0831BAB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0D58-29C3-4D8D-68E0-1DF9C4C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97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8BB-2EAF-C1CD-400C-4BCFD7E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E27A-D3E8-528F-A0CD-031F3771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50B8-B04B-3EDA-81BD-25C7D13B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5AF4-A115-F194-04AB-0351691C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E588-1A93-C500-0CE0-45EC5D2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65BE0-4B17-939B-12A8-54D436A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7A95-A0E2-4313-0368-83943258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380C1-015D-FE42-B0CB-7C84060A0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22642-A427-9ECA-407D-5E28DD5B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75B6-0900-B448-DEF8-E6CDD94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D66-EDFD-E6E1-8947-F6836C2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F578-E33F-E254-14AD-F643B82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4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8C8E-9467-13A1-28D1-8B0ED26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2B8B-D075-7291-1805-9134D3FB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223A-72B3-DC37-B768-66196A2D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84863-2E4B-2847-978C-2577894F34C5}" type="datetimeFigureOut">
              <a:rPr lang="en-ES" smtClean="0"/>
              <a:t>30/3/25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1EE-AD1C-76CE-1C9C-6A9820943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86B0-747D-BEC0-80B2-B91ACC63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3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1A4F56E-514C-E12D-11D4-D27B0B04DCCC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73AB-BC3B-5C5E-A973-BB96A5AD8986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2746-B464-82E2-399B-04740587C99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506FD016-8E3F-8B1F-6700-5BE065DAF09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F0D86D-C5E1-B1FA-3D99-CD8ED91E53E0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31A69B-E14B-2A7D-1371-1E57B5F43C16}"/>
              </a:ext>
            </a:extLst>
          </p:cNvPr>
          <p:cNvSpPr txBox="1"/>
          <p:nvPr/>
        </p:nvSpPr>
        <p:spPr>
          <a:xfrm>
            <a:off x="3491345" y="361964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42456-2D33-4846-5A8C-AF424FC60486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A28861-18EE-F310-4688-903FB146AFDF}"/>
              </a:ext>
            </a:extLst>
          </p:cNvPr>
          <p:cNvSpPr txBox="1"/>
          <p:nvPr/>
        </p:nvSpPr>
        <p:spPr>
          <a:xfrm>
            <a:off x="4438510" y="37271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C5F6E-CF28-37EB-0210-72B8F406D8AA}"/>
              </a:ext>
            </a:extLst>
          </p:cNvPr>
          <p:cNvSpPr txBox="1"/>
          <p:nvPr/>
        </p:nvSpPr>
        <p:spPr>
          <a:xfrm>
            <a:off x="4055355" y="4579511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225D80BA-DA8B-6A57-4A2E-4DB724AD0691}"/>
              </a:ext>
            </a:extLst>
          </p:cNvPr>
          <p:cNvSpPr/>
          <p:nvPr/>
        </p:nvSpPr>
        <p:spPr>
          <a:xfrm rot="10800000">
            <a:off x="4251478" y="3804306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3795A6C-F76C-6861-1F1A-031B7F974AA6}"/>
              </a:ext>
            </a:extLst>
          </p:cNvPr>
          <p:cNvSpPr/>
          <p:nvPr/>
        </p:nvSpPr>
        <p:spPr>
          <a:xfrm rot="10800000">
            <a:off x="4251478" y="4034119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6A68A-6D2C-3483-A726-4D071F41ECB8}"/>
              </a:ext>
            </a:extLst>
          </p:cNvPr>
          <p:cNvSpPr txBox="1"/>
          <p:nvPr/>
        </p:nvSpPr>
        <p:spPr>
          <a:xfrm>
            <a:off x="4436308" y="396124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718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D6FB409-CBB4-46CE-1169-90F3C5D0B7ED}"/>
              </a:ext>
            </a:extLst>
          </p:cNvPr>
          <p:cNvSpPr/>
          <p:nvPr/>
        </p:nvSpPr>
        <p:spPr>
          <a:xfrm>
            <a:off x="2733261" y="3647660"/>
            <a:ext cx="4204252" cy="536714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91A19-A282-3EFA-0B8F-E57F1F00BA51}"/>
              </a:ext>
            </a:extLst>
          </p:cNvPr>
          <p:cNvSpPr/>
          <p:nvPr/>
        </p:nvSpPr>
        <p:spPr>
          <a:xfrm>
            <a:off x="2733261" y="1838739"/>
            <a:ext cx="4204252" cy="1808921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49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DA18A9-28E4-0FC9-49B3-F3E2E2D8055B}"/>
              </a:ext>
            </a:extLst>
          </p:cNvPr>
          <p:cNvCxnSpPr>
            <a:cxnSpLocks/>
          </p:cNvCxnSpPr>
          <p:nvPr/>
        </p:nvCxnSpPr>
        <p:spPr>
          <a:xfrm>
            <a:off x="4750904" y="3627782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03C91B-0975-94F3-8CF7-37EED7310777}"/>
              </a:ext>
            </a:extLst>
          </p:cNvPr>
          <p:cNvCxnSpPr>
            <a:cxnSpLocks/>
          </p:cNvCxnSpPr>
          <p:nvPr/>
        </p:nvCxnSpPr>
        <p:spPr>
          <a:xfrm flipV="1">
            <a:off x="4770782" y="1560443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C98182-BF0C-BE01-6CF3-A28E06036EE7}"/>
              </a:ext>
            </a:extLst>
          </p:cNvPr>
          <p:cNvSpPr txBox="1"/>
          <p:nvPr/>
        </p:nvSpPr>
        <p:spPr>
          <a:xfrm>
            <a:off x="3965713" y="3715650"/>
            <a:ext cx="101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CEP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D95210-E759-0700-5D1F-81AD342990CC}"/>
              </a:ext>
            </a:extLst>
          </p:cNvPr>
          <p:cNvSpPr txBox="1"/>
          <p:nvPr/>
        </p:nvSpPr>
        <p:spPr>
          <a:xfrm>
            <a:off x="4472609" y="1292086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E7150-E5AD-C61D-1841-69E5470DD3A2}"/>
              </a:ext>
            </a:extLst>
          </p:cNvPr>
          <p:cNvSpPr txBox="1"/>
          <p:nvPr/>
        </p:nvSpPr>
        <p:spPr>
          <a:xfrm>
            <a:off x="5675243" y="2693504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EBC128-D0CE-E2A6-7AF1-368B8C2C3B4E}"/>
              </a:ext>
            </a:extLst>
          </p:cNvPr>
          <p:cNvSpPr txBox="1"/>
          <p:nvPr/>
        </p:nvSpPr>
        <p:spPr>
          <a:xfrm>
            <a:off x="5620578" y="4269649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CE3BCF-FF2B-6CBF-0457-8CEDE1C14D67}"/>
              </a:ext>
            </a:extLst>
          </p:cNvPr>
          <p:cNvCxnSpPr/>
          <p:nvPr/>
        </p:nvCxnSpPr>
        <p:spPr>
          <a:xfrm flipH="1" flipV="1">
            <a:off x="5620578" y="3935895"/>
            <a:ext cx="134179" cy="333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04118-F1F8-E3FA-BC43-3C17188EA561}"/>
              </a:ext>
            </a:extLst>
          </p:cNvPr>
          <p:cNvCxnSpPr>
            <a:cxnSpLocks/>
          </p:cNvCxnSpPr>
          <p:nvPr/>
        </p:nvCxnSpPr>
        <p:spPr>
          <a:xfrm flipH="1">
            <a:off x="5537752" y="2981739"/>
            <a:ext cx="217005" cy="28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298345-7E40-7630-AA47-E1E73AEC1D53}"/>
              </a:ext>
            </a:extLst>
          </p:cNvPr>
          <p:cNvSpPr txBox="1"/>
          <p:nvPr/>
        </p:nvSpPr>
        <p:spPr>
          <a:xfrm>
            <a:off x="3011556" y="3045552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ρ</a:t>
            </a:r>
            <a:r>
              <a:rPr lang="en-ES" baseline="-25000" dirty="0"/>
              <a:t>0</a:t>
            </a:r>
            <a:r>
              <a:rPr lang="en-ES" dirty="0"/>
              <a:t>e</a:t>
            </a:r>
            <a:r>
              <a:rPr lang="en-ES" baseline="30000" dirty="0"/>
              <a:t>-z/l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F49644D2-07BA-9E2A-0A7D-00DDA367C08B}"/>
              </a:ext>
            </a:extLst>
          </p:cNvPr>
          <p:cNvSpPr/>
          <p:nvPr/>
        </p:nvSpPr>
        <p:spPr>
          <a:xfrm>
            <a:off x="4979504" y="3120886"/>
            <a:ext cx="1023731" cy="819186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F0154D-C4D7-418D-7748-1BF542D6BC43}"/>
              </a:ext>
            </a:extLst>
          </p:cNvPr>
          <p:cNvSpPr txBox="1"/>
          <p:nvPr/>
        </p:nvSpPr>
        <p:spPr>
          <a:xfrm>
            <a:off x="6277389" y="3051818"/>
            <a:ext cx="66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580E9E-251E-1411-52C3-625372218531}"/>
              </a:ext>
            </a:extLst>
          </p:cNvPr>
          <p:cNvCxnSpPr>
            <a:cxnSpLocks/>
          </p:cNvCxnSpPr>
          <p:nvPr/>
        </p:nvCxnSpPr>
        <p:spPr>
          <a:xfrm flipH="1">
            <a:off x="5842553" y="3344915"/>
            <a:ext cx="544997" cy="11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2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D3D67BF6-EBDF-C534-0017-480A83A5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286526"/>
            <a:ext cx="6705600" cy="41148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EB8B53-CD15-4113-6797-9246795AEF5A}"/>
              </a:ext>
            </a:extLst>
          </p:cNvPr>
          <p:cNvSpPr/>
          <p:nvPr/>
        </p:nvSpPr>
        <p:spPr>
          <a:xfrm>
            <a:off x="3700131" y="2115880"/>
            <a:ext cx="4230646" cy="1408813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1C92FD17-7DD6-1FB9-3ABC-7E87A651AB21}"/>
              </a:ext>
            </a:extLst>
          </p:cNvPr>
          <p:cNvSpPr/>
          <p:nvPr/>
        </p:nvSpPr>
        <p:spPr>
          <a:xfrm rot="16200000">
            <a:off x="6717905" y="243801"/>
            <a:ext cx="310421" cy="2115323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BB076-215F-5A30-F4AF-FDB53292021C}"/>
              </a:ext>
            </a:extLst>
          </p:cNvPr>
          <p:cNvSpPr txBox="1"/>
          <p:nvPr/>
        </p:nvSpPr>
        <p:spPr>
          <a:xfrm>
            <a:off x="6709144" y="597445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98738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9E756-391A-ED9F-F1AE-C11E19A9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79850B9-E26E-0B82-5303-7D0B413F0C11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9AC2F6-B6B0-1188-81EA-D21D1532F7EF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3C9E76-BEE7-1D36-B656-0380A6494F1F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0E8E59B-8496-4C7D-89CD-F244D3896791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AC483-65D9-B8C0-2BDA-7F6807DD4F9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7424F-8F4C-A201-EACB-FCE6C4030898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D39FBD-965B-9C1A-533F-D79F4198EAE5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C5C77-2329-88EF-F1C6-7137BB2673FD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477112-40FC-9D80-456E-709936FDA53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7E930A-4A79-254C-FAE7-4437A6BAA22F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838ED0-720B-4769-D055-017980421FD4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0EC627-6088-60C4-5C5F-113826A1FD49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9C7006-8974-99DC-8F2C-6D4C84FC019E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69625A4-DE99-C7FD-C42B-252CF300FBE0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FB34C1-E39C-7AA8-0C30-BE184538CDFD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EA5E42-534E-17A0-C5D1-0F3E6CAA6D3E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8954A4-BBC4-A5EB-5B66-DD4795744F99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31D26D-ECDD-A23E-F6AC-DDF3CAA5B4D4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322C0-4AA8-2185-E46D-0DD3C9518897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6012EF-4EE9-813A-F8EF-D00A10E4C0DE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1E2049-BF0E-79B6-8C11-2DFCC02AE90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4F2E76-C9C5-37D7-7C78-5596324C6880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1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0E55-3AFE-34F4-DDD9-FD620C1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53482CE5-5E4D-834C-AFB1-706E84DCCA7B}"/>
              </a:ext>
            </a:extLst>
          </p:cNvPr>
          <p:cNvSpPr/>
          <p:nvPr/>
        </p:nvSpPr>
        <p:spPr>
          <a:xfrm>
            <a:off x="2388068" y="2636874"/>
            <a:ext cx="5401339" cy="1584251"/>
          </a:xfrm>
          <a:prstGeom prst="parallelogram">
            <a:avLst>
              <a:gd name="adj" fmla="val 9882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CF741-59A0-E4E5-12A1-F5D130DC9114}"/>
              </a:ext>
            </a:extLst>
          </p:cNvPr>
          <p:cNvCxnSpPr>
            <a:cxnSpLocks/>
          </p:cNvCxnSpPr>
          <p:nvPr/>
        </p:nvCxnSpPr>
        <p:spPr>
          <a:xfrm>
            <a:off x="5041527" y="3344247"/>
            <a:ext cx="18486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4FE878-BEA8-E688-556F-6E8666137681}"/>
              </a:ext>
            </a:extLst>
          </p:cNvPr>
          <p:cNvCxnSpPr>
            <a:cxnSpLocks/>
          </p:cNvCxnSpPr>
          <p:nvPr/>
        </p:nvCxnSpPr>
        <p:spPr>
          <a:xfrm flipV="1">
            <a:off x="5061405" y="1276908"/>
            <a:ext cx="0" cy="2087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23F511-DA7A-A6EA-E363-E278CA8B1FC6}"/>
              </a:ext>
            </a:extLst>
          </p:cNvPr>
          <p:cNvSpPr txBox="1"/>
          <p:nvPr/>
        </p:nvSpPr>
        <p:spPr>
          <a:xfrm>
            <a:off x="4763232" y="1008551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F1B3F-FB14-C477-E4FE-3D08C7BC98CA}"/>
              </a:ext>
            </a:extLst>
          </p:cNvPr>
          <p:cNvSpPr txBox="1"/>
          <p:nvPr/>
        </p:nvSpPr>
        <p:spPr>
          <a:xfrm>
            <a:off x="7030903" y="334424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233850-78D7-45C5-29E5-162CF05CBA7E}"/>
              </a:ext>
            </a:extLst>
          </p:cNvPr>
          <p:cNvCxnSpPr>
            <a:cxnSpLocks/>
          </p:cNvCxnSpPr>
          <p:nvPr/>
        </p:nvCxnSpPr>
        <p:spPr>
          <a:xfrm flipH="1">
            <a:off x="4354286" y="3344247"/>
            <a:ext cx="707119" cy="7073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89CA0D-A3D0-D276-010D-F47CCD72FE73}"/>
              </a:ext>
            </a:extLst>
          </p:cNvPr>
          <p:cNvSpPr txBox="1"/>
          <p:nvPr/>
        </p:nvSpPr>
        <p:spPr>
          <a:xfrm>
            <a:off x="3900172" y="4189457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EBA2E2-156A-3562-6C8D-5DD50FD1E1B9}"/>
              </a:ext>
            </a:extLst>
          </p:cNvPr>
          <p:cNvCxnSpPr>
            <a:cxnSpLocks/>
          </p:cNvCxnSpPr>
          <p:nvPr/>
        </p:nvCxnSpPr>
        <p:spPr>
          <a:xfrm flipH="1">
            <a:off x="2856411" y="280685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31A9AA-FC20-0EF3-81D0-475CAF5420BA}"/>
              </a:ext>
            </a:extLst>
          </p:cNvPr>
          <p:cNvCxnSpPr>
            <a:cxnSpLocks/>
          </p:cNvCxnSpPr>
          <p:nvPr/>
        </p:nvCxnSpPr>
        <p:spPr>
          <a:xfrm flipH="1">
            <a:off x="3127274" y="280661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BA4055-FA8A-5EBE-F3F9-F2C3508DF2C5}"/>
              </a:ext>
            </a:extLst>
          </p:cNvPr>
          <p:cNvCxnSpPr>
            <a:cxnSpLocks/>
          </p:cNvCxnSpPr>
          <p:nvPr/>
        </p:nvCxnSpPr>
        <p:spPr>
          <a:xfrm flipH="1">
            <a:off x="3398137" y="280637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059C90-F51C-98DA-92F2-5D6F5B9266B0}"/>
              </a:ext>
            </a:extLst>
          </p:cNvPr>
          <p:cNvCxnSpPr>
            <a:cxnSpLocks/>
          </p:cNvCxnSpPr>
          <p:nvPr/>
        </p:nvCxnSpPr>
        <p:spPr>
          <a:xfrm flipH="1">
            <a:off x="3669000" y="280613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9FAD09-200A-62CB-53A2-467071AFAC1F}"/>
              </a:ext>
            </a:extLst>
          </p:cNvPr>
          <p:cNvCxnSpPr>
            <a:cxnSpLocks/>
          </p:cNvCxnSpPr>
          <p:nvPr/>
        </p:nvCxnSpPr>
        <p:spPr>
          <a:xfrm flipH="1">
            <a:off x="3939863" y="280590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402E0C-525B-B17E-D5BD-8A2690C4F782}"/>
              </a:ext>
            </a:extLst>
          </p:cNvPr>
          <p:cNvCxnSpPr>
            <a:cxnSpLocks/>
          </p:cNvCxnSpPr>
          <p:nvPr/>
        </p:nvCxnSpPr>
        <p:spPr>
          <a:xfrm flipH="1">
            <a:off x="4210726" y="280566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712CDB-5664-2C4E-E28D-8F43BB96585E}"/>
              </a:ext>
            </a:extLst>
          </p:cNvPr>
          <p:cNvCxnSpPr>
            <a:cxnSpLocks/>
          </p:cNvCxnSpPr>
          <p:nvPr/>
        </p:nvCxnSpPr>
        <p:spPr>
          <a:xfrm flipH="1">
            <a:off x="4481589" y="280542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382312-7163-69C5-73E0-8E46D9069E1B}"/>
              </a:ext>
            </a:extLst>
          </p:cNvPr>
          <p:cNvCxnSpPr>
            <a:cxnSpLocks/>
          </p:cNvCxnSpPr>
          <p:nvPr/>
        </p:nvCxnSpPr>
        <p:spPr>
          <a:xfrm flipH="1">
            <a:off x="4752452" y="280518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AD0D43-5D3C-0E7B-078C-74F9EB77F524}"/>
              </a:ext>
            </a:extLst>
          </p:cNvPr>
          <p:cNvCxnSpPr>
            <a:cxnSpLocks/>
          </p:cNvCxnSpPr>
          <p:nvPr/>
        </p:nvCxnSpPr>
        <p:spPr>
          <a:xfrm flipH="1">
            <a:off x="5023315" y="2804948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52257B-E6F3-A4E9-EADC-839BD0DA868C}"/>
              </a:ext>
            </a:extLst>
          </p:cNvPr>
          <p:cNvCxnSpPr>
            <a:cxnSpLocks/>
          </p:cNvCxnSpPr>
          <p:nvPr/>
        </p:nvCxnSpPr>
        <p:spPr>
          <a:xfrm flipH="1">
            <a:off x="5294178" y="2804710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C0B2D7E-310E-7CC3-A38C-8EF17E690CE7}"/>
              </a:ext>
            </a:extLst>
          </p:cNvPr>
          <p:cNvCxnSpPr>
            <a:cxnSpLocks/>
          </p:cNvCxnSpPr>
          <p:nvPr/>
        </p:nvCxnSpPr>
        <p:spPr>
          <a:xfrm flipH="1">
            <a:off x="5565041" y="2804472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2D34CB-753E-C6D4-CF71-3E4890AD4808}"/>
              </a:ext>
            </a:extLst>
          </p:cNvPr>
          <p:cNvCxnSpPr>
            <a:cxnSpLocks/>
          </p:cNvCxnSpPr>
          <p:nvPr/>
        </p:nvCxnSpPr>
        <p:spPr>
          <a:xfrm flipH="1">
            <a:off x="5835904" y="2804234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90C3B1-E1FB-A935-F06D-64936DD61161}"/>
              </a:ext>
            </a:extLst>
          </p:cNvPr>
          <p:cNvCxnSpPr>
            <a:cxnSpLocks/>
          </p:cNvCxnSpPr>
          <p:nvPr/>
        </p:nvCxnSpPr>
        <p:spPr>
          <a:xfrm flipH="1">
            <a:off x="6106767" y="2803996"/>
            <a:ext cx="1239374" cy="124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4DA5E6-5DFF-62E9-13B7-99DACED0E499}"/>
              </a:ext>
            </a:extLst>
          </p:cNvPr>
          <p:cNvSpPr txBox="1"/>
          <p:nvPr/>
        </p:nvSpPr>
        <p:spPr>
          <a:xfrm>
            <a:off x="3282530" y="2173013"/>
            <a:ext cx="65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309137-539C-1822-02C7-40D81D6AEBBA}"/>
              </a:ext>
            </a:extLst>
          </p:cNvPr>
          <p:cNvCxnSpPr/>
          <p:nvPr/>
        </p:nvCxnSpPr>
        <p:spPr>
          <a:xfrm>
            <a:off x="3476098" y="2452089"/>
            <a:ext cx="619687" cy="6046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3C2601C-9F84-07C6-671B-34204D6FF673}"/>
              </a:ext>
            </a:extLst>
          </p:cNvPr>
          <p:cNvSpPr/>
          <p:nvPr/>
        </p:nvSpPr>
        <p:spPr>
          <a:xfrm>
            <a:off x="5294178" y="2853224"/>
            <a:ext cx="1194999" cy="909582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5D39E506-CD38-9ADD-3704-D777D03A214E}"/>
              </a:ext>
            </a:extLst>
          </p:cNvPr>
          <p:cNvSpPr/>
          <p:nvPr/>
        </p:nvSpPr>
        <p:spPr>
          <a:xfrm rot="16200000">
            <a:off x="5736465" y="1687041"/>
            <a:ext cx="310421" cy="1194994"/>
          </a:xfrm>
          <a:prstGeom prst="rightBracket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6754D-9D1F-2F1A-4F2D-476D01CBEB8F}"/>
              </a:ext>
            </a:extLst>
          </p:cNvPr>
          <p:cNvSpPr txBox="1"/>
          <p:nvPr/>
        </p:nvSpPr>
        <p:spPr>
          <a:xfrm>
            <a:off x="5720963" y="1564493"/>
            <a:ext cx="63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78993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0782-1964-123F-D7D8-9E95D92DF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1D46E0B-B05A-7148-9BDB-4190DB66D3B2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CFBEE-5588-672E-1F9D-2EED1E97D5EE}"/>
              </a:ext>
            </a:extLst>
          </p:cNvPr>
          <p:cNvCxnSpPr>
            <a:cxnSpLocks/>
          </p:cNvCxnSpPr>
          <p:nvPr/>
        </p:nvCxnSpPr>
        <p:spPr>
          <a:xfrm flipV="1">
            <a:off x="3531502" y="1190847"/>
            <a:ext cx="9897" cy="75074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0388AB-D466-99A8-CC59-457BA350DFEF}"/>
              </a:ext>
            </a:extLst>
          </p:cNvPr>
          <p:cNvSpPr txBox="1"/>
          <p:nvPr/>
        </p:nvSpPr>
        <p:spPr>
          <a:xfrm>
            <a:off x="3568446" y="98449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CCF01-8593-0497-E055-3034BDFD72AA}"/>
              </a:ext>
            </a:extLst>
          </p:cNvPr>
          <p:cNvSpPr txBox="1"/>
          <p:nvPr/>
        </p:nvSpPr>
        <p:spPr>
          <a:xfrm>
            <a:off x="3764004" y="2736493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91295-76C7-8C9A-D931-705069FE8D38}"/>
              </a:ext>
            </a:extLst>
          </p:cNvPr>
          <p:cNvSpPr txBox="1"/>
          <p:nvPr/>
        </p:nvSpPr>
        <p:spPr>
          <a:xfrm>
            <a:off x="3695889" y="25816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C7FFF8-E1C5-3FB5-0B7E-147A65FD5D7E}"/>
              </a:ext>
            </a:extLst>
          </p:cNvPr>
          <p:cNvGrpSpPr/>
          <p:nvPr/>
        </p:nvGrpSpPr>
        <p:grpSpPr>
          <a:xfrm rot="10800000">
            <a:off x="2935757" y="1931949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5758FB-0F0F-F0C6-E248-842D2B946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FEFEA2-9714-BB9B-DBDC-5CF038E93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3DD87F-B2CE-4299-5D16-4712A3135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7172DE1-28DE-2566-0113-A74885B5A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9701D-966E-97ED-1C26-870D6050BB0E}"/>
              </a:ext>
            </a:extLst>
          </p:cNvPr>
          <p:cNvGrpSpPr/>
          <p:nvPr/>
        </p:nvGrpSpPr>
        <p:grpSpPr>
          <a:xfrm>
            <a:off x="3304015" y="5721493"/>
            <a:ext cx="476989" cy="164275"/>
            <a:chOff x="2325585" y="5248894"/>
            <a:chExt cx="476989" cy="1642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C91540D-91F4-5C72-C333-4ACB9A9B9FB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1BB2C8-7323-D866-DB03-5C22A4452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85EAB4-8DF8-96F0-11DF-AB4035E5F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D103F2-F49B-54B1-B68D-8ED18EEF7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5F117F-37E1-95B3-D150-B22A75FE8F93}"/>
              </a:ext>
            </a:extLst>
          </p:cNvPr>
          <p:cNvCxnSpPr>
            <a:cxnSpLocks/>
          </p:cNvCxnSpPr>
          <p:nvPr/>
        </p:nvCxnSpPr>
        <p:spPr>
          <a:xfrm flipV="1">
            <a:off x="3531502" y="5128235"/>
            <a:ext cx="3639" cy="582378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A9284D-B775-3DC2-CE25-E6550A2B736A}"/>
              </a:ext>
            </a:extLst>
          </p:cNvPr>
          <p:cNvCxnSpPr>
            <a:cxnSpLocks/>
          </p:cNvCxnSpPr>
          <p:nvPr/>
        </p:nvCxnSpPr>
        <p:spPr>
          <a:xfrm flipV="1">
            <a:off x="3531502" y="1952472"/>
            <a:ext cx="0" cy="31866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F33429-CE80-F6D6-5034-AB747AF87C85}"/>
              </a:ext>
            </a:extLst>
          </p:cNvPr>
          <p:cNvGrpSpPr/>
          <p:nvPr/>
        </p:nvGrpSpPr>
        <p:grpSpPr>
          <a:xfrm>
            <a:off x="5940275" y="2863233"/>
            <a:ext cx="771526" cy="857254"/>
            <a:chOff x="1228724" y="1857371"/>
            <a:chExt cx="771526" cy="85725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88332F-C20A-796B-A519-1DDF65907043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28061A-95DA-78B6-3E4F-5E7147377A68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3CB0F7B-8F98-76EB-055C-1725160D2DCB}"/>
              </a:ext>
            </a:extLst>
          </p:cNvPr>
          <p:cNvSpPr txBox="1"/>
          <p:nvPr/>
        </p:nvSpPr>
        <p:spPr>
          <a:xfrm>
            <a:off x="5723087" y="347175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044EB0-0C93-A05A-3E8C-448EA9856E53}"/>
              </a:ext>
            </a:extLst>
          </p:cNvPr>
          <p:cNvSpPr/>
          <p:nvPr/>
        </p:nvSpPr>
        <p:spPr>
          <a:xfrm>
            <a:off x="8067764" y="3043288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724878D-C6C4-CFBB-6FD3-A59A4EA9874B}"/>
              </a:ext>
            </a:extLst>
          </p:cNvPr>
          <p:cNvCxnSpPr>
            <a:cxnSpLocks/>
            <a:stCxn id="30" idx="0"/>
            <a:endCxn id="35" idx="0"/>
          </p:cNvCxnSpPr>
          <p:nvPr/>
        </p:nvCxnSpPr>
        <p:spPr>
          <a:xfrm rot="5400000" flipH="1" flipV="1">
            <a:off x="7236921" y="2275282"/>
            <a:ext cx="177137" cy="1713150"/>
          </a:xfrm>
          <a:prstGeom prst="bentConnector3">
            <a:avLst>
              <a:gd name="adj1" fmla="val 2290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045C2A8-9BC0-F084-7451-CA61B4C09B00}"/>
              </a:ext>
            </a:extLst>
          </p:cNvPr>
          <p:cNvCxnSpPr>
            <a:cxnSpLocks/>
            <a:stCxn id="30" idx="4"/>
            <a:endCxn id="35" idx="2"/>
          </p:cNvCxnSpPr>
          <p:nvPr/>
        </p:nvCxnSpPr>
        <p:spPr>
          <a:xfrm rot="16200000" flipH="1">
            <a:off x="7235464" y="2953937"/>
            <a:ext cx="180051" cy="1713150"/>
          </a:xfrm>
          <a:prstGeom prst="bentConnector3">
            <a:avLst>
              <a:gd name="adj1" fmla="val 2269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751065-FC6C-8885-04BD-FA56DFDFD8F7}"/>
              </a:ext>
            </a:extLst>
          </p:cNvPr>
          <p:cNvCxnSpPr>
            <a:cxnSpLocks/>
          </p:cNvCxnSpPr>
          <p:nvPr/>
        </p:nvCxnSpPr>
        <p:spPr>
          <a:xfrm>
            <a:off x="7390160" y="2812455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498E0E3-8656-F15E-AF08-C3D11D4170F5}"/>
              </a:ext>
            </a:extLst>
          </p:cNvPr>
          <p:cNvSpPr txBox="1"/>
          <p:nvPr/>
        </p:nvSpPr>
        <p:spPr>
          <a:xfrm>
            <a:off x="7229709" y="2151718"/>
            <a:ext cx="292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77E1F-D565-8D3D-01B5-43C85551D844}"/>
              </a:ext>
            </a:extLst>
          </p:cNvPr>
          <p:cNvSpPr txBox="1"/>
          <p:nvPr/>
        </p:nvSpPr>
        <p:spPr>
          <a:xfrm>
            <a:off x="8392873" y="317381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774757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B67D66D-995D-2667-84EC-DE9CDFB93D71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F0182C-C8B0-2BB0-1D15-33313AE6CEC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7A33C-DF80-84D1-6D0A-A8C3DEACC5F6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3870319" cy="211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C15D9D-7615-8E10-A8AA-F9EE1CED0E08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AD87E-5FA0-EEB7-4F88-04C3DC36E205}"/>
              </a:ext>
            </a:extLst>
          </p:cNvPr>
          <p:cNvSpPr txBox="1"/>
          <p:nvPr/>
        </p:nvSpPr>
        <p:spPr>
          <a:xfrm>
            <a:off x="7124207" y="308865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6199D-9208-FEED-14BD-63313BDED6C9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B646BE-5D4A-CFAA-16A8-3964F9AC2E1E}"/>
              </a:ext>
            </a:extLst>
          </p:cNvPr>
          <p:cNvCxnSpPr>
            <a:cxnSpLocks/>
          </p:cNvCxnSpPr>
          <p:nvPr/>
        </p:nvCxnSpPr>
        <p:spPr>
          <a:xfrm flipV="1">
            <a:off x="3513120" y="3098012"/>
            <a:ext cx="1129697" cy="5895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B5001BF-C635-8928-C991-9D7A2FEF03A7}"/>
              </a:ext>
            </a:extLst>
          </p:cNvPr>
          <p:cNvGrpSpPr/>
          <p:nvPr/>
        </p:nvGrpSpPr>
        <p:grpSpPr>
          <a:xfrm>
            <a:off x="4338549" y="2438935"/>
            <a:ext cx="404088" cy="739645"/>
            <a:chOff x="3549885" y="2689355"/>
            <a:chExt cx="404088" cy="7396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0F407D-D3BC-9ADE-38B3-9854DD92C4C8}"/>
                </a:ext>
              </a:extLst>
            </p:cNvPr>
            <p:cNvSpPr txBox="1"/>
            <p:nvPr/>
          </p:nvSpPr>
          <p:spPr>
            <a:xfrm>
              <a:off x="3577567" y="2844225"/>
              <a:ext cx="376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n</a:t>
              </a:r>
              <a:endParaRPr lang="en-E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CBA69E-498D-A859-DF3E-E3879264C3A1}"/>
                </a:ext>
              </a:extLst>
            </p:cNvPr>
            <p:cNvSpPr txBox="1"/>
            <p:nvPr/>
          </p:nvSpPr>
          <p:spPr>
            <a:xfrm>
              <a:off x="3549885" y="2689355"/>
              <a:ext cx="376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26EF29-DF38-394A-B859-FB3AC4BC8FD1}"/>
              </a:ext>
            </a:extLst>
          </p:cNvPr>
          <p:cNvCxnSpPr>
            <a:cxnSpLocks/>
          </p:cNvCxnSpPr>
          <p:nvPr/>
        </p:nvCxnSpPr>
        <p:spPr>
          <a:xfrm flipV="1">
            <a:off x="3559185" y="1860698"/>
            <a:ext cx="1372554" cy="1794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4C0591-3B96-6D78-A8C0-798747AFB473}"/>
              </a:ext>
            </a:extLst>
          </p:cNvPr>
          <p:cNvGrpSpPr/>
          <p:nvPr/>
        </p:nvGrpSpPr>
        <p:grpSpPr>
          <a:xfrm>
            <a:off x="4315919" y="1573837"/>
            <a:ext cx="435987" cy="739645"/>
            <a:chOff x="3549885" y="2689355"/>
            <a:chExt cx="435987" cy="7396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4CC64D-4307-9DCE-86DC-EF5C6FE6A5EE}"/>
                </a:ext>
              </a:extLst>
            </p:cNvPr>
            <p:cNvSpPr txBox="1"/>
            <p:nvPr/>
          </p:nvSpPr>
          <p:spPr>
            <a:xfrm>
              <a:off x="3609466" y="2844225"/>
              <a:ext cx="3764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r</a:t>
              </a:r>
              <a:endParaRPr lang="en-E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534082-883C-1C2A-408D-30644B37F257}"/>
                </a:ext>
              </a:extLst>
            </p:cNvPr>
            <p:cNvSpPr txBox="1"/>
            <p:nvPr/>
          </p:nvSpPr>
          <p:spPr>
            <a:xfrm>
              <a:off x="3549885" y="2689355"/>
              <a:ext cx="376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B089DEF-FBD6-E3D8-4603-937BA2F1F3A1}"/>
              </a:ext>
            </a:extLst>
          </p:cNvPr>
          <p:cNvSpPr/>
          <p:nvPr/>
        </p:nvSpPr>
        <p:spPr>
          <a:xfrm rot="3847792">
            <a:off x="3292420" y="1701120"/>
            <a:ext cx="3680748" cy="2209111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5FBF21-2313-3C6E-692E-2BCC3FF17C47}"/>
              </a:ext>
            </a:extLst>
          </p:cNvPr>
          <p:cNvCxnSpPr>
            <a:cxnSpLocks/>
          </p:cNvCxnSpPr>
          <p:nvPr/>
        </p:nvCxnSpPr>
        <p:spPr>
          <a:xfrm flipV="1">
            <a:off x="4642817" y="2811193"/>
            <a:ext cx="604740" cy="296811"/>
          </a:xfrm>
          <a:prstGeom prst="straightConnector1">
            <a:avLst/>
          </a:prstGeom>
          <a:ln w="38100">
            <a:prstDash val="das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A35D65-90DC-6D16-AB3B-0A31D2A71B20}"/>
              </a:ext>
            </a:extLst>
          </p:cNvPr>
          <p:cNvCxnSpPr>
            <a:cxnSpLocks/>
          </p:cNvCxnSpPr>
          <p:nvPr/>
        </p:nvCxnSpPr>
        <p:spPr>
          <a:xfrm flipH="1" flipV="1">
            <a:off x="4931739" y="1873919"/>
            <a:ext cx="314806" cy="937274"/>
          </a:xfrm>
          <a:prstGeom prst="straightConnector1">
            <a:avLst/>
          </a:prstGeom>
          <a:ln w="38100">
            <a:prstDash val="dash"/>
            <a:tailEnd type="oval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ECA26080-5469-7A0C-09AF-1BE6B9F37E16}"/>
              </a:ext>
            </a:extLst>
          </p:cNvPr>
          <p:cNvSpPr/>
          <p:nvPr/>
        </p:nvSpPr>
        <p:spPr>
          <a:xfrm rot="14678520">
            <a:off x="4442949" y="2645240"/>
            <a:ext cx="299524" cy="1908469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C512A-39A4-C9FF-C946-5288AD94BC79}"/>
              </a:ext>
            </a:extLst>
          </p:cNvPr>
          <p:cNvSpPr txBox="1"/>
          <p:nvPr/>
        </p:nvSpPr>
        <p:spPr>
          <a:xfrm>
            <a:off x="4621970" y="3606695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𝜏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132911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8F2D9F-8916-90CA-99C3-3BA3E4757797}"/>
              </a:ext>
            </a:extLst>
          </p:cNvPr>
          <p:cNvCxnSpPr/>
          <p:nvPr/>
        </p:nvCxnSpPr>
        <p:spPr>
          <a:xfrm flipV="1">
            <a:off x="2264735" y="1743740"/>
            <a:ext cx="0" cy="3072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DE5D427-A387-61D1-9A3A-D2A815084525}"/>
              </a:ext>
            </a:extLst>
          </p:cNvPr>
          <p:cNvCxnSpPr>
            <a:cxnSpLocks/>
          </p:cNvCxnSpPr>
          <p:nvPr/>
        </p:nvCxnSpPr>
        <p:spPr>
          <a:xfrm>
            <a:off x="2264735" y="4816549"/>
            <a:ext cx="30302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84E401-E7FA-083B-8825-B1052058CFE4}"/>
              </a:ext>
            </a:extLst>
          </p:cNvPr>
          <p:cNvCxnSpPr>
            <a:cxnSpLocks/>
          </p:cNvCxnSpPr>
          <p:nvPr/>
        </p:nvCxnSpPr>
        <p:spPr>
          <a:xfrm flipV="1">
            <a:off x="2264734" y="2041451"/>
            <a:ext cx="2775600" cy="2775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E6CB3C-15C0-9568-CBD9-8589723B2BFF}"/>
              </a:ext>
            </a:extLst>
          </p:cNvPr>
          <p:cNvSpPr txBox="1"/>
          <p:nvPr/>
        </p:nvSpPr>
        <p:spPr>
          <a:xfrm>
            <a:off x="5151385" y="48165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88CAD-E4E5-1021-85CC-B5493D27CE41}"/>
              </a:ext>
            </a:extLst>
          </p:cNvPr>
          <p:cNvSpPr txBox="1"/>
          <p:nvPr/>
        </p:nvSpPr>
        <p:spPr>
          <a:xfrm>
            <a:off x="1882899" y="15590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ct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FF1930D5-BC55-7803-44D0-28CFFAEB2939}"/>
              </a:ext>
            </a:extLst>
          </p:cNvPr>
          <p:cNvSpPr/>
          <p:nvPr/>
        </p:nvSpPr>
        <p:spPr>
          <a:xfrm>
            <a:off x="1532466" y="4072467"/>
            <a:ext cx="1498601" cy="1439333"/>
          </a:xfrm>
          <a:prstGeom prst="arc">
            <a:avLst>
              <a:gd name="adj1" fmla="val 18887968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C39C6-D0F3-F6A1-868A-E6E5BD2C1591}"/>
              </a:ext>
            </a:extLst>
          </p:cNvPr>
          <p:cNvSpPr txBox="1"/>
          <p:nvPr/>
        </p:nvSpPr>
        <p:spPr>
          <a:xfrm>
            <a:off x="2954867" y="429836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45º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115FCC7-2F55-0ED3-9B88-9C98B3617F48}"/>
              </a:ext>
            </a:extLst>
          </p:cNvPr>
          <p:cNvCxnSpPr>
            <a:cxnSpLocks/>
          </p:cNvCxnSpPr>
          <p:nvPr/>
        </p:nvCxnSpPr>
        <p:spPr>
          <a:xfrm flipV="1">
            <a:off x="3652534" y="2980706"/>
            <a:ext cx="444453" cy="439827"/>
          </a:xfrm>
          <a:prstGeom prst="bentConnector3">
            <a:avLst>
              <a:gd name="adj1" fmla="val 100766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4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B558-C8B5-8394-180B-CF573564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5ED81B-3F92-F360-7578-A2C9C3581143}"/>
              </a:ext>
            </a:extLst>
          </p:cNvPr>
          <p:cNvCxnSpPr/>
          <p:nvPr/>
        </p:nvCxnSpPr>
        <p:spPr>
          <a:xfrm flipV="1">
            <a:off x="2264735" y="1743740"/>
            <a:ext cx="0" cy="3072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A7C190-9F14-AC08-14D3-E25F26A662D6}"/>
              </a:ext>
            </a:extLst>
          </p:cNvPr>
          <p:cNvCxnSpPr>
            <a:cxnSpLocks/>
          </p:cNvCxnSpPr>
          <p:nvPr/>
        </p:nvCxnSpPr>
        <p:spPr>
          <a:xfrm>
            <a:off x="2264735" y="4816549"/>
            <a:ext cx="30302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C276F9-B19F-8072-DF85-A6D723D40E61}"/>
              </a:ext>
            </a:extLst>
          </p:cNvPr>
          <p:cNvSpPr txBox="1"/>
          <p:nvPr/>
        </p:nvSpPr>
        <p:spPr>
          <a:xfrm>
            <a:off x="5151385" y="48165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C9AC2-CA4A-22A2-B6C6-4AA98D5B34DC}"/>
              </a:ext>
            </a:extLst>
          </p:cNvPr>
          <p:cNvSpPr txBox="1"/>
          <p:nvPr/>
        </p:nvSpPr>
        <p:spPr>
          <a:xfrm>
            <a:off x="1882899" y="15590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42870175-CE53-548C-E643-F8782AD970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5164" y="2537568"/>
            <a:ext cx="555019" cy="158565"/>
          </a:xfrm>
          <a:prstGeom prst="bentConnector3">
            <a:avLst>
              <a:gd name="adj1" fmla="val 194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4D12526-C0CC-8518-B81C-2ED1549D3080}"/>
              </a:ext>
            </a:extLst>
          </p:cNvPr>
          <p:cNvCxnSpPr>
            <a:cxnSpLocks/>
          </p:cNvCxnSpPr>
          <p:nvPr/>
        </p:nvCxnSpPr>
        <p:spPr>
          <a:xfrm flipV="1">
            <a:off x="2264735" y="1559073"/>
            <a:ext cx="964062" cy="325747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967C62-5706-C46F-4FC9-5944A6013902}"/>
              </a:ext>
            </a:extLst>
          </p:cNvPr>
          <p:cNvSpPr txBox="1"/>
          <p:nvPr/>
        </p:nvSpPr>
        <p:spPr>
          <a:xfrm>
            <a:off x="2795215" y="139602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ES" dirty="0"/>
              <a:t>t’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EC959-E1F2-9C9A-9424-0886F8A9D2F8}"/>
              </a:ext>
            </a:extLst>
          </p:cNvPr>
          <p:cNvSpPr txBox="1"/>
          <p:nvPr/>
        </p:nvSpPr>
        <p:spPr>
          <a:xfrm>
            <a:off x="2969389" y="243218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1/β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752611-E6CA-D7E4-1BAF-1956260F3ABF}"/>
              </a:ext>
            </a:extLst>
          </p:cNvPr>
          <p:cNvCxnSpPr>
            <a:cxnSpLocks/>
          </p:cNvCxnSpPr>
          <p:nvPr/>
        </p:nvCxnSpPr>
        <p:spPr>
          <a:xfrm flipV="1">
            <a:off x="2264735" y="3850594"/>
            <a:ext cx="3173908" cy="96595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1C1666-E8E6-B822-6A80-263F944EA434}"/>
              </a:ext>
            </a:extLst>
          </p:cNvPr>
          <p:cNvSpPr txBox="1"/>
          <p:nvPr/>
        </p:nvSpPr>
        <p:spPr>
          <a:xfrm>
            <a:off x="4408079" y="419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β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8589A3F-69FD-B994-438A-3565915C6662}"/>
              </a:ext>
            </a:extLst>
          </p:cNvPr>
          <p:cNvCxnSpPr>
            <a:cxnSpLocks/>
          </p:cNvCxnSpPr>
          <p:nvPr/>
        </p:nvCxnSpPr>
        <p:spPr>
          <a:xfrm flipV="1">
            <a:off x="3610632" y="4191000"/>
            <a:ext cx="797447" cy="214612"/>
          </a:xfrm>
          <a:prstGeom prst="bentConnector3">
            <a:avLst>
              <a:gd name="adj1" fmla="val 98733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FD7C25-F606-A176-4A92-DED1FA2C74DC}"/>
              </a:ext>
            </a:extLst>
          </p:cNvPr>
          <p:cNvSpPr txBox="1"/>
          <p:nvPr/>
        </p:nvSpPr>
        <p:spPr>
          <a:xfrm>
            <a:off x="5367386" y="385059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9838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07CA-9694-B41E-14CA-4E59C039D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BA6C54C-644C-CCFF-D981-892E227702D8}"/>
              </a:ext>
            </a:extLst>
          </p:cNvPr>
          <p:cNvCxnSpPr>
            <a:cxnSpLocks/>
          </p:cNvCxnSpPr>
          <p:nvPr/>
        </p:nvCxnSpPr>
        <p:spPr>
          <a:xfrm flipV="1">
            <a:off x="9124632" y="3151181"/>
            <a:ext cx="384520" cy="12733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15A363-EC9F-A6E8-D2FB-0315B60A89F3}"/>
              </a:ext>
            </a:extLst>
          </p:cNvPr>
          <p:cNvCxnSpPr>
            <a:cxnSpLocks/>
          </p:cNvCxnSpPr>
          <p:nvPr/>
        </p:nvCxnSpPr>
        <p:spPr>
          <a:xfrm flipV="1">
            <a:off x="7723836" y="3145716"/>
            <a:ext cx="1785315" cy="5517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9FE055-EE89-5159-E64B-2D61E693970C}"/>
              </a:ext>
            </a:extLst>
          </p:cNvPr>
          <p:cNvCxnSpPr/>
          <p:nvPr/>
        </p:nvCxnSpPr>
        <p:spPr>
          <a:xfrm flipV="1">
            <a:off x="2264735" y="1724690"/>
            <a:ext cx="0" cy="3072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6759243-6F42-22BA-3F0C-3751589B321D}"/>
              </a:ext>
            </a:extLst>
          </p:cNvPr>
          <p:cNvCxnSpPr>
            <a:cxnSpLocks/>
          </p:cNvCxnSpPr>
          <p:nvPr/>
        </p:nvCxnSpPr>
        <p:spPr>
          <a:xfrm>
            <a:off x="2264735" y="4816549"/>
            <a:ext cx="30302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9E8478-5E2A-AA91-3714-11D86DC4B60A}"/>
              </a:ext>
            </a:extLst>
          </p:cNvPr>
          <p:cNvSpPr txBox="1"/>
          <p:nvPr/>
        </p:nvSpPr>
        <p:spPr>
          <a:xfrm>
            <a:off x="5151385" y="48165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67DC7-CBC6-ED19-7B0D-E095F5104E5E}"/>
              </a:ext>
            </a:extLst>
          </p:cNvPr>
          <p:cNvSpPr txBox="1"/>
          <p:nvPr/>
        </p:nvSpPr>
        <p:spPr>
          <a:xfrm>
            <a:off x="1882899" y="15590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ct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1BF60F7-8939-E512-D66C-3F5F5CCEDF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55164" y="2537568"/>
            <a:ext cx="555019" cy="158565"/>
          </a:xfrm>
          <a:prstGeom prst="bentConnector3">
            <a:avLst>
              <a:gd name="adj1" fmla="val 194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E0849C-1DA2-6C57-A204-73F83CB8EFE6}"/>
              </a:ext>
            </a:extLst>
          </p:cNvPr>
          <p:cNvCxnSpPr>
            <a:cxnSpLocks/>
          </p:cNvCxnSpPr>
          <p:nvPr/>
        </p:nvCxnSpPr>
        <p:spPr>
          <a:xfrm flipV="1">
            <a:off x="2264735" y="1559073"/>
            <a:ext cx="964062" cy="325747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CBF51B-B0C8-2726-BA0B-029FB0562645}"/>
              </a:ext>
            </a:extLst>
          </p:cNvPr>
          <p:cNvSpPr txBox="1"/>
          <p:nvPr/>
        </p:nvSpPr>
        <p:spPr>
          <a:xfrm>
            <a:off x="2795215" y="139602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ES" dirty="0"/>
              <a:t>t’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729BF-F382-74E9-B8B1-018830109DD9}"/>
              </a:ext>
            </a:extLst>
          </p:cNvPr>
          <p:cNvSpPr txBox="1"/>
          <p:nvPr/>
        </p:nvSpPr>
        <p:spPr>
          <a:xfrm>
            <a:off x="2969389" y="243218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1/β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0815E4-4454-2F13-26AA-B32D421666B7}"/>
              </a:ext>
            </a:extLst>
          </p:cNvPr>
          <p:cNvCxnSpPr>
            <a:cxnSpLocks/>
          </p:cNvCxnSpPr>
          <p:nvPr/>
        </p:nvCxnSpPr>
        <p:spPr>
          <a:xfrm flipV="1">
            <a:off x="2264735" y="3850594"/>
            <a:ext cx="3173908" cy="96595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704CFF-0D03-A98A-8CE2-26557C53BB06}"/>
              </a:ext>
            </a:extLst>
          </p:cNvPr>
          <p:cNvSpPr txBox="1"/>
          <p:nvPr/>
        </p:nvSpPr>
        <p:spPr>
          <a:xfrm>
            <a:off x="4408079" y="4191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β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7EA21D-5C1A-7D7D-7F71-E4E94A90E6FC}"/>
              </a:ext>
            </a:extLst>
          </p:cNvPr>
          <p:cNvCxnSpPr>
            <a:cxnSpLocks/>
          </p:cNvCxnSpPr>
          <p:nvPr/>
        </p:nvCxnSpPr>
        <p:spPr>
          <a:xfrm flipV="1">
            <a:off x="3610632" y="4191000"/>
            <a:ext cx="797447" cy="214612"/>
          </a:xfrm>
          <a:prstGeom prst="bentConnector3">
            <a:avLst>
              <a:gd name="adj1" fmla="val 98733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B46706-65D4-7EE1-0D13-2D0EBDD6AAA0}"/>
              </a:ext>
            </a:extLst>
          </p:cNvPr>
          <p:cNvSpPr txBox="1"/>
          <p:nvPr/>
        </p:nvSpPr>
        <p:spPr>
          <a:xfrm>
            <a:off x="5367386" y="385059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dirty="0"/>
              <a:t>’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0FAAC-A4B7-715D-CF5E-D6FE4FB2445B}"/>
              </a:ext>
            </a:extLst>
          </p:cNvPr>
          <p:cNvCxnSpPr>
            <a:endCxn id="6" idx="6"/>
          </p:cNvCxnSpPr>
          <p:nvPr/>
        </p:nvCxnSpPr>
        <p:spPr>
          <a:xfrm>
            <a:off x="2264735" y="3356610"/>
            <a:ext cx="2136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5CCF4A-AD11-1265-1727-1E90C2876AC4}"/>
              </a:ext>
            </a:extLst>
          </p:cNvPr>
          <p:cNvSpPr txBox="1"/>
          <p:nvPr/>
        </p:nvSpPr>
        <p:spPr>
          <a:xfrm>
            <a:off x="3172535" y="300740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5EC42-68B5-83CB-E275-5E722B3BDEB2}"/>
              </a:ext>
            </a:extLst>
          </p:cNvPr>
          <p:cNvSpPr txBox="1"/>
          <p:nvPr/>
        </p:nvSpPr>
        <p:spPr>
          <a:xfrm>
            <a:off x="4333719" y="30074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B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ED4C90-CBC8-529B-57CF-6EE2DE854F76}"/>
              </a:ext>
            </a:extLst>
          </p:cNvPr>
          <p:cNvCxnSpPr>
            <a:stCxn id="5" idx="4"/>
          </p:cNvCxnSpPr>
          <p:nvPr/>
        </p:nvCxnSpPr>
        <p:spPr>
          <a:xfrm flipH="1">
            <a:off x="3158491" y="3429000"/>
            <a:ext cx="2768" cy="138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B65A0-3EA6-7A07-43E5-A8134E0E3AA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329631" y="3429000"/>
            <a:ext cx="4089" cy="1387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D1E9CB-8688-274B-F9D7-3E647F72EE76}"/>
              </a:ext>
            </a:extLst>
          </p:cNvPr>
          <p:cNvCxnSpPr>
            <a:cxnSpLocks/>
          </p:cNvCxnSpPr>
          <p:nvPr/>
        </p:nvCxnSpPr>
        <p:spPr>
          <a:xfrm flipV="1">
            <a:off x="2682865" y="3356610"/>
            <a:ext cx="476082" cy="12465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559F8B-1826-521E-0994-222754F00294}"/>
              </a:ext>
            </a:extLst>
          </p:cNvPr>
          <p:cNvCxnSpPr>
            <a:cxnSpLocks/>
          </p:cNvCxnSpPr>
          <p:nvPr/>
        </p:nvCxnSpPr>
        <p:spPr>
          <a:xfrm flipV="1">
            <a:off x="2543528" y="3350260"/>
            <a:ext cx="1785315" cy="5003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6DD6FD-5CEB-BF3A-324A-57B9A6486929}"/>
              </a:ext>
            </a:extLst>
          </p:cNvPr>
          <p:cNvSpPr txBox="1"/>
          <p:nvPr/>
        </p:nvSpPr>
        <p:spPr>
          <a:xfrm>
            <a:off x="1288660" y="3000494"/>
            <a:ext cx="8867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ES" dirty="0"/>
              <a:t>ct</a:t>
            </a:r>
            <a:r>
              <a:rPr lang="en-ES" baseline="-25000" dirty="0"/>
              <a:t>A</a:t>
            </a:r>
            <a:r>
              <a:rPr lang="en-ES" dirty="0"/>
              <a:t>=ct</a:t>
            </a:r>
            <a:r>
              <a:rPr lang="en-ES" baseline="-250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F48E9B-67CA-FA91-58A8-80678FF0EFC5}"/>
              </a:ext>
            </a:extLst>
          </p:cNvPr>
          <p:cNvSpPr txBox="1"/>
          <p:nvPr/>
        </p:nvSpPr>
        <p:spPr>
          <a:xfrm>
            <a:off x="1317230" y="3602920"/>
            <a:ext cx="104483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ES" dirty="0"/>
              <a:t>ct</a:t>
            </a:r>
            <a:r>
              <a:rPr lang="en-ES" baseline="-25000" dirty="0"/>
              <a:t>A</a:t>
            </a:r>
            <a:r>
              <a:rPr lang="en-ES" dirty="0"/>
              <a:t>’&gt; ct</a:t>
            </a:r>
            <a:r>
              <a:rPr lang="en-ES" baseline="-25000" dirty="0"/>
              <a:t>B</a:t>
            </a:r>
            <a:r>
              <a:rPr lang="en-ES" dirty="0"/>
              <a:t>’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39B296C-EA7B-ADBE-F113-96B8D4441B3A}"/>
              </a:ext>
            </a:extLst>
          </p:cNvPr>
          <p:cNvSpPr/>
          <p:nvPr/>
        </p:nvSpPr>
        <p:spPr>
          <a:xfrm rot="11758711">
            <a:off x="2448224" y="3450580"/>
            <a:ext cx="113387" cy="37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BEBC71-38F0-CAAA-EDD2-4180231B5453}"/>
              </a:ext>
            </a:extLst>
          </p:cNvPr>
          <p:cNvCxnSpPr/>
          <p:nvPr/>
        </p:nvCxnSpPr>
        <p:spPr>
          <a:xfrm flipV="1">
            <a:off x="7341999" y="1869912"/>
            <a:ext cx="0" cy="307280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F7F3EB-B106-9E21-5075-6FAD226772D1}"/>
              </a:ext>
            </a:extLst>
          </p:cNvPr>
          <p:cNvCxnSpPr>
            <a:cxnSpLocks/>
          </p:cNvCxnSpPr>
          <p:nvPr/>
        </p:nvCxnSpPr>
        <p:spPr>
          <a:xfrm>
            <a:off x="7341999" y="4961771"/>
            <a:ext cx="303027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AA5F91-C4E1-7ADC-D506-864578FA198C}"/>
              </a:ext>
            </a:extLst>
          </p:cNvPr>
          <p:cNvSpPr txBox="1"/>
          <p:nvPr/>
        </p:nvSpPr>
        <p:spPr>
          <a:xfrm>
            <a:off x="10228649" y="496177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78E310-4F28-AA9F-856F-D40FB5584FBD}"/>
              </a:ext>
            </a:extLst>
          </p:cNvPr>
          <p:cNvSpPr txBox="1"/>
          <p:nvPr/>
        </p:nvSpPr>
        <p:spPr>
          <a:xfrm>
            <a:off x="6960163" y="170429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ct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1C6D3184-7F0C-EBE1-D99F-C7F3096DB9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32428" y="2682790"/>
            <a:ext cx="555019" cy="158565"/>
          </a:xfrm>
          <a:prstGeom prst="bentConnector3">
            <a:avLst>
              <a:gd name="adj1" fmla="val 1948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973647-5B05-D92D-B6B5-455F2524FF33}"/>
              </a:ext>
            </a:extLst>
          </p:cNvPr>
          <p:cNvCxnSpPr>
            <a:cxnSpLocks/>
          </p:cNvCxnSpPr>
          <p:nvPr/>
        </p:nvCxnSpPr>
        <p:spPr>
          <a:xfrm flipV="1">
            <a:off x="7341999" y="1704295"/>
            <a:ext cx="964062" cy="325747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1BD4D1-7A97-D3F4-3525-9FBBFDC2CE42}"/>
              </a:ext>
            </a:extLst>
          </p:cNvPr>
          <p:cNvSpPr txBox="1"/>
          <p:nvPr/>
        </p:nvSpPr>
        <p:spPr>
          <a:xfrm>
            <a:off x="7872479" y="154124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ES" dirty="0"/>
              <a:t>t’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219D63-58E2-33EB-1DB0-A7F1D9F590D7}"/>
              </a:ext>
            </a:extLst>
          </p:cNvPr>
          <p:cNvSpPr txBox="1"/>
          <p:nvPr/>
        </p:nvSpPr>
        <p:spPr>
          <a:xfrm>
            <a:off x="8046653" y="257740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1/β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3095C9-4544-78B8-ECA9-DCE273F9C1D2}"/>
              </a:ext>
            </a:extLst>
          </p:cNvPr>
          <p:cNvCxnSpPr>
            <a:cxnSpLocks/>
          </p:cNvCxnSpPr>
          <p:nvPr/>
        </p:nvCxnSpPr>
        <p:spPr>
          <a:xfrm flipV="1">
            <a:off x="7341999" y="3995816"/>
            <a:ext cx="3173908" cy="96595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4F1FC3B-8488-E570-532B-5C177A04BAB1}"/>
              </a:ext>
            </a:extLst>
          </p:cNvPr>
          <p:cNvSpPr txBox="1"/>
          <p:nvPr/>
        </p:nvSpPr>
        <p:spPr>
          <a:xfrm>
            <a:off x="9485343" y="43362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β</a:t>
            </a:r>
          </a:p>
        </p:txBody>
      </p: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C8413F2E-69C5-6FFE-DA28-1DC875A7DB1E}"/>
              </a:ext>
            </a:extLst>
          </p:cNvPr>
          <p:cNvCxnSpPr>
            <a:cxnSpLocks/>
          </p:cNvCxnSpPr>
          <p:nvPr/>
        </p:nvCxnSpPr>
        <p:spPr>
          <a:xfrm flipV="1">
            <a:off x="8687896" y="4336222"/>
            <a:ext cx="797447" cy="214612"/>
          </a:xfrm>
          <a:prstGeom prst="bentConnector3">
            <a:avLst>
              <a:gd name="adj1" fmla="val 98733"/>
            </a:avLst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2C0CC0D-A8BA-1557-C5EB-7595C7101707}"/>
              </a:ext>
            </a:extLst>
          </p:cNvPr>
          <p:cNvSpPr txBox="1"/>
          <p:nvPr/>
        </p:nvSpPr>
        <p:spPr>
          <a:xfrm>
            <a:off x="10444650" y="399581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  <a:r>
              <a:rPr lang="en-ES" dirty="0"/>
              <a:t>’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FD6E162-C78A-C61E-E155-A80DF608DB29}"/>
              </a:ext>
            </a:extLst>
          </p:cNvPr>
          <p:cNvSpPr/>
          <p:nvPr/>
        </p:nvSpPr>
        <p:spPr>
          <a:xfrm>
            <a:off x="8170984" y="3459920"/>
            <a:ext cx="135077" cy="144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5D29D7D-19B2-6D30-C132-BC323E4928A6}"/>
              </a:ext>
            </a:extLst>
          </p:cNvPr>
          <p:cNvSpPr/>
          <p:nvPr/>
        </p:nvSpPr>
        <p:spPr>
          <a:xfrm>
            <a:off x="9440205" y="3075337"/>
            <a:ext cx="135077" cy="144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C6F9CB-6A50-1339-AF32-C8D2FABA2380}"/>
              </a:ext>
            </a:extLst>
          </p:cNvPr>
          <p:cNvSpPr txBox="1"/>
          <p:nvPr/>
        </p:nvSpPr>
        <p:spPr>
          <a:xfrm>
            <a:off x="8180885" y="319136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4A5052-5634-315D-728B-F98EC3DA5CA3}"/>
              </a:ext>
            </a:extLst>
          </p:cNvPr>
          <p:cNvSpPr txBox="1"/>
          <p:nvPr/>
        </p:nvSpPr>
        <p:spPr>
          <a:xfrm>
            <a:off x="9488907" y="28122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FD9AB2E-690E-8893-181B-19173EA9FE8E}"/>
              </a:ext>
            </a:extLst>
          </p:cNvPr>
          <p:cNvSpPr txBox="1"/>
          <p:nvPr/>
        </p:nvSpPr>
        <p:spPr>
          <a:xfrm>
            <a:off x="6199290" y="3155633"/>
            <a:ext cx="9140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ES" dirty="0"/>
              <a:t>ct</a:t>
            </a:r>
            <a:r>
              <a:rPr lang="en-ES" baseline="-25000" dirty="0"/>
              <a:t>C</a:t>
            </a:r>
            <a:r>
              <a:rPr lang="en-ES" dirty="0"/>
              <a:t>&lt;ct</a:t>
            </a:r>
            <a:r>
              <a:rPr lang="en-ES" baseline="-25000" dirty="0"/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28570A-6F3E-9984-A6A6-BBA3910470F8}"/>
              </a:ext>
            </a:extLst>
          </p:cNvPr>
          <p:cNvSpPr txBox="1"/>
          <p:nvPr/>
        </p:nvSpPr>
        <p:spPr>
          <a:xfrm>
            <a:off x="6528626" y="3700028"/>
            <a:ext cx="10855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ES" dirty="0"/>
              <a:t>ct</a:t>
            </a:r>
            <a:r>
              <a:rPr lang="en-ES" baseline="-25000" dirty="0"/>
              <a:t>C</a:t>
            </a:r>
            <a:r>
              <a:rPr lang="en-ES" dirty="0"/>
              <a:t>’= ct</a:t>
            </a:r>
            <a:r>
              <a:rPr lang="en-ES" baseline="-25000" dirty="0"/>
              <a:t>D</a:t>
            </a:r>
            <a:r>
              <a:rPr lang="en-ES" dirty="0"/>
              <a:t>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6FEFE6-000B-0018-FD50-0026EE49E9C8}"/>
              </a:ext>
            </a:extLst>
          </p:cNvPr>
          <p:cNvCxnSpPr>
            <a:cxnSpLocks/>
          </p:cNvCxnSpPr>
          <p:nvPr/>
        </p:nvCxnSpPr>
        <p:spPr>
          <a:xfrm flipV="1">
            <a:off x="7855751" y="3543240"/>
            <a:ext cx="384520" cy="12733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9CE075-38F1-64E4-F121-A964DC4FD657}"/>
              </a:ext>
            </a:extLst>
          </p:cNvPr>
          <p:cNvCxnSpPr>
            <a:stCxn id="49" idx="2"/>
          </p:cNvCxnSpPr>
          <p:nvPr/>
        </p:nvCxnSpPr>
        <p:spPr>
          <a:xfrm flipH="1">
            <a:off x="7341999" y="3532310"/>
            <a:ext cx="8289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997BBDD-971D-04E0-9A83-BFD590F1EB37}"/>
              </a:ext>
            </a:extLst>
          </p:cNvPr>
          <p:cNvCxnSpPr>
            <a:cxnSpLocks/>
          </p:cNvCxnSpPr>
          <p:nvPr/>
        </p:nvCxnSpPr>
        <p:spPr>
          <a:xfrm flipH="1">
            <a:off x="7341999" y="3145716"/>
            <a:ext cx="20982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Left Brace 70">
            <a:extLst>
              <a:ext uri="{FF2B5EF4-FFF2-40B4-BE49-F238E27FC236}">
                <a16:creationId xmlns:a16="http://schemas.microsoft.com/office/drawing/2014/main" id="{76B241CB-599C-EB04-CF3F-731277B6E6F8}"/>
              </a:ext>
            </a:extLst>
          </p:cNvPr>
          <p:cNvSpPr/>
          <p:nvPr/>
        </p:nvSpPr>
        <p:spPr>
          <a:xfrm>
            <a:off x="7154689" y="3145716"/>
            <a:ext cx="146849" cy="38659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EFA16-D716-D3BA-D731-170822EA5639}"/>
              </a:ext>
            </a:extLst>
          </p:cNvPr>
          <p:cNvSpPr/>
          <p:nvPr/>
        </p:nvSpPr>
        <p:spPr>
          <a:xfrm>
            <a:off x="3093720" y="3284220"/>
            <a:ext cx="135077" cy="144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3EF986-6045-F162-CD98-194BA1702D7A}"/>
              </a:ext>
            </a:extLst>
          </p:cNvPr>
          <p:cNvSpPr/>
          <p:nvPr/>
        </p:nvSpPr>
        <p:spPr>
          <a:xfrm>
            <a:off x="4266181" y="3284220"/>
            <a:ext cx="135077" cy="144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406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F3D2-DADD-E2F4-A13E-231EEBC0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C87C841-F53F-D73A-1CCC-84C2A795CF66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1E7B5-7AD4-6CD5-4558-9E6CF71202C5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C52BE-E0CD-7978-4F6C-0044219B2CA4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774E8AC-6639-08A1-588E-59AA386F12B8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398FFEA-35C6-C362-0842-DD801FCD19D4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94E59-3869-95DE-CD1C-5DDD232105AE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92F489-CC5B-A978-F152-7ADC56AAF6D6}"/>
              </a:ext>
            </a:extLst>
          </p:cNvPr>
          <p:cNvSpPr txBox="1"/>
          <p:nvPr/>
        </p:nvSpPr>
        <p:spPr>
          <a:xfrm>
            <a:off x="4055355" y="457951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D85DF-8C14-1DFB-6374-043419A560FA}"/>
              </a:ext>
            </a:extLst>
          </p:cNvPr>
          <p:cNvSpPr txBox="1"/>
          <p:nvPr/>
        </p:nvSpPr>
        <p:spPr>
          <a:xfrm>
            <a:off x="4055355" y="293607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498AF5-6880-861E-6073-8BA9721CBAB9}"/>
              </a:ext>
            </a:extLst>
          </p:cNvPr>
          <p:cNvCxnSpPr>
            <a:cxnSpLocks/>
          </p:cNvCxnSpPr>
          <p:nvPr/>
        </p:nvCxnSpPr>
        <p:spPr>
          <a:xfrm flipH="1">
            <a:off x="3906982" y="3244334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B44FED-F6D4-5DD4-3614-DF321DD1FC37}"/>
              </a:ext>
            </a:extLst>
          </p:cNvPr>
          <p:cNvSpPr txBox="1"/>
          <p:nvPr/>
        </p:nvSpPr>
        <p:spPr>
          <a:xfrm>
            <a:off x="4666969" y="312073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201D6-0216-7FF3-7DB3-21EFE4BC875D}"/>
              </a:ext>
            </a:extLst>
          </p:cNvPr>
          <p:cNvCxnSpPr>
            <a:cxnSpLocks/>
          </p:cNvCxnSpPr>
          <p:nvPr/>
        </p:nvCxnSpPr>
        <p:spPr>
          <a:xfrm flipH="1">
            <a:off x="4173238" y="3429000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66EA9-4C68-1C6F-B6DB-D9D297C5A066}"/>
              </a:ext>
            </a:extLst>
          </p:cNvPr>
          <p:cNvCxnSpPr>
            <a:cxnSpLocks/>
          </p:cNvCxnSpPr>
          <p:nvPr/>
        </p:nvCxnSpPr>
        <p:spPr>
          <a:xfrm flipH="1" flipV="1">
            <a:off x="4178128" y="415321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55D84-D2E5-909C-7E95-A8F513A3929E}"/>
              </a:ext>
            </a:extLst>
          </p:cNvPr>
          <p:cNvSpPr txBox="1"/>
          <p:nvPr/>
        </p:nvSpPr>
        <p:spPr>
          <a:xfrm>
            <a:off x="4663757" y="4450975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4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D322-98E0-3851-0994-FCFE6D23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AF80FA4-8EE8-DCAC-CF3B-1A25208CE371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88694-DEA5-9D7F-0641-F73BD36622E2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9BD2F-1E70-CA09-6A13-8DAD43432ED7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8704631-1C0B-05DF-3CFF-B0EC6F9B0EF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ED085DD-7809-8029-BB4B-7F337B21E19D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BDEE5-B73E-59CC-501F-2FEEFB9F4B0C}"/>
              </a:ext>
            </a:extLst>
          </p:cNvPr>
          <p:cNvCxnSpPr>
            <a:cxnSpLocks/>
          </p:cNvCxnSpPr>
          <p:nvPr/>
        </p:nvCxnSpPr>
        <p:spPr>
          <a:xfrm flipV="1">
            <a:off x="3635716" y="3115846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8F9B7-D939-3DB2-6BC7-12093A86DF1C}"/>
              </a:ext>
            </a:extLst>
          </p:cNvPr>
          <p:cNvCxnSpPr>
            <a:cxnSpLocks/>
          </p:cNvCxnSpPr>
          <p:nvPr/>
        </p:nvCxnSpPr>
        <p:spPr>
          <a:xfrm flipV="1">
            <a:off x="3654161" y="3808289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152BD-EDBE-39D4-D3F3-C7F94F7BA180}"/>
              </a:ext>
            </a:extLst>
          </p:cNvPr>
          <p:cNvSpPr txBox="1"/>
          <p:nvPr/>
        </p:nvSpPr>
        <p:spPr>
          <a:xfrm>
            <a:off x="4165849" y="318181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E8C1D-2F00-95A8-E6FA-931E60DFED65}"/>
              </a:ext>
            </a:extLst>
          </p:cNvPr>
          <p:cNvSpPr txBox="1"/>
          <p:nvPr/>
        </p:nvSpPr>
        <p:spPr>
          <a:xfrm>
            <a:off x="4260546" y="3867252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4718A-403F-1D58-B2C7-802AC7DA9EC1}"/>
              </a:ext>
            </a:extLst>
          </p:cNvPr>
          <p:cNvCxnSpPr>
            <a:cxnSpLocks/>
          </p:cNvCxnSpPr>
          <p:nvPr/>
        </p:nvCxnSpPr>
        <p:spPr>
          <a:xfrm flipV="1">
            <a:off x="3645496" y="3366481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AB755-4299-D715-97C2-214D47A0F7B7}"/>
              </a:ext>
            </a:extLst>
          </p:cNvPr>
          <p:cNvCxnSpPr>
            <a:cxnSpLocks/>
          </p:cNvCxnSpPr>
          <p:nvPr/>
        </p:nvCxnSpPr>
        <p:spPr>
          <a:xfrm>
            <a:off x="3654161" y="4224176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3E1B0F-353C-5D76-1706-751C2796E6D5}"/>
              </a:ext>
            </a:extLst>
          </p:cNvPr>
          <p:cNvSpPr txBox="1"/>
          <p:nvPr/>
        </p:nvSpPr>
        <p:spPr>
          <a:xfrm>
            <a:off x="3157803" y="3133351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75A46-9ADB-A233-AA4A-6FE79074597F}"/>
              </a:ext>
            </a:extLst>
          </p:cNvPr>
          <p:cNvSpPr txBox="1"/>
          <p:nvPr/>
        </p:nvSpPr>
        <p:spPr>
          <a:xfrm>
            <a:off x="3138500" y="4444772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28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5862D-2C98-03CC-8253-69FF8DE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A8E572E-2D48-AB71-6E42-B4B096DEE395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6DA9-F52F-051F-4E4A-408AE68180C4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951D-2BF3-538D-DA1D-7146E1EE25B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C9F9-9514-AA91-0657-C125C16363FF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3B89C-0B20-5FCE-14D6-8C7D5F740DC1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37BDEB-9DC6-D728-4D94-764CDB5F68E6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BCD1F-050E-C488-07C7-C3AC68565EF6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9E4C8-BCCE-B60A-276D-9215389DF28D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A9916-972B-742D-8FF6-4E08B55852B1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275B65-D5F3-8A30-045F-9A671623FE99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D41EB-782E-8EE8-8D1C-081709A120AD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BE3BB0-39E4-F4F8-969C-0A17981F37D6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528EE3-47FA-FBB7-7FA7-74FE7630160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ABE75-454E-F4E2-4ED8-5292A29E0722}"/>
              </a:ext>
            </a:extLst>
          </p:cNvPr>
          <p:cNvSpPr txBox="1"/>
          <p:nvPr/>
        </p:nvSpPr>
        <p:spPr>
          <a:xfrm>
            <a:off x="4530585" y="365882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F3816E-61F5-08CF-1B25-AB6FD3F0C88E}"/>
              </a:ext>
            </a:extLst>
          </p:cNvPr>
          <p:cNvSpPr/>
          <p:nvPr/>
        </p:nvSpPr>
        <p:spPr>
          <a:xfrm rot="10800000">
            <a:off x="4343553" y="3735937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A6ACA50-EF34-8BAC-CF24-F98A8D0564FB}"/>
              </a:ext>
            </a:extLst>
          </p:cNvPr>
          <p:cNvSpPr/>
          <p:nvPr/>
        </p:nvSpPr>
        <p:spPr>
          <a:xfrm rot="10800000">
            <a:off x="4343553" y="3965750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914F8-8E73-10C4-4C12-CF4F683DB9CF}"/>
              </a:ext>
            </a:extLst>
          </p:cNvPr>
          <p:cNvSpPr txBox="1"/>
          <p:nvPr/>
        </p:nvSpPr>
        <p:spPr>
          <a:xfrm>
            <a:off x="4528383" y="3892876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DFD72-49B1-3823-222D-90BED4CA3E75}"/>
              </a:ext>
            </a:extLst>
          </p:cNvPr>
          <p:cNvSpPr txBox="1"/>
          <p:nvPr/>
        </p:nvSpPr>
        <p:spPr>
          <a:xfrm>
            <a:off x="3656835" y="328306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6811C9-A9A8-C02C-A2C0-D65A763AD097}"/>
              </a:ext>
            </a:extLst>
          </p:cNvPr>
          <p:cNvSpPr/>
          <p:nvPr/>
        </p:nvSpPr>
        <p:spPr>
          <a:xfrm rot="5400000">
            <a:off x="3757866" y="3158308"/>
            <a:ext cx="104266" cy="9588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67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004B-8AEB-286D-BF75-4B8F7DB6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4E8BFA8-CDC1-9D94-1CE1-8984AA3A5239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65420-A164-B155-DEF2-0B9C33B7715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4FEF-6DF7-559B-07E2-B7D2B53A982B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1ED65-CB33-A5BE-08D0-FFE9D86CEC18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A3E71-9AF6-7EB6-FF15-8EDFE0B8441E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956BBA-F7E5-D473-EDF3-F47482941E6E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BF6-4350-2533-2AD1-BE980B084C97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D60C9-AC56-74A6-8CF1-8529408350F3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C8587-37D6-BC4D-4EAB-C149B2D45FDA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C87D6-FE4E-2547-3D87-227673835CE4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523AE-81BE-B805-3159-E4E25D5504C9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B6B1BD-45B4-FFA2-E9F6-29DAF81CC21F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F13FA0A-BD25-C28A-1679-2C08DFD0396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3536B-D253-871F-2C57-FEF9154B092D}"/>
              </a:ext>
            </a:extLst>
          </p:cNvPr>
          <p:cNvCxnSpPr>
            <a:cxnSpLocks/>
          </p:cNvCxnSpPr>
          <p:nvPr/>
        </p:nvCxnSpPr>
        <p:spPr>
          <a:xfrm flipH="1" flipV="1">
            <a:off x="3881381" y="4198000"/>
            <a:ext cx="262233" cy="53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679AA-A314-DC1E-B2D2-9B32DC3FA4C7}"/>
              </a:ext>
            </a:extLst>
          </p:cNvPr>
          <p:cNvSpPr txBox="1"/>
          <p:nvPr/>
        </p:nvSpPr>
        <p:spPr>
          <a:xfrm>
            <a:off x="4055355" y="463564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A779-4707-C143-2E2B-B23EB9B5B48A}"/>
              </a:ext>
            </a:extLst>
          </p:cNvPr>
          <p:cNvSpPr txBox="1"/>
          <p:nvPr/>
        </p:nvSpPr>
        <p:spPr>
          <a:xfrm>
            <a:off x="4055355" y="288923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A2897-2B84-6690-58DD-3A82B7B71885}"/>
              </a:ext>
            </a:extLst>
          </p:cNvPr>
          <p:cNvCxnSpPr>
            <a:cxnSpLocks/>
          </p:cNvCxnSpPr>
          <p:nvPr/>
        </p:nvCxnSpPr>
        <p:spPr>
          <a:xfrm flipH="1">
            <a:off x="3906982" y="3197496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C6FE1-4F75-419A-EABD-F3E61F29AF2A}"/>
              </a:ext>
            </a:extLst>
          </p:cNvPr>
          <p:cNvSpPr txBox="1"/>
          <p:nvPr/>
        </p:nvSpPr>
        <p:spPr>
          <a:xfrm>
            <a:off x="4784198" y="3026272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E28CD-D8AC-D136-A9EE-68776CAA0A7C}"/>
              </a:ext>
            </a:extLst>
          </p:cNvPr>
          <p:cNvCxnSpPr>
            <a:cxnSpLocks/>
          </p:cNvCxnSpPr>
          <p:nvPr/>
        </p:nvCxnSpPr>
        <p:spPr>
          <a:xfrm flipH="1">
            <a:off x="4290467" y="3334535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C6FF56-EFD4-4C2D-48FD-7E83C34527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51372" y="3363735"/>
            <a:ext cx="360420" cy="47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8EF9C5-9746-3A95-9BEB-1A78A39B85F5}"/>
              </a:ext>
            </a:extLst>
          </p:cNvPr>
          <p:cNvSpPr txBox="1"/>
          <p:nvPr/>
        </p:nvSpPr>
        <p:spPr>
          <a:xfrm>
            <a:off x="4774718" y="434967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D1462B-2F70-E521-996D-C500AA748C16}"/>
              </a:ext>
            </a:extLst>
          </p:cNvPr>
          <p:cNvCxnSpPr>
            <a:cxnSpLocks/>
          </p:cNvCxnSpPr>
          <p:nvPr/>
        </p:nvCxnSpPr>
        <p:spPr>
          <a:xfrm flipH="1" flipV="1">
            <a:off x="4300865" y="406844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27ED97-F29D-376B-5AB3-AF062800C3D0}"/>
              </a:ext>
            </a:extLst>
          </p:cNvPr>
          <p:cNvSpPr txBox="1"/>
          <p:nvPr/>
        </p:nvSpPr>
        <p:spPr>
          <a:xfrm>
            <a:off x="2702829" y="299440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F2C9D-A9F6-53D5-6514-88D5B649AD58}"/>
              </a:ext>
            </a:extLst>
          </p:cNvPr>
          <p:cNvSpPr txBox="1"/>
          <p:nvPr/>
        </p:nvSpPr>
        <p:spPr>
          <a:xfrm>
            <a:off x="2738904" y="450069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892AEC-3FB4-9D02-8A71-89A8F22E071D}"/>
              </a:ext>
            </a:extLst>
          </p:cNvPr>
          <p:cNvCxnSpPr>
            <a:cxnSpLocks/>
          </p:cNvCxnSpPr>
          <p:nvPr/>
        </p:nvCxnSpPr>
        <p:spPr>
          <a:xfrm flipV="1">
            <a:off x="3063968" y="4124603"/>
            <a:ext cx="247824" cy="48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24A5-ABD1-E99C-7A0A-C16C5CB7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00D8314-28D7-4AED-01B5-686B31122834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84AAD-8100-FAC5-E41B-B12E6F5A096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6AB6-EACD-346E-8B79-E625AE106370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51DA92-F1FA-94E1-AB1C-64B47FE3FF77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98816E5-5F69-4B4E-C483-1E92EC2FB33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2F45FD-21D0-8DCF-302D-DE297F68EF8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58A421-7874-764F-453D-CD6B209911AD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A6F6CE-6D87-24C6-F6B4-515D2D9B38E3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FA9DB-7A0B-6EDB-DB2E-121FA6B4051A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A0705-128B-D865-749F-254357192A67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5958A-5710-5D08-3578-4654182B68A1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745DA-9C17-61F3-B2BE-4CBC4BEA5660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21CCB-9298-1BDA-1804-BF32F16A0961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E349-01AC-84F6-8E84-66E178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19DE0B9-80E3-204C-85E2-F1E47F02F442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9280E-C736-26CB-CACE-273D1ADF94BA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8CB2-1B87-DEE6-7F45-AD9D54D0BD32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EA112-F499-4E24-6A13-3493098925D3}"/>
              </a:ext>
            </a:extLst>
          </p:cNvPr>
          <p:cNvCxnSpPr>
            <a:cxnSpLocks/>
          </p:cNvCxnSpPr>
          <p:nvPr/>
        </p:nvCxnSpPr>
        <p:spPr>
          <a:xfrm flipV="1">
            <a:off x="3714483" y="304135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61A74-5103-8C9A-0529-0505D718CABA}"/>
              </a:ext>
            </a:extLst>
          </p:cNvPr>
          <p:cNvCxnSpPr>
            <a:cxnSpLocks/>
          </p:cNvCxnSpPr>
          <p:nvPr/>
        </p:nvCxnSpPr>
        <p:spPr>
          <a:xfrm flipV="1">
            <a:off x="3743423" y="3960066"/>
            <a:ext cx="844468" cy="2431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45FFB-AF3E-9152-8EE6-5157D186C799}"/>
              </a:ext>
            </a:extLst>
          </p:cNvPr>
          <p:cNvSpPr txBox="1"/>
          <p:nvPr/>
        </p:nvSpPr>
        <p:spPr>
          <a:xfrm>
            <a:off x="3679740" y="2758261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1</a:t>
            </a:r>
            <a:r>
              <a:rPr lang="en-ES" dirty="0"/>
              <a:t>,H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1A563-6B38-CA3A-6573-60DC896900F7}"/>
              </a:ext>
            </a:extLst>
          </p:cNvPr>
          <p:cNvSpPr txBox="1"/>
          <p:nvPr/>
        </p:nvSpPr>
        <p:spPr>
          <a:xfrm>
            <a:off x="4342507" y="401999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2</a:t>
            </a:r>
            <a:r>
              <a:rPr lang="en-ES" dirty="0"/>
              <a:t>,H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7A1FE-451B-F66D-4E77-67B4092B2CF6}"/>
              </a:ext>
            </a:extLst>
          </p:cNvPr>
          <p:cNvCxnSpPr>
            <a:cxnSpLocks/>
          </p:cNvCxnSpPr>
          <p:nvPr/>
        </p:nvCxnSpPr>
        <p:spPr>
          <a:xfrm>
            <a:off x="3716720" y="3733800"/>
            <a:ext cx="2804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7925EC-16EC-505C-1BC9-CC7AF63FA8BB}"/>
              </a:ext>
            </a:extLst>
          </p:cNvPr>
          <p:cNvSpPr txBox="1"/>
          <p:nvPr/>
        </p:nvSpPr>
        <p:spPr>
          <a:xfrm>
            <a:off x="3912543" y="3405150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1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1D8A29-B11C-2731-4439-DE69A8B33D24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CC4F786-1A29-0D6C-5A7C-535AE88D64D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1270A-8BD9-F343-1481-C5D8E695D84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9969E4-E105-7818-54B3-9DD5AD1A37FF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2EE2C-E337-82A0-7C3A-0DE49F8063A6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7C744-8537-5516-A90A-391937483428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C4A9E-C220-B623-C746-50E36CDED192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4DA97-6A92-F518-6654-1FF80961750C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D2AEC-FD5E-D67D-A07C-0D55B88E680B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648591-ED8D-6160-9065-64F9E490DAE6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32F0C3-0B71-AF90-EA59-B1C7E349EF6A}"/>
              </a:ext>
            </a:extLst>
          </p:cNvPr>
          <p:cNvCxnSpPr>
            <a:cxnSpLocks/>
          </p:cNvCxnSpPr>
          <p:nvPr/>
        </p:nvCxnSpPr>
        <p:spPr>
          <a:xfrm flipH="1">
            <a:off x="3484811" y="4198000"/>
            <a:ext cx="2658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F7A810-B218-BDC1-530E-3621DD19EF66}"/>
              </a:ext>
            </a:extLst>
          </p:cNvPr>
          <p:cNvSpPr txBox="1"/>
          <p:nvPr/>
        </p:nvSpPr>
        <p:spPr>
          <a:xfrm>
            <a:off x="3443745" y="4150419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30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01EC-BB0D-826B-37EC-C1B719D4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8F202C6-CE73-43EF-2649-6172B91714EB}"/>
              </a:ext>
            </a:extLst>
          </p:cNvPr>
          <p:cNvSpPr/>
          <p:nvPr/>
        </p:nvSpPr>
        <p:spPr>
          <a:xfrm>
            <a:off x="1667087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D0FA2-E256-3B21-BBCD-EFC026CC55C0}"/>
              </a:ext>
            </a:extLst>
          </p:cNvPr>
          <p:cNvSpPr txBox="1"/>
          <p:nvPr/>
        </p:nvSpPr>
        <p:spPr>
          <a:xfrm>
            <a:off x="2548613" y="4098483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E252058-4D3D-C840-86F8-26CD1028CCD9}"/>
              </a:ext>
            </a:extLst>
          </p:cNvPr>
          <p:cNvSpPr/>
          <p:nvPr/>
        </p:nvSpPr>
        <p:spPr>
          <a:xfrm rot="16200000">
            <a:off x="2921922" y="4116849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0B5331-295F-F65C-88BB-3745828F46DD}"/>
              </a:ext>
            </a:extLst>
          </p:cNvPr>
          <p:cNvSpPr txBox="1"/>
          <p:nvPr/>
        </p:nvSpPr>
        <p:spPr>
          <a:xfrm>
            <a:off x="1845630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A04C46-985C-F398-EDB9-192E23444930}"/>
              </a:ext>
            </a:extLst>
          </p:cNvPr>
          <p:cNvSpPr/>
          <p:nvPr/>
        </p:nvSpPr>
        <p:spPr>
          <a:xfrm>
            <a:off x="2185487" y="2661851"/>
            <a:ext cx="763200" cy="7632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B841C-7F9B-B52F-99CC-09BAD1129F3E}"/>
              </a:ext>
            </a:extLst>
          </p:cNvPr>
          <p:cNvSpPr txBox="1"/>
          <p:nvPr/>
        </p:nvSpPr>
        <p:spPr>
          <a:xfrm>
            <a:off x="2867511" y="455790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C0637B4-0372-1888-A65D-A9E9B2AA9851}"/>
              </a:ext>
            </a:extLst>
          </p:cNvPr>
          <p:cNvSpPr/>
          <p:nvPr/>
        </p:nvSpPr>
        <p:spPr>
          <a:xfrm rot="16200000">
            <a:off x="2659937" y="3902616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35DC35-FA43-5A33-C309-6AEC7A1C995B}"/>
              </a:ext>
            </a:extLst>
          </p:cNvPr>
          <p:cNvSpPr/>
          <p:nvPr/>
        </p:nvSpPr>
        <p:spPr>
          <a:xfrm>
            <a:off x="5063200" y="2143451"/>
            <a:ext cx="1800000" cy="180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441C12-E733-2D94-D479-5D3811677387}"/>
              </a:ext>
            </a:extLst>
          </p:cNvPr>
          <p:cNvSpPr txBox="1"/>
          <p:nvPr/>
        </p:nvSpPr>
        <p:spPr>
          <a:xfrm>
            <a:off x="6283767" y="4757106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D81063FA-8C52-5A7A-9CCC-EF646068F367}"/>
              </a:ext>
            </a:extLst>
          </p:cNvPr>
          <p:cNvSpPr/>
          <p:nvPr/>
        </p:nvSpPr>
        <p:spPr>
          <a:xfrm rot="16200000">
            <a:off x="6318035" y="3866591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9AE1AC-C097-817F-5B3C-99E64F6CC909}"/>
              </a:ext>
            </a:extLst>
          </p:cNvPr>
          <p:cNvSpPr txBox="1"/>
          <p:nvPr/>
        </p:nvSpPr>
        <p:spPr>
          <a:xfrm>
            <a:off x="5241743" y="235997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σ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42D95BF-E0A8-82DB-91A0-55885ACF9397}"/>
              </a:ext>
            </a:extLst>
          </p:cNvPr>
          <p:cNvSpPr/>
          <p:nvPr/>
        </p:nvSpPr>
        <p:spPr>
          <a:xfrm>
            <a:off x="4865200" y="1945451"/>
            <a:ext cx="2196000" cy="21960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A7005D-FDF9-0A27-6234-28CC09AF8266}"/>
              </a:ext>
            </a:extLst>
          </p:cNvPr>
          <p:cNvSpPr txBox="1"/>
          <p:nvPr/>
        </p:nvSpPr>
        <p:spPr>
          <a:xfrm>
            <a:off x="6263624" y="430764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1EE2C2E1-984E-847F-2BB3-AFF81281E2D2}"/>
              </a:ext>
            </a:extLst>
          </p:cNvPr>
          <p:cNvSpPr/>
          <p:nvPr/>
        </p:nvSpPr>
        <p:spPr>
          <a:xfrm rot="16200000">
            <a:off x="6426272" y="4213351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8134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268E-3D03-82D4-5656-01D9A9DA2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8DE411-74E7-AC76-CBAD-952457D244DE}"/>
              </a:ext>
            </a:extLst>
          </p:cNvPr>
          <p:cNvSpPr txBox="1"/>
          <p:nvPr/>
        </p:nvSpPr>
        <p:spPr>
          <a:xfrm>
            <a:off x="2548613" y="5542272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&lt;a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C3812C2-6277-3372-CC5E-8A2C53AD5B13}"/>
              </a:ext>
            </a:extLst>
          </p:cNvPr>
          <p:cNvSpPr/>
          <p:nvPr/>
        </p:nvSpPr>
        <p:spPr>
          <a:xfrm rot="16200000">
            <a:off x="2907916" y="5565106"/>
            <a:ext cx="205434" cy="87596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A74F6-7C46-3B17-94BF-C49600411F8C}"/>
              </a:ext>
            </a:extLst>
          </p:cNvPr>
          <p:cNvSpPr txBox="1"/>
          <p:nvPr/>
        </p:nvSpPr>
        <p:spPr>
          <a:xfrm>
            <a:off x="2867511" y="6001689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BE32032-C038-4707-D0EA-E998E40170C6}"/>
              </a:ext>
            </a:extLst>
          </p:cNvPr>
          <p:cNvSpPr/>
          <p:nvPr/>
        </p:nvSpPr>
        <p:spPr>
          <a:xfrm rot="16200000">
            <a:off x="2659937" y="5346405"/>
            <a:ext cx="195899" cy="38160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1E27C4-C143-1F08-1FD8-630E6CD79D30}"/>
              </a:ext>
            </a:extLst>
          </p:cNvPr>
          <p:cNvSpPr txBox="1"/>
          <p:nvPr/>
        </p:nvSpPr>
        <p:spPr>
          <a:xfrm>
            <a:off x="6283767" y="5980501"/>
            <a:ext cx="80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ES" dirty="0"/>
              <a:t>&gt;a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545EBF9-0190-D261-30D9-1E0E9751ED95}"/>
              </a:ext>
            </a:extLst>
          </p:cNvPr>
          <p:cNvSpPr/>
          <p:nvPr/>
        </p:nvSpPr>
        <p:spPr>
          <a:xfrm rot="16200000">
            <a:off x="6318035" y="5089986"/>
            <a:ext cx="195896" cy="89443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623DBC-7C0E-52E7-414A-C711F1D2261D}"/>
              </a:ext>
            </a:extLst>
          </p:cNvPr>
          <p:cNvSpPr txBox="1"/>
          <p:nvPr/>
        </p:nvSpPr>
        <p:spPr>
          <a:xfrm>
            <a:off x="6263624" y="553103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a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171B2E3-8A24-FDEC-D8F5-439C4B704E10}"/>
              </a:ext>
            </a:extLst>
          </p:cNvPr>
          <p:cNvSpPr/>
          <p:nvPr/>
        </p:nvSpPr>
        <p:spPr>
          <a:xfrm rot="16200000">
            <a:off x="6426272" y="5436746"/>
            <a:ext cx="195897" cy="107396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03489EB4-0249-8F18-CABD-00FC64F81826}"/>
              </a:ext>
            </a:extLst>
          </p:cNvPr>
          <p:cNvSpPr/>
          <p:nvPr/>
        </p:nvSpPr>
        <p:spPr>
          <a:xfrm>
            <a:off x="1648613" y="1735625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FC2D6-F3D5-9654-447F-03ADE17C9D23}"/>
              </a:ext>
            </a:extLst>
          </p:cNvPr>
          <p:cNvSpPr txBox="1"/>
          <p:nvPr/>
        </p:nvSpPr>
        <p:spPr>
          <a:xfrm>
            <a:off x="1759003" y="227334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9FE58B-AD9C-E2C2-ACCD-9E6910D8C5ED}"/>
              </a:ext>
            </a:extLst>
          </p:cNvPr>
          <p:cNvCxnSpPr/>
          <p:nvPr/>
        </p:nvCxnSpPr>
        <p:spPr>
          <a:xfrm>
            <a:off x="16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CD0DE4-F785-B4A9-092D-388A9372E94D}"/>
              </a:ext>
            </a:extLst>
          </p:cNvPr>
          <p:cNvCxnSpPr/>
          <p:nvPr/>
        </p:nvCxnSpPr>
        <p:spPr>
          <a:xfrm>
            <a:off x="344861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DA1283-4A64-714B-861E-D0DA39E76F47}"/>
              </a:ext>
            </a:extLst>
          </p:cNvPr>
          <p:cNvCxnSpPr/>
          <p:nvPr/>
        </p:nvCxnSpPr>
        <p:spPr>
          <a:xfrm>
            <a:off x="2559403" y="818147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>
            <a:extLst>
              <a:ext uri="{FF2B5EF4-FFF2-40B4-BE49-F238E27FC236}">
                <a16:creationId xmlns:a16="http://schemas.microsoft.com/office/drawing/2014/main" id="{ADFDDA09-55BB-1F34-6DC3-963809C67011}"/>
              </a:ext>
            </a:extLst>
          </p:cNvPr>
          <p:cNvSpPr/>
          <p:nvPr/>
        </p:nvSpPr>
        <p:spPr>
          <a:xfrm>
            <a:off x="2177821" y="2606852"/>
            <a:ext cx="741583" cy="1284428"/>
          </a:xfrm>
          <a:prstGeom prst="can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8186171-3084-8141-20E5-B40C86735D54}"/>
              </a:ext>
            </a:extLst>
          </p:cNvPr>
          <p:cNvSpPr/>
          <p:nvPr/>
        </p:nvSpPr>
        <p:spPr>
          <a:xfrm rot="10800000">
            <a:off x="3687069" y="2723947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DE0795-2BB5-EF71-0A91-91AAF676E184}"/>
              </a:ext>
            </a:extLst>
          </p:cNvPr>
          <p:cNvSpPr txBox="1"/>
          <p:nvPr/>
        </p:nvSpPr>
        <p:spPr>
          <a:xfrm>
            <a:off x="3875662" y="30782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2180C73B-F8E5-2508-C761-D2C6D12B649B}"/>
              </a:ext>
            </a:extLst>
          </p:cNvPr>
          <p:cNvSpPr/>
          <p:nvPr/>
        </p:nvSpPr>
        <p:spPr>
          <a:xfrm>
            <a:off x="5063200" y="1771810"/>
            <a:ext cx="1800000" cy="2752826"/>
          </a:xfrm>
          <a:prstGeom prst="can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77D16-2EB2-0DC8-1CE3-E60F3280EA7D}"/>
              </a:ext>
            </a:extLst>
          </p:cNvPr>
          <p:cNvSpPr txBox="1"/>
          <p:nvPr/>
        </p:nvSpPr>
        <p:spPr>
          <a:xfrm>
            <a:off x="5173590" y="230953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ρ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9FF1EC-1153-C755-BDAC-CC5829D0BA6A}"/>
              </a:ext>
            </a:extLst>
          </p:cNvPr>
          <p:cNvCxnSpPr/>
          <p:nvPr/>
        </p:nvCxnSpPr>
        <p:spPr>
          <a:xfrm>
            <a:off x="50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73054-E311-E828-8EA6-7EEE256E3D71}"/>
              </a:ext>
            </a:extLst>
          </p:cNvPr>
          <p:cNvCxnSpPr/>
          <p:nvPr/>
        </p:nvCxnSpPr>
        <p:spPr>
          <a:xfrm>
            <a:off x="686320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43FAF1-A8ED-0568-FAD8-10D22200A226}"/>
              </a:ext>
            </a:extLst>
          </p:cNvPr>
          <p:cNvCxnSpPr/>
          <p:nvPr/>
        </p:nvCxnSpPr>
        <p:spPr>
          <a:xfrm>
            <a:off x="5973990" y="854332"/>
            <a:ext cx="0" cy="43698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n 35">
            <a:extLst>
              <a:ext uri="{FF2B5EF4-FFF2-40B4-BE49-F238E27FC236}">
                <a16:creationId xmlns:a16="http://schemas.microsoft.com/office/drawing/2014/main" id="{C6144F66-A44B-A19E-165A-77096A800475}"/>
              </a:ext>
            </a:extLst>
          </p:cNvPr>
          <p:cNvSpPr/>
          <p:nvPr/>
        </p:nvSpPr>
        <p:spPr>
          <a:xfrm>
            <a:off x="4880012" y="2512194"/>
            <a:ext cx="2181190" cy="1666943"/>
          </a:xfrm>
          <a:prstGeom prst="can">
            <a:avLst>
              <a:gd name="adj" fmla="val 34152"/>
            </a:avLst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D3AABCEA-D195-BDF5-78E8-4DF5F89BE2A6}"/>
              </a:ext>
            </a:extLst>
          </p:cNvPr>
          <p:cNvSpPr/>
          <p:nvPr/>
        </p:nvSpPr>
        <p:spPr>
          <a:xfrm rot="10800000">
            <a:off x="7188282" y="2760132"/>
            <a:ext cx="248093" cy="107803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14F29B-67EF-39C0-29C5-5EBB85DB2887}"/>
              </a:ext>
            </a:extLst>
          </p:cNvPr>
          <p:cNvSpPr txBox="1"/>
          <p:nvPr/>
        </p:nvSpPr>
        <p:spPr>
          <a:xfrm>
            <a:off x="7376875" y="3114482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31DFF-73F9-BD51-7FD9-E665605EB572}"/>
              </a:ext>
            </a:extLst>
          </p:cNvPr>
          <p:cNvSpPr txBox="1"/>
          <p:nvPr/>
        </p:nvSpPr>
        <p:spPr>
          <a:xfrm>
            <a:off x="1346920" y="2879734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BD8D6-D7BB-564A-6829-DCA2CC802FB0}"/>
              </a:ext>
            </a:extLst>
          </p:cNvPr>
          <p:cNvSpPr txBox="1"/>
          <p:nvPr/>
        </p:nvSpPr>
        <p:spPr>
          <a:xfrm>
            <a:off x="2854286" y="212693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A31FF-C33F-245C-2D93-8DA9937C3A71}"/>
              </a:ext>
            </a:extLst>
          </p:cNvPr>
          <p:cNvSpPr txBox="1"/>
          <p:nvPr/>
        </p:nvSpPr>
        <p:spPr>
          <a:xfrm>
            <a:off x="4594610" y="307829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E654C-4A3F-120F-42B0-5DB239E29ECB}"/>
              </a:ext>
            </a:extLst>
          </p:cNvPr>
          <p:cNvSpPr txBox="1"/>
          <p:nvPr/>
        </p:nvSpPr>
        <p:spPr>
          <a:xfrm>
            <a:off x="6135330" y="256290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5B728C-4572-A911-B52A-D868C0772695}"/>
              </a:ext>
            </a:extLst>
          </p:cNvPr>
          <p:cNvSpPr txBox="1"/>
          <p:nvPr/>
        </p:nvSpPr>
        <p:spPr>
          <a:xfrm>
            <a:off x="5142216" y="474232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E35F22-3415-7DC0-0057-C66B0EA43733}"/>
              </a:ext>
            </a:extLst>
          </p:cNvPr>
          <p:cNvCxnSpPr>
            <a:cxnSpLocks/>
          </p:cNvCxnSpPr>
          <p:nvPr/>
        </p:nvCxnSpPr>
        <p:spPr>
          <a:xfrm flipV="1">
            <a:off x="5468821" y="4173226"/>
            <a:ext cx="201557" cy="702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C6B99-3D6C-041A-9199-3ACCDE163352}"/>
              </a:ext>
            </a:extLst>
          </p:cNvPr>
          <p:cNvSpPr txBox="1"/>
          <p:nvPr/>
        </p:nvSpPr>
        <p:spPr>
          <a:xfrm>
            <a:off x="1873646" y="3039267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DBDB9-B941-E729-A084-77C4707BCED8}"/>
              </a:ext>
            </a:extLst>
          </p:cNvPr>
          <p:cNvSpPr txBox="1"/>
          <p:nvPr/>
        </p:nvSpPr>
        <p:spPr>
          <a:xfrm>
            <a:off x="1892464" y="4103202"/>
            <a:ext cx="56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t2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CE1F8C7-B608-4874-FF68-88BEB1338765}"/>
              </a:ext>
            </a:extLst>
          </p:cNvPr>
          <p:cNvCxnSpPr>
            <a:cxnSpLocks/>
          </p:cNvCxnSpPr>
          <p:nvPr/>
        </p:nvCxnSpPr>
        <p:spPr>
          <a:xfrm flipV="1">
            <a:off x="2219069" y="3878920"/>
            <a:ext cx="76737" cy="357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F17A55-FBD2-9DE5-BB9D-E02F3531D7C5}"/>
              </a:ext>
            </a:extLst>
          </p:cNvPr>
          <p:cNvCxnSpPr>
            <a:cxnSpLocks/>
          </p:cNvCxnSpPr>
          <p:nvPr/>
        </p:nvCxnSpPr>
        <p:spPr>
          <a:xfrm flipH="1">
            <a:off x="2722456" y="2401867"/>
            <a:ext cx="215364" cy="322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03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218</Words>
  <Application>Microsoft Macintosh PowerPoint</Application>
  <PresentationFormat>Widescreen</PresentationFormat>
  <Paragraphs>138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18</cp:revision>
  <dcterms:created xsi:type="dcterms:W3CDTF">2025-02-10T12:06:23Z</dcterms:created>
  <dcterms:modified xsi:type="dcterms:W3CDTF">2025-03-30T08:21:55Z</dcterms:modified>
</cp:coreProperties>
</file>