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E5F-1EB9-4717-BA27-66A56C4AEAC5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238-DCC3-4E3A-9706-EC18F24055D5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24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E5F-1EB9-4717-BA27-66A56C4AEAC5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238-DCC3-4E3A-9706-EC18F24055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999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E5F-1EB9-4717-BA27-66A56C4AEAC5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238-DCC3-4E3A-9706-EC18F24055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03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E5F-1EB9-4717-BA27-66A56C4AEAC5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238-DCC3-4E3A-9706-EC18F24055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31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E5F-1EB9-4717-BA27-66A56C4AEAC5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238-DCC3-4E3A-9706-EC18F24055D5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22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E5F-1EB9-4717-BA27-66A56C4AEAC5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238-DCC3-4E3A-9706-EC18F24055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53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E5F-1EB9-4717-BA27-66A56C4AEAC5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238-DCC3-4E3A-9706-EC18F24055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411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E5F-1EB9-4717-BA27-66A56C4AEAC5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238-DCC3-4E3A-9706-EC18F24055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97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E5F-1EB9-4717-BA27-66A56C4AEAC5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238-DCC3-4E3A-9706-EC18F24055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88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B4DE5F-1EB9-4717-BA27-66A56C4AEAC5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F77238-DCC3-4E3A-9706-EC18F24055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95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DE5F-1EB9-4717-BA27-66A56C4AEAC5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7238-DCC3-4E3A-9706-EC18F24055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95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B4DE5F-1EB9-4717-BA27-66A56C4AEAC5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F77238-DCC3-4E3A-9706-EC18F24055D5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66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911" y="-152094"/>
            <a:ext cx="2133265" cy="18220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NeuroNavigator:</a:t>
            </a:r>
            <a:br>
              <a:rPr lang="es-ES" dirty="0" smtClean="0"/>
            </a:br>
            <a:r>
              <a:rPr lang="es-ES" dirty="0" smtClean="0"/>
              <a:t>Gestor </a:t>
            </a:r>
            <a:r>
              <a:rPr lang="es-ES" dirty="0"/>
              <a:t>de pacientes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s-ES" dirty="0"/>
          </a:p>
          <a:p>
            <a:r>
              <a:rPr lang="es-ES" dirty="0" smtClean="0"/>
              <a:t>Trabajo </a:t>
            </a:r>
            <a:r>
              <a:rPr lang="es-ES" dirty="0"/>
              <a:t>de Fin de Grado </a:t>
            </a:r>
            <a:endParaRPr lang="es-ES" dirty="0" smtClean="0"/>
          </a:p>
          <a:p>
            <a:r>
              <a:rPr lang="es-ES" dirty="0" smtClean="0"/>
              <a:t>Guillermo Rojo </a:t>
            </a:r>
            <a:r>
              <a:rPr lang="es-ES" dirty="0" smtClean="0"/>
              <a:t>Santos, DAM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01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¿Que es NeuroNavigator?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074424" cy="4023360"/>
          </a:xfrm>
        </p:spPr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Gestión de pacientes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Gestión de archivos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Acceso remoto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Fácil uso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911" y="-152094"/>
            <a:ext cx="2133265" cy="182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719" y="1845734"/>
            <a:ext cx="4343026" cy="271439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64" y="3360717"/>
            <a:ext cx="4096296" cy="287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0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¿Que soluciona NeuroNavigator?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2774076" cy="4023360"/>
          </a:xfrm>
        </p:spPr>
        <p:txBody>
          <a:bodyPr anchor="ctr"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Organización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Acceso remoto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Seguimiento de pacientes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Uso para todos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911" y="-152094"/>
            <a:ext cx="2133265" cy="1822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760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Funciona?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473728" cy="4023360"/>
          </a:xfrm>
        </p:spPr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Java/JavaFX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MongoDB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SFTP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JasperSoft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Rebex Buru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911" y="-152094"/>
            <a:ext cx="2133265" cy="182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915" y="1805628"/>
            <a:ext cx="847910" cy="84791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614" y="2119418"/>
            <a:ext cx="1516825" cy="63201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50" y="2831839"/>
            <a:ext cx="2369835" cy="597963"/>
          </a:xfrm>
          <a:prstGeom prst="rect">
            <a:avLst/>
          </a:prstGeom>
        </p:spPr>
      </p:pic>
      <p:pic>
        <p:nvPicPr>
          <p:cNvPr id="13" name="Imagen 12" descr="Docker. Servidor SSH para conectarte por &lt;strong&gt;SFTP&lt;/strong&gt;. uGeek Blo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732" y="3052241"/>
            <a:ext cx="1282536" cy="1282536"/>
          </a:xfrm>
          <a:prstGeom prst="rect">
            <a:avLst/>
          </a:prstGeom>
        </p:spPr>
      </p:pic>
      <p:pic>
        <p:nvPicPr>
          <p:cNvPr id="14" name="Imagen 13" descr="File:&lt;strong&gt;Jasper&lt;/strong&gt; &lt;strong&gt;Logo&lt;/strong&gt;.jpg - Wikimedia Common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264" y="3786404"/>
            <a:ext cx="2295236" cy="111059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330" y="4661560"/>
            <a:ext cx="1424544" cy="14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8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Posibles mejoras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Múltiples reportes/Reportes personalizados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Modelos más extendidos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Más idiomas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Filtro de búsqueda de pacientes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Ejecutable binario/instalador para distintos 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5441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</TotalTime>
  <Words>71</Words>
  <Application>Microsoft Office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Retrospección</vt:lpstr>
      <vt:lpstr>NeuroNavigator: Gestor de pacientes </vt:lpstr>
      <vt:lpstr>¿Que es NeuroNavigator?</vt:lpstr>
      <vt:lpstr>¿Que soluciona NeuroNavigator?</vt:lpstr>
      <vt:lpstr>¿Cómo Funciona?</vt:lpstr>
      <vt:lpstr>Posibles mejoras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NeuroNavigator: Gestor de pacientes</dc:title>
  <dc:creator>Guillermo Rojo</dc:creator>
  <cp:lastModifiedBy>Guillermo Rojo</cp:lastModifiedBy>
  <cp:revision>7</cp:revision>
  <dcterms:created xsi:type="dcterms:W3CDTF">2023-06-12T00:17:35Z</dcterms:created>
  <dcterms:modified xsi:type="dcterms:W3CDTF">2023-06-12T08:42:52Z</dcterms:modified>
</cp:coreProperties>
</file>