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ppt/_rels/presentation.xml.rels" ContentType="application/vnd.openxmlformats-package.relationship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1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7559675"/>
  <p:notesSz cx="7559675" cy="10691812"/>
</p:presentation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slideMaster" Target="slideMasters/slideMaster2.xml"/><Relationship Id="rId7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1" Type="http://schemas.openxmlformats.org/officeDocument/2006/relationships/theme" Target="theme/theme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9" Type="http://schemas.openxmlformats.org/officeDocument/2006/relationships/customXml" Target="../customXml/item3.xml"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CO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CO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CO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CO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s-CO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CO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CO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CO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s-CO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CO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CO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s-CO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CO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CO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CO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CO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CO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CO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CO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CO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s-CO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CO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CO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CO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s-CO" sz="3200" spc="-1" strike="noStrike">
                <a:solidFill>
                  <a:srgbClr val="ffffff"/>
                </a:solidFill>
                <a:latin typeface="Source Sans Pro Black"/>
              </a:rPr>
              <a:t>Pulse para editar el formato del texto de título</a:t>
            </a:r>
            <a:endParaRPr b="1" lang="es-CO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s-CO" sz="2600" spc="-1" strike="noStrike">
                <a:solidFill>
                  <a:srgbClr val="1c1c1c"/>
                </a:solidFill>
                <a:latin typeface="Source Sans Pro Semibold"/>
              </a:rPr>
              <a:t>Pulse para editar el formato de texto del esquema</a:t>
            </a:r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s-CO" sz="2200" spc="-1" strike="noStrike">
                <a:solidFill>
                  <a:srgbClr val="1c1c1c"/>
                </a:solidFill>
                <a:latin typeface="Source Sans Pro Light"/>
              </a:rPr>
              <a:t>Segundo nivel del esquema</a:t>
            </a:r>
            <a:endParaRPr b="0" lang="es-CO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s-CO" sz="1800" spc="-1" strike="noStrike">
                <a:solidFill>
                  <a:srgbClr val="1c1c1c"/>
                </a:solidFill>
                <a:latin typeface="Source Sans Pro Light"/>
              </a:rPr>
              <a:t>Tercer nivel del esquema</a:t>
            </a:r>
            <a:endParaRPr b="0" lang="es-CO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s-CO" sz="1600" spc="-1" strike="noStrike">
                <a:solidFill>
                  <a:srgbClr val="1c1c1c"/>
                </a:solidFill>
                <a:latin typeface="Source Sans Pro Light"/>
              </a:rPr>
              <a:t>Cuarto nivel del esquema</a:t>
            </a:r>
            <a:endParaRPr b="0" lang="es-CO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s-CO" sz="1600" spc="-1" strike="noStrike">
                <a:solidFill>
                  <a:srgbClr val="1c1c1c"/>
                </a:solidFill>
                <a:latin typeface="Source Sans Pro Light"/>
              </a:rPr>
              <a:t>Quinto nivel del esquema</a:t>
            </a:r>
            <a:endParaRPr b="0" lang="es-CO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s-CO" sz="1600" spc="-1" strike="noStrike">
                <a:solidFill>
                  <a:srgbClr val="1c1c1c"/>
                </a:solidFill>
                <a:latin typeface="Source Sans Pro Light"/>
              </a:rPr>
              <a:t>Sexto nivel del esquema</a:t>
            </a:r>
            <a:endParaRPr b="0" lang="es-CO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s-CO" sz="1600" spc="-1" strike="noStrike">
                <a:solidFill>
                  <a:srgbClr val="1c1c1c"/>
                </a:solidFill>
                <a:latin typeface="Source Sans Pro Light"/>
              </a:rPr>
              <a:t>Séptimo nivel del esquema</a:t>
            </a:r>
            <a:endParaRPr b="0" lang="es-CO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es-CO" sz="1800" spc="-1" strike="noStrike">
                <a:solidFill>
                  <a:srgbClr val="ffffff"/>
                </a:solidFill>
                <a:latin typeface="Source Sans Pro Black"/>
              </a:rPr>
              <a:t>&lt;fecha/hora&gt;</a:t>
            </a:r>
            <a:endParaRPr b="1" lang="es-CO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s-CO" sz="1800" spc="-1" strike="noStrike">
                <a:solidFill>
                  <a:srgbClr val="ffffff"/>
                </a:solidFill>
                <a:latin typeface="Source Sans Pro Black"/>
              </a:rPr>
              <a:t>&lt;pie de página&gt;</a:t>
            </a:r>
            <a:endParaRPr b="1" lang="es-CO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946B7D42-DDBE-4BDA-8DB7-37AE035F5B94}" type="slidenum">
              <a:rPr b="1" lang="es-CO" sz="1800" spc="-1" strike="noStrike">
                <a:solidFill>
                  <a:srgbClr val="ffffff"/>
                </a:solidFill>
                <a:latin typeface="Source Sans Pro Black"/>
              </a:rPr>
              <a:t>&lt;número&gt;</a:t>
            </a:fld>
            <a:endParaRPr b="1" lang="es-CO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s-CO" sz="3200" spc="-1" strike="noStrike">
                <a:solidFill>
                  <a:srgbClr val="ffffff"/>
                </a:solidFill>
                <a:latin typeface="Source Sans Pro Black"/>
              </a:rPr>
              <a:t>Pulse para editar el formato del texto de título</a:t>
            </a:r>
            <a:endParaRPr b="1" lang="es-CO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>
              <a:spcAft>
                <a:spcPts val="1142"/>
              </a:spcAft>
            </a:pPr>
            <a:r>
              <a:rPr b="1" lang="es-CO" sz="2600" spc="-1" strike="noStrike">
                <a:solidFill>
                  <a:srgbClr val="1c1c1c"/>
                </a:solidFill>
                <a:latin typeface="Source Sans Pro Semibold"/>
              </a:rPr>
              <a:t>Pulse para editar el formato de texto del esquema</a:t>
            </a:r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s-CO" sz="2200" spc="-1" strike="noStrike">
                <a:solidFill>
                  <a:srgbClr val="1c1c1c"/>
                </a:solidFill>
                <a:latin typeface="Source Sans Pro Light"/>
              </a:rPr>
              <a:t>Segundo nivel del esquema</a:t>
            </a:r>
            <a:endParaRPr b="0" lang="es-CO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s-CO" sz="1800" spc="-1" strike="noStrike">
                <a:solidFill>
                  <a:srgbClr val="1c1c1c"/>
                </a:solidFill>
                <a:latin typeface="Source Sans Pro Light"/>
              </a:rPr>
              <a:t>Tercer nivel del esquema</a:t>
            </a:r>
            <a:endParaRPr b="0" lang="es-CO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s-CO" sz="1600" spc="-1" strike="noStrike">
                <a:solidFill>
                  <a:srgbClr val="1c1c1c"/>
                </a:solidFill>
                <a:latin typeface="Source Sans Pro Light"/>
              </a:rPr>
              <a:t>Cuarto nivel del esquema</a:t>
            </a:r>
            <a:endParaRPr b="0" lang="es-CO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s-CO" sz="1600" spc="-1" strike="noStrike">
                <a:solidFill>
                  <a:srgbClr val="1c1c1c"/>
                </a:solidFill>
                <a:latin typeface="Source Sans Pro Light"/>
              </a:rPr>
              <a:t>Quinto nivel del esquema</a:t>
            </a:r>
            <a:endParaRPr b="0" lang="es-CO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s-CO" sz="1600" spc="-1" strike="noStrike">
                <a:solidFill>
                  <a:srgbClr val="1c1c1c"/>
                </a:solidFill>
                <a:latin typeface="Source Sans Pro Light"/>
              </a:rPr>
              <a:t>Sexto nivel del esquema</a:t>
            </a:r>
            <a:endParaRPr b="0" lang="es-CO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s-CO" sz="1600" spc="-1" strike="noStrike">
                <a:solidFill>
                  <a:srgbClr val="1c1c1c"/>
                </a:solidFill>
                <a:latin typeface="Source Sans Pro Light"/>
              </a:rPr>
              <a:t>Séptimo nivel del esquema</a:t>
            </a:r>
            <a:endParaRPr b="0" lang="es-CO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s-CO" sz="1800" spc="-1" strike="noStrike">
                <a:solidFill>
                  <a:srgbClr val="e74c3c"/>
                </a:solidFill>
                <a:latin typeface="Source Sans Pro Black"/>
              </a:rPr>
              <a:t>&lt;fecha/hora&gt;</a:t>
            </a:r>
            <a:endParaRPr b="1" lang="es-CO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s-CO" sz="1800" spc="-1" strike="noStrike">
                <a:solidFill>
                  <a:srgbClr val="e74c3c"/>
                </a:solidFill>
                <a:latin typeface="Source Sans Pro Black"/>
              </a:rPr>
              <a:t>&lt;pie de página&gt;</a:t>
            </a:r>
            <a:endParaRPr b="1" lang="es-CO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96ED1FB-B66B-4668-8598-13522B954792}" type="slidenum">
              <a:rPr b="1" lang="es-CO" sz="1800" spc="-1" strike="noStrike">
                <a:solidFill>
                  <a:srgbClr val="e74c3c"/>
                </a:solidFill>
                <a:latin typeface="Source Sans Pro Black"/>
              </a:rPr>
              <a:t>&lt;número&gt;</a:t>
            </a:fld>
            <a:endParaRPr b="1" lang="es-CO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s-CO" sz="3200" spc="-1" strike="noStrike">
                <a:solidFill>
                  <a:srgbClr val="ffffff"/>
                </a:solidFill>
                <a:latin typeface="Source Sans Pro Black"/>
              </a:rPr>
              <a:t>Ejercicios</a:t>
            </a:r>
            <a:endParaRPr b="1" lang="es-CO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s-CO" sz="2200" spc="-1" strike="noStrike">
                <a:solidFill>
                  <a:srgbClr val="1c1c1c"/>
                </a:solidFill>
                <a:latin typeface="Source Sans Pro Light"/>
              </a:rPr>
              <a:t>Programación Orientada a Objetps</a:t>
            </a:r>
            <a:endParaRPr b="0" lang="es-CO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s-CO" sz="3200" spc="-1" strike="noStrike">
                <a:solidFill>
                  <a:srgbClr val="ffffff"/>
                </a:solidFill>
                <a:latin typeface="Source Sans Pro Black"/>
              </a:rPr>
              <a:t>Realizar un  proyecto que contenga las siguientes clases:</a:t>
            </a:r>
            <a:endParaRPr b="1" lang="es-CO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440000"/>
            <a:ext cx="9576000" cy="53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0000"/>
          </a:bodyPr>
          <a:p>
            <a:pPr>
              <a:spcAft>
                <a:spcPts val="1142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1" lang="es-CO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s-CO" sz="2600" spc="-1" strike="noStrike">
                <a:solidFill>
                  <a:srgbClr val="1c1c1c"/>
                </a:solidFill>
                <a:latin typeface="Source Sans Pro Semibold"/>
              </a:rPr>
              <a:t>Clase persona que contenga los atributos :nombre, apellidos, Nº identificación, edad, genero, ciudad de residencia.  Y realizar los siguientes métodos</a:t>
            </a:r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s-CO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r>
              <a:rPr b="0" lang="es-CO" sz="2200" spc="-1" strike="noStrike">
                <a:solidFill>
                  <a:srgbClr val="1c1c1c"/>
                </a:solidFill>
                <a:latin typeface="Source Sans Pro Light"/>
              </a:rPr>
              <a:t>Get y Set para todos los atributos, validar edad y genero.</a:t>
            </a:r>
            <a:endParaRPr b="0" lang="es-CO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s-CO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r>
              <a:rPr b="0" lang="es-CO" sz="2200" spc="-1" strike="noStrike">
                <a:solidFill>
                  <a:srgbClr val="1c1c1c"/>
                </a:solidFill>
                <a:latin typeface="Source Sans Pro Light"/>
              </a:rPr>
              <a:t>Método tipo int, que retorne el año de nacimiento según la edad.</a:t>
            </a:r>
            <a:endParaRPr b="0" lang="es-CO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s-CO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r>
              <a:rPr b="0" lang="es-CO" sz="2200" spc="-1" strike="noStrike">
                <a:solidFill>
                  <a:srgbClr val="1c1c1c"/>
                </a:solidFill>
                <a:latin typeface="Source Sans Pro Light"/>
              </a:rPr>
              <a:t>Método que transforme la primera letra de nombre y apellido en mayúscula y las demás en minúsculas Para cualquier caso.</a:t>
            </a:r>
            <a:endParaRPr b="0" lang="es-CO" sz="22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1" lang="es-CO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s-CO" sz="2600" spc="-1" strike="noStrike">
                <a:solidFill>
                  <a:srgbClr val="1c1c1c"/>
                </a:solidFill>
                <a:latin typeface="Source Sans Pro Semibold"/>
              </a:rPr>
              <a:t>Clase computador que contenga los atributos: tipo (portátil o pc), marca, memoria ram(GB), procesador (velocidad GHZ), almacenamiento(GB). Y realizar los métodos:</a:t>
            </a:r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s-CO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r>
              <a:rPr b="0" lang="es-CO" sz="2200" spc="-1" strike="noStrike">
                <a:solidFill>
                  <a:srgbClr val="1c1c1c"/>
                </a:solidFill>
                <a:latin typeface="Source Sans Pro Light"/>
              </a:rPr>
              <a:t>Get y Set para todos los atributos. Validar los que considere necesarios.</a:t>
            </a:r>
            <a:endParaRPr b="0" lang="es-CO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s-CO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r>
              <a:rPr b="0" lang="es-CO" sz="2200" spc="-1" strike="noStrike">
                <a:solidFill>
                  <a:srgbClr val="1c1c1c"/>
                </a:solidFill>
                <a:latin typeface="Source Sans Pro Light"/>
              </a:rPr>
              <a:t>Método evaluar. Según los datos de procesador (40%), memoria (30%) y DD (30%).</a:t>
            </a:r>
            <a:endParaRPr b="0" lang="es-CO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s-CO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r>
              <a:rPr b="0" lang="es-CO" sz="2200" spc="-1" strike="noStrike">
                <a:solidFill>
                  <a:srgbClr val="1c1c1c"/>
                </a:solidFill>
                <a:latin typeface="Source Sans Pro Light"/>
              </a:rPr>
              <a:t>Método upgrade, que dado como parámetro  el atributo que quiere modificar (procesador, ram, dd), lo aumente en un 15%.</a:t>
            </a:r>
            <a:endParaRPr b="0" lang="es-CO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s-CO" sz="2600" spc="-1" strike="noStrike">
                <a:solidFill>
                  <a:srgbClr val="1c1c1c"/>
                </a:solidFill>
                <a:latin typeface="Source Sans Pro Semibold"/>
              </a:rPr>
              <a:t>Realizar la implementación en el método main de cada uno de las clases con 5 ejemplos.</a:t>
            </a:r>
            <a:endParaRPr b="1" lang="es-CO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8409D31A6030E4B9DE24A805C31CF82" ma:contentTypeVersion="3" ma:contentTypeDescription="Crear nuevo documento." ma:contentTypeScope="" ma:versionID="4446c734c9a1e4027194fe1f2a312d94">
  <xsd:schema xmlns:xsd="http://www.w3.org/2001/XMLSchema" xmlns:xs="http://www.w3.org/2001/XMLSchema" xmlns:p="http://schemas.microsoft.com/office/2006/metadata/properties" xmlns:ns2="9ca0321c-c50a-4f83-98f6-343f6cf4ec06" targetNamespace="http://schemas.microsoft.com/office/2006/metadata/properties" ma:root="true" ma:fieldsID="ed40f178a7caf1b5dfcc9a7902437045" ns2:_="">
    <xsd:import namespace="9ca0321c-c50a-4f83-98f6-343f6cf4ec06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a0321c-c50a-4f83-98f6-343f6cf4ec06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9ca0321c-c50a-4f83-98f6-343f6cf4ec06" xsi:nil="true"/>
  </documentManagement>
</p:properties>
</file>

<file path=customXml/itemProps1.xml><?xml version="1.0" encoding="utf-8"?>
<ds:datastoreItem xmlns:ds="http://schemas.openxmlformats.org/officeDocument/2006/customXml" ds:itemID="{98B4C474-DCF6-4EC6-BE14-8B1B9CCBB900}"/>
</file>

<file path=customXml/itemProps2.xml><?xml version="1.0" encoding="utf-8"?>
<ds:datastoreItem xmlns:ds="http://schemas.openxmlformats.org/officeDocument/2006/customXml" ds:itemID="{159DF8F5-17A6-4B6A-9281-1CAF9775C693}"/>
</file>

<file path=customXml/itemProps3.xml><?xml version="1.0" encoding="utf-8"?>
<ds:datastoreItem xmlns:ds="http://schemas.openxmlformats.org/officeDocument/2006/customXml" ds:itemID="{1FD7DB53-FC98-459E-AE5F-A3EFE276613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LibreOffice/6.4.4.2$Windows_X86_64 LibreOffice_project/3d775be2011f3886db32dfd395a6a6d1ca2630ff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/>
  <cp:revision>2</cp:revision>
  <dcterms:created xsi:type="dcterms:W3CDTF">2020-09-11T08:26:41Z</dcterms:created>
  <dcterms:modified xsi:type="dcterms:W3CDTF">2020-09-11T09:15:35Z</dcterms:modified>
  <dc:language>es-CO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0x01010058409D31A6030E4B9DE24A805C31CF82</vt:lpwstr>
  </property>
</Properties>
</file>