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6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6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8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625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480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30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894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125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773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4E5243-F52A-4D37-9694-EB26C6C31910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8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77B6E1-634A-48DC-9E8B-D894023267EF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254FD-0F4D-426A-9D2E-A6ED19C54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Contraste de la región Metropolitana de Guatemala con el resto del territorio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5938C-D0E5-42C2-A9A5-E1A4B2684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Fausto </a:t>
            </a:r>
            <a:r>
              <a:rPr lang="es-GT" dirty="0" err="1"/>
              <a:t>Holcombe</a:t>
            </a:r>
            <a:r>
              <a:rPr lang="es-GT" dirty="0"/>
              <a:t> </a:t>
            </a:r>
          </a:p>
          <a:p>
            <a:r>
              <a:rPr lang="es-GT" dirty="0"/>
              <a:t>Guillermo puente</a:t>
            </a:r>
          </a:p>
        </p:txBody>
      </p:sp>
    </p:spTree>
    <p:extLst>
      <p:ext uri="{BB962C8B-B14F-4D97-AF65-F5344CB8AC3E}">
        <p14:creationId xmlns:p14="http://schemas.microsoft.com/office/powerpoint/2010/main" val="152871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F6A5D-9D72-4558-BD4D-E6FDB327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Celular</a:t>
            </a:r>
          </a:p>
        </p:txBody>
      </p:sp>
      <p:pic>
        <p:nvPicPr>
          <p:cNvPr id="5" name="Marcador de contenido 4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97C220F8-389C-41F4-9010-48DE584C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85" y="2468031"/>
            <a:ext cx="7859005" cy="4083239"/>
          </a:xfrm>
        </p:spPr>
      </p:pic>
    </p:spTree>
    <p:extLst>
      <p:ext uri="{BB962C8B-B14F-4D97-AF65-F5344CB8AC3E}">
        <p14:creationId xmlns:p14="http://schemas.microsoft.com/office/powerpoint/2010/main" val="226705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4DB45-9477-4D80-AC85-28972411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Computadora</a:t>
            </a:r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F9557FC-68CC-4859-ABBE-788E2577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68" y="2348857"/>
            <a:ext cx="8136864" cy="4225564"/>
          </a:xfrm>
        </p:spPr>
      </p:pic>
    </p:spTree>
    <p:extLst>
      <p:ext uri="{BB962C8B-B14F-4D97-AF65-F5344CB8AC3E}">
        <p14:creationId xmlns:p14="http://schemas.microsoft.com/office/powerpoint/2010/main" val="224143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1996-2094-4B67-BD45-266C256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Internet</a:t>
            </a:r>
          </a:p>
        </p:txBody>
      </p:sp>
      <p:pic>
        <p:nvPicPr>
          <p:cNvPr id="5" name="Marcador de contenido 4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5DEAB453-CE53-4EF3-AA38-D8B72434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17" y="2227857"/>
            <a:ext cx="8208965" cy="4250002"/>
          </a:xfrm>
        </p:spPr>
      </p:pic>
    </p:spTree>
    <p:extLst>
      <p:ext uri="{BB962C8B-B14F-4D97-AF65-F5344CB8AC3E}">
        <p14:creationId xmlns:p14="http://schemas.microsoft.com/office/powerpoint/2010/main" val="210189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245D7-CDA4-457E-936C-9FDED841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compartido de las herramientas</a:t>
            </a:r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A70D429-122E-4C29-BB18-F8443694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" y="2487753"/>
            <a:ext cx="5859016" cy="372785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C2E956-0CC5-42CE-B890-848BFB4C0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64" y="2487753"/>
            <a:ext cx="5860603" cy="37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AD55D-AF76-44D4-BCF0-6264498D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compartido de las herramientas</a:t>
            </a:r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8E69BD2-5EB7-4A1C-8B5D-B284FED8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6" y="2372006"/>
            <a:ext cx="5933394" cy="4028794"/>
          </a:xfr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F6BCE17-A316-44ED-B200-FF04B6BAB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201"/>
            <a:ext cx="5922825" cy="38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E9760-0555-4DDF-AA97-649B1935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Correlación entre falta de lugar de estudio y causas de inasistencia 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B3EB617-84A4-4808-BD78-0AF4E245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14" y="2969685"/>
            <a:ext cx="1294506" cy="2015033"/>
          </a:xfrm>
          <a:prstGeom prst="rect">
            <a:avLst/>
          </a:prstGeom>
        </p:spPr>
      </p:pic>
      <p:pic>
        <p:nvPicPr>
          <p:cNvPr id="9" name="Imagen 8" descr="Imagen que contiene tabla, escritorio, teléfono&#10;&#10;Descripción generada automáticamente">
            <a:extLst>
              <a:ext uri="{FF2B5EF4-FFF2-40B4-BE49-F238E27FC236}">
                <a16:creationId xmlns:a16="http://schemas.microsoft.com/office/drawing/2014/main" id="{BB3F9818-2FA4-435F-AB99-137C0A08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" y="2969685"/>
            <a:ext cx="8592068" cy="20146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D898B8-2E7B-4BE2-B9D1-D437BDDFEC0F}"/>
              </a:ext>
            </a:extLst>
          </p:cNvPr>
          <p:cNvSpPr txBox="1"/>
          <p:nvPr/>
        </p:nvSpPr>
        <p:spPr>
          <a:xfrm>
            <a:off x="9183389" y="5145668"/>
            <a:ext cx="1380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No hay escuela, Instituto o Universidad</a:t>
            </a:r>
          </a:p>
        </p:txBody>
      </p:sp>
    </p:spTree>
    <p:extLst>
      <p:ext uri="{BB962C8B-B14F-4D97-AF65-F5344CB8AC3E}">
        <p14:creationId xmlns:p14="http://schemas.microsoft.com/office/powerpoint/2010/main" val="206080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66D6E-84D3-4C64-97D8-AC0AC02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8116368" cy="438443"/>
          </a:xfrm>
        </p:spPr>
        <p:txBody>
          <a:bodyPr/>
          <a:lstStyle/>
          <a:p>
            <a:r>
              <a:rPr lang="es-GT" dirty="0"/>
              <a:t>Correlación entre número de hijos de mujeres de más de 15 años y nivel educativo</a:t>
            </a:r>
          </a:p>
        </p:txBody>
      </p:sp>
      <p:pic>
        <p:nvPicPr>
          <p:cNvPr id="5" name="Imagen 4" descr="Imagen que contiene objeto, reloj, medidor, jugador&#10;&#10;Descripción generada automáticamente">
            <a:extLst>
              <a:ext uri="{FF2B5EF4-FFF2-40B4-BE49-F238E27FC236}">
                <a16:creationId xmlns:a16="http://schemas.microsoft.com/office/drawing/2014/main" id="{E6206E17-0E54-4C7C-8802-4B31D3ED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4" y="3303890"/>
            <a:ext cx="5049734" cy="706963"/>
          </a:xfrm>
          <a:prstGeom prst="rect">
            <a:avLst/>
          </a:prstGeom>
        </p:spPr>
      </p:pic>
      <p:pic>
        <p:nvPicPr>
          <p:cNvPr id="7" name="Imagen 6" descr="Imagen que contiene naranja, cerca, control, rojo&#10;&#10;Descripción generada automáticamente">
            <a:extLst>
              <a:ext uri="{FF2B5EF4-FFF2-40B4-BE49-F238E27FC236}">
                <a16:creationId xmlns:a16="http://schemas.microsoft.com/office/drawing/2014/main" id="{2D37BF11-899B-4FC2-A10D-2FBD57EC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8" y="3303890"/>
            <a:ext cx="5277848" cy="7069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80868B0-805D-4535-97C4-2C12AC662AB1}"/>
              </a:ext>
            </a:extLst>
          </p:cNvPr>
          <p:cNvSpPr txBox="1"/>
          <p:nvPr/>
        </p:nvSpPr>
        <p:spPr>
          <a:xfrm>
            <a:off x="6375964" y="4328932"/>
            <a:ext cx="107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Número de Hijos: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28758A-14B8-45EC-8204-D73B8396A8BD}"/>
              </a:ext>
            </a:extLst>
          </p:cNvPr>
          <p:cNvSpPr txBox="1"/>
          <p:nvPr/>
        </p:nvSpPr>
        <p:spPr>
          <a:xfrm>
            <a:off x="7822699" y="4328932"/>
            <a:ext cx="107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Número de Hijos: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783E32-61A2-429A-A748-1EE4CD302A11}"/>
              </a:ext>
            </a:extLst>
          </p:cNvPr>
          <p:cNvSpPr txBox="1"/>
          <p:nvPr/>
        </p:nvSpPr>
        <p:spPr>
          <a:xfrm>
            <a:off x="9016921" y="4328932"/>
            <a:ext cx="107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Número de Hijos: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A74603-2E23-4DFA-85DA-0D89C5F72DDB}"/>
              </a:ext>
            </a:extLst>
          </p:cNvPr>
          <p:cNvSpPr txBox="1"/>
          <p:nvPr/>
        </p:nvSpPr>
        <p:spPr>
          <a:xfrm>
            <a:off x="10211143" y="4328932"/>
            <a:ext cx="107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Número de Hijos: 3</a:t>
            </a:r>
          </a:p>
        </p:txBody>
      </p:sp>
    </p:spTree>
    <p:extLst>
      <p:ext uri="{BB962C8B-B14F-4D97-AF65-F5344CB8AC3E}">
        <p14:creationId xmlns:p14="http://schemas.microsoft.com/office/powerpoint/2010/main" val="5569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8CDC-D701-4C37-A2DC-19D9C0FB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6371A53-C423-4F77-9232-2974E492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37" y="2384385"/>
            <a:ext cx="2857725" cy="36121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32A265-FC43-4596-9C2F-50D9EC1DEC28}"/>
              </a:ext>
            </a:extLst>
          </p:cNvPr>
          <p:cNvSpPr txBox="1"/>
          <p:nvPr/>
        </p:nvSpPr>
        <p:spPr>
          <a:xfrm>
            <a:off x="6643866" y="6053920"/>
            <a:ext cx="108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30 a 64 años</a:t>
            </a:r>
          </a:p>
        </p:txBody>
      </p:sp>
    </p:spTree>
    <p:extLst>
      <p:ext uri="{BB962C8B-B14F-4D97-AF65-F5344CB8AC3E}">
        <p14:creationId xmlns:p14="http://schemas.microsoft.com/office/powerpoint/2010/main" val="229009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EDC1-B463-4045-A080-B5C783C2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2B039-A2C8-4451-A948-4D8AF7E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dirty="0"/>
              <a:t>Las tablas contenían información recolectada del censo que se llevó a cabo en Guatemala sobre la población y viviendas.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Hay dos tablas que tratan de lo mismo pero una habla de los departamentos y otra de los municipios.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Solo la tabla de “Pueblo” no tiene una pareja de municipal y sólo tiene la versión de departamental</a:t>
            </a:r>
          </a:p>
        </p:txBody>
      </p:sp>
    </p:spTree>
    <p:extLst>
      <p:ext uri="{BB962C8B-B14F-4D97-AF65-F5344CB8AC3E}">
        <p14:creationId xmlns:p14="http://schemas.microsoft.com/office/powerpoint/2010/main" val="31694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57774-7F56-4287-BF74-9B70A2AF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de las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67D36-89DA-4B4F-8088-04EFD339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dirty="0"/>
              <a:t>El trabajo está compuesto por 15 tablas que se dividen entre información desglosada por departamento y otras por municipio.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Todas las tablas tienen dos columnas con los mismos datos, un código y dicho código es específico para cada departamento o para cada municipio.</a:t>
            </a:r>
          </a:p>
          <a:p>
            <a:pPr marL="0" indent="0" algn="just">
              <a:buNone/>
            </a:pPr>
            <a:endParaRPr lang="es-GT" dirty="0"/>
          </a:p>
          <a:p>
            <a:pPr algn="just"/>
            <a:r>
              <a:rPr lang="es-GT" dirty="0"/>
              <a:t>Después de las dos tablas mencionadas previamente, hay columnas que delimitan distintas características observadas </a:t>
            </a:r>
          </a:p>
        </p:txBody>
      </p:sp>
    </p:spTree>
    <p:extLst>
      <p:ext uri="{BB962C8B-B14F-4D97-AF65-F5344CB8AC3E}">
        <p14:creationId xmlns:p14="http://schemas.microsoft.com/office/powerpoint/2010/main" val="21781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B0CB-461B-40D0-B9A0-399D588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División de las regiones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D49DB56-25EB-48DE-BDB4-5722533B7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30" y="2371779"/>
            <a:ext cx="3901140" cy="413440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BE89C4D-8BE6-43ED-B7B8-E45060910184}"/>
              </a:ext>
            </a:extLst>
          </p:cNvPr>
          <p:cNvSpPr txBox="1"/>
          <p:nvPr/>
        </p:nvSpPr>
        <p:spPr>
          <a:xfrm>
            <a:off x="6563108" y="2474311"/>
            <a:ext cx="4008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000" dirty="0"/>
              <a:t>Dividimos los departamentos de Guatemala en 8 regiones:</a:t>
            </a:r>
          </a:p>
          <a:p>
            <a:pPr algn="just"/>
            <a:endParaRPr lang="es-GT" sz="2000" dirty="0"/>
          </a:p>
          <a:p>
            <a:pPr algn="just"/>
            <a:r>
              <a:rPr lang="es-GT" sz="2000" dirty="0"/>
              <a:t>Metropolitana</a:t>
            </a:r>
          </a:p>
          <a:p>
            <a:pPr algn="just"/>
            <a:r>
              <a:rPr lang="es-GT" sz="2000" dirty="0"/>
              <a:t>Petén</a:t>
            </a:r>
          </a:p>
          <a:p>
            <a:pPr algn="just"/>
            <a:r>
              <a:rPr lang="es-GT" sz="2000" dirty="0"/>
              <a:t>Norte</a:t>
            </a:r>
          </a:p>
          <a:p>
            <a:pPr algn="just"/>
            <a:r>
              <a:rPr lang="es-GT" sz="2000" dirty="0"/>
              <a:t>Noroccidental</a:t>
            </a:r>
          </a:p>
          <a:p>
            <a:pPr algn="just"/>
            <a:r>
              <a:rPr lang="es-GT" sz="2000" dirty="0"/>
              <a:t>Suroccidental</a:t>
            </a:r>
          </a:p>
          <a:p>
            <a:pPr algn="just"/>
            <a:r>
              <a:rPr lang="es-GT" sz="2000" dirty="0"/>
              <a:t>Central</a:t>
            </a:r>
          </a:p>
          <a:p>
            <a:pPr algn="just"/>
            <a:r>
              <a:rPr lang="es-GT" sz="2000" dirty="0"/>
              <a:t>Suroriental</a:t>
            </a:r>
          </a:p>
          <a:p>
            <a:pPr algn="just"/>
            <a:r>
              <a:rPr lang="es-GT" sz="2000" dirty="0"/>
              <a:t>Nororiental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515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adora, dibujo&#10;&#10;Descripción generada automáticamente">
            <a:extLst>
              <a:ext uri="{FF2B5EF4-FFF2-40B4-BE49-F238E27FC236}">
                <a16:creationId xmlns:a16="http://schemas.microsoft.com/office/drawing/2014/main" id="{AB976A85-BB9A-4815-A71E-97495792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2" y="2681146"/>
            <a:ext cx="5629835" cy="3488313"/>
          </a:xfrm>
          <a:prstGeom prst="rect">
            <a:avLst/>
          </a:prstGeom>
        </p:spPr>
      </p:pic>
      <p:pic>
        <p:nvPicPr>
          <p:cNvPr id="7" name="Imagen 6" descr="Imagen que contiene captura de pantalla, computadora&#10;&#10;Descripción generada automáticamente">
            <a:extLst>
              <a:ext uri="{FF2B5EF4-FFF2-40B4-BE49-F238E27FC236}">
                <a16:creationId xmlns:a16="http://schemas.microsoft.com/office/drawing/2014/main" id="{A45802F6-0A8B-451A-BA1F-76EBA1AA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1146"/>
            <a:ext cx="5747161" cy="3488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7CF3A8-32F2-4CBC-8BAA-528D66A00E18}"/>
              </a:ext>
            </a:extLst>
          </p:cNvPr>
          <p:cNvSpPr txBox="1"/>
          <p:nvPr/>
        </p:nvSpPr>
        <p:spPr>
          <a:xfrm>
            <a:off x="1075765" y="806823"/>
            <a:ext cx="908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s-GT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Edades de las personas </a:t>
            </a:r>
          </a:p>
        </p:txBody>
      </p:sp>
    </p:spTree>
    <p:extLst>
      <p:ext uri="{BB962C8B-B14F-4D97-AF65-F5344CB8AC3E}">
        <p14:creationId xmlns:p14="http://schemas.microsoft.com/office/powerpoint/2010/main" val="77073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4164-E119-4C4D-86EE-4EC195CE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Población en busca de trabajo</a:t>
            </a:r>
          </a:p>
        </p:txBody>
      </p:sp>
      <p:pic>
        <p:nvPicPr>
          <p:cNvPr id="5" name="Imagen 4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F90A872C-6E69-425F-B723-71956BDBE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" y="2709128"/>
            <a:ext cx="5760579" cy="3501172"/>
          </a:xfrm>
          <a:prstGeom prst="rect">
            <a:avLst/>
          </a:prstGeom>
        </p:spPr>
      </p:pic>
      <p:pic>
        <p:nvPicPr>
          <p:cNvPr id="7" name="Imagen 6" descr="Imagen que contiene dibujo, computadora&#10;&#10;Descripción generada automáticamente">
            <a:extLst>
              <a:ext uri="{FF2B5EF4-FFF2-40B4-BE49-F238E27FC236}">
                <a16:creationId xmlns:a16="http://schemas.microsoft.com/office/drawing/2014/main" id="{EA7C3A17-B81E-43E3-AB44-FF93FAA9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2709127"/>
            <a:ext cx="6184125" cy="35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ABB1-4D03-4783-8C67-4B3382AB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Población Económicamente Activa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CE62CB6-B36C-40D4-96DD-78B90889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43" y="2476500"/>
            <a:ext cx="825451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B1D6-08BA-485C-B1DF-9FF01BAB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Nivel Educativo de 4 años o más</a:t>
            </a:r>
          </a:p>
        </p:txBody>
      </p:sp>
      <p:pic>
        <p:nvPicPr>
          <p:cNvPr id="5" name="Marcador de contenido 4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FF5D361D-4055-4F51-9250-7A00C3B9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52" y="2337282"/>
            <a:ext cx="8394095" cy="4388523"/>
          </a:xfrm>
        </p:spPr>
      </p:pic>
    </p:spTree>
    <p:extLst>
      <p:ext uri="{BB962C8B-B14F-4D97-AF65-F5344CB8AC3E}">
        <p14:creationId xmlns:p14="http://schemas.microsoft.com/office/powerpoint/2010/main" val="34488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265B-D48E-4E66-AA4B-8802B54A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Causa Principal de Inasistencia escolar de 4 a 29 años</a:t>
            </a:r>
          </a:p>
        </p:txBody>
      </p:sp>
      <p:pic>
        <p:nvPicPr>
          <p:cNvPr id="5" name="Marcador de contenido 4" descr="Imagen que contiene lápiz&#10;&#10;Descripción generada automáticamente">
            <a:extLst>
              <a:ext uri="{FF2B5EF4-FFF2-40B4-BE49-F238E27FC236}">
                <a16:creationId xmlns:a16="http://schemas.microsoft.com/office/drawing/2014/main" id="{69FFB6AE-7551-4FF3-98DD-9141DE20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14" y="2348858"/>
            <a:ext cx="8481972" cy="4394114"/>
          </a:xfrm>
        </p:spPr>
      </p:pic>
    </p:spTree>
    <p:extLst>
      <p:ext uri="{BB962C8B-B14F-4D97-AF65-F5344CB8AC3E}">
        <p14:creationId xmlns:p14="http://schemas.microsoft.com/office/powerpoint/2010/main" val="16778418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juntas (ion)</Template>
  <TotalTime>683</TotalTime>
  <Words>272</Words>
  <Application>Microsoft Office PowerPoint</Application>
  <PresentationFormat>Panorámica</PresentationFormat>
  <Paragraphs>44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Sala de reuniones Ion</vt:lpstr>
      <vt:lpstr>Contraste de la región Metropolitana de Guatemala con el resto del territorio nacional</vt:lpstr>
      <vt:lpstr>Descripción de la información</vt:lpstr>
      <vt:lpstr>Descripción de las tablas</vt:lpstr>
      <vt:lpstr>División de las regiones</vt:lpstr>
      <vt:lpstr>Presentación de PowerPoint</vt:lpstr>
      <vt:lpstr>Población en busca de trabajo</vt:lpstr>
      <vt:lpstr>Población Económicamente Activa</vt:lpstr>
      <vt:lpstr>Nivel Educativo de 4 años o más</vt:lpstr>
      <vt:lpstr>Causa Principal de Inasistencia escolar de 4 a 29 años</vt:lpstr>
      <vt:lpstr>Uso de Celular</vt:lpstr>
      <vt:lpstr>Uso de Computadora</vt:lpstr>
      <vt:lpstr>Uso de Internet</vt:lpstr>
      <vt:lpstr>Uso compartido de las herramientas</vt:lpstr>
      <vt:lpstr>Uso compartido de las herramientas</vt:lpstr>
      <vt:lpstr>Correlación entre falta de lugar de estudio y causas de inasistencia </vt:lpstr>
      <vt:lpstr>Correlación entre número de hijos de mujeres de más de 15 años y nivel educativo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Guillermo Puente</dc:creator>
  <cp:lastModifiedBy>Guillermo Puente</cp:lastModifiedBy>
  <cp:revision>11</cp:revision>
  <dcterms:created xsi:type="dcterms:W3CDTF">2019-11-17T23:08:23Z</dcterms:created>
  <dcterms:modified xsi:type="dcterms:W3CDTF">2019-11-21T18:28:51Z</dcterms:modified>
</cp:coreProperties>
</file>