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5"/>
    <p:sldMasterId id="2147483696" r:id="rId6"/>
    <p:sldMasterId id="214748369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y="5143500" cx="9144000"/>
  <p:notesSz cx="6858000" cy="9144000"/>
  <p:embeddedFontLst>
    <p:embeddedFont>
      <p:font typeface="Rajdhani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C32093-489A-49AF-844C-E5D13A2C1498}">
  <a:tblStyle styleId="{C7C32093-489A-49AF-844C-E5D13A2C14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font" Target="fonts/Rajdhani-bold.fntdata"/><Relationship Id="rId14" Type="http://schemas.openxmlformats.org/officeDocument/2006/relationships/slide" Target="slides/slide6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OpenSans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b028b3e22_0_8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b028b3e22_0_8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cb028b3e22_0_8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b028b3e22_0_17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b028b3e22_0_17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cb028b3e22_0_17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b028b3e22_0_25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b028b3e22_0_25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cb028b3e22_0_25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b028b3e22_0_43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b028b3e22_0_43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cb028b3e22_0_43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b028b3e22_0_44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b028b3e22_0_44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cb028b3e22_0_44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b028b3e22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b028b3e22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desa">
  <p:cSld name="Udes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520995" y="-1350765"/>
            <a:ext cx="5449399" cy="7015264"/>
          </a:xfrm>
          <a:custGeom>
            <a:rect b="b" l="l" r="r" t="t"/>
            <a:pathLst>
              <a:path extrusionOk="0" h="7015264" w="5449399">
                <a:moveTo>
                  <a:pt x="5448899" y="3397118"/>
                </a:moveTo>
                <a:cubicBezTo>
                  <a:pt x="5448152" y="3139504"/>
                  <a:pt x="5334829" y="3023194"/>
                  <a:pt x="5212495" y="2935912"/>
                </a:cubicBezTo>
                <a:lnTo>
                  <a:pt x="5207266" y="2932178"/>
                </a:lnTo>
                <a:lnTo>
                  <a:pt x="508808" y="51870"/>
                </a:lnTo>
                <a:lnTo>
                  <a:pt x="498601" y="46044"/>
                </a:lnTo>
                <a:cubicBezTo>
                  <a:pt x="382789" y="-15098"/>
                  <a:pt x="253783" y="-15347"/>
                  <a:pt x="153505" y="45297"/>
                </a:cubicBezTo>
                <a:cubicBezTo>
                  <a:pt x="57061" y="103651"/>
                  <a:pt x="-347" y="210600"/>
                  <a:pt x="2" y="331441"/>
                </a:cubicBezTo>
                <a:lnTo>
                  <a:pt x="499" y="513922"/>
                </a:lnTo>
                <a:cubicBezTo>
                  <a:pt x="1246" y="787718"/>
                  <a:pt x="104611" y="873854"/>
                  <a:pt x="219676" y="944606"/>
                </a:cubicBezTo>
                <a:lnTo>
                  <a:pt x="4335638" y="3495951"/>
                </a:lnTo>
                <a:lnTo>
                  <a:pt x="236207" y="6068855"/>
                </a:lnTo>
                <a:lnTo>
                  <a:pt x="233767" y="6070398"/>
                </a:lnTo>
                <a:cubicBezTo>
                  <a:pt x="119199" y="6141996"/>
                  <a:pt x="16432" y="6228881"/>
                  <a:pt x="17229" y="6502129"/>
                </a:cubicBezTo>
                <a:lnTo>
                  <a:pt x="17727" y="6684659"/>
                </a:lnTo>
                <a:cubicBezTo>
                  <a:pt x="18075" y="6805450"/>
                  <a:pt x="75633" y="6912200"/>
                  <a:pt x="171728" y="6970156"/>
                </a:cubicBezTo>
                <a:cubicBezTo>
                  <a:pt x="221618" y="7000229"/>
                  <a:pt x="278628" y="7015265"/>
                  <a:pt x="337629" y="7015265"/>
                </a:cubicBezTo>
                <a:cubicBezTo>
                  <a:pt x="396979" y="7015265"/>
                  <a:pt x="458371" y="7000030"/>
                  <a:pt x="516476" y="6969608"/>
                </a:cubicBezTo>
                <a:lnTo>
                  <a:pt x="522401" y="6966521"/>
                </a:lnTo>
                <a:lnTo>
                  <a:pt x="5204976" y="4058679"/>
                </a:lnTo>
                <a:lnTo>
                  <a:pt x="5215980" y="4051310"/>
                </a:lnTo>
                <a:cubicBezTo>
                  <a:pt x="5337618" y="3962982"/>
                  <a:pt x="5450094" y="3845776"/>
                  <a:pt x="5449397" y="3588859"/>
                </a:cubicBezTo>
                <a:lnTo>
                  <a:pt x="5448899" y="3397118"/>
                </a:lnTo>
                <a:close/>
              </a:path>
            </a:pathLst>
          </a:custGeom>
          <a:solidFill>
            <a:srgbClr val="ED15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2" name="Google Shape;52;p13"/>
          <p:cNvGrpSpPr/>
          <p:nvPr/>
        </p:nvGrpSpPr>
        <p:grpSpPr>
          <a:xfrm>
            <a:off x="363193" y="1998947"/>
            <a:ext cx="2196917" cy="517858"/>
            <a:chOff x="363193" y="1700338"/>
            <a:chExt cx="2196917" cy="517858"/>
          </a:xfrm>
        </p:grpSpPr>
        <p:sp>
          <p:nvSpPr>
            <p:cNvPr id="53" name="Google Shape;53;p13"/>
            <p:cNvSpPr/>
            <p:nvPr/>
          </p:nvSpPr>
          <p:spPr>
            <a:xfrm>
              <a:off x="363193" y="1700338"/>
              <a:ext cx="179113" cy="291943"/>
            </a:xfrm>
            <a:custGeom>
              <a:rect b="b" l="l" r="r" t="t"/>
              <a:pathLst>
                <a:path extrusionOk="0" h="291943" w="179113">
                  <a:moveTo>
                    <a:pt x="161354" y="17304"/>
                  </a:moveTo>
                  <a:cubicBezTo>
                    <a:pt x="149514" y="5768"/>
                    <a:pt x="133222" y="0"/>
                    <a:pt x="112426" y="0"/>
                  </a:cubicBezTo>
                  <a:lnTo>
                    <a:pt x="7286" y="0"/>
                  </a:lnTo>
                  <a:cubicBezTo>
                    <a:pt x="2429" y="0"/>
                    <a:pt x="0" y="2429"/>
                    <a:pt x="0" y="7286"/>
                  </a:cubicBezTo>
                  <a:lnTo>
                    <a:pt x="0" y="284709"/>
                  </a:lnTo>
                  <a:cubicBezTo>
                    <a:pt x="0" y="289515"/>
                    <a:pt x="2429" y="291944"/>
                    <a:pt x="7286" y="291944"/>
                  </a:cubicBezTo>
                  <a:lnTo>
                    <a:pt x="112426" y="291944"/>
                  </a:lnTo>
                  <a:cubicBezTo>
                    <a:pt x="133222" y="291944"/>
                    <a:pt x="149514" y="286125"/>
                    <a:pt x="161354" y="274437"/>
                  </a:cubicBezTo>
                  <a:cubicBezTo>
                    <a:pt x="173143" y="262750"/>
                    <a:pt x="179113" y="246508"/>
                    <a:pt x="179113" y="225713"/>
                  </a:cubicBezTo>
                  <a:lnTo>
                    <a:pt x="179113" y="57174"/>
                  </a:lnTo>
                  <a:cubicBezTo>
                    <a:pt x="179113" y="36076"/>
                    <a:pt x="173143" y="28840"/>
                    <a:pt x="161354" y="17304"/>
                  </a:cubicBezTo>
                  <a:moveTo>
                    <a:pt x="137219" y="223992"/>
                  </a:moveTo>
                  <a:cubicBezTo>
                    <a:pt x="137219" y="245091"/>
                    <a:pt x="126948" y="255615"/>
                    <a:pt x="106405" y="255615"/>
                  </a:cubicBezTo>
                  <a:lnTo>
                    <a:pt x="46195" y="255615"/>
                  </a:lnTo>
                  <a:cubicBezTo>
                    <a:pt x="43058" y="255615"/>
                    <a:pt x="41489" y="254047"/>
                    <a:pt x="41489" y="250910"/>
                  </a:cubicBezTo>
                  <a:lnTo>
                    <a:pt x="41489" y="40629"/>
                  </a:lnTo>
                  <a:cubicBezTo>
                    <a:pt x="41489" y="37796"/>
                    <a:pt x="43058" y="36329"/>
                    <a:pt x="46195" y="36329"/>
                  </a:cubicBezTo>
                  <a:lnTo>
                    <a:pt x="106456" y="36329"/>
                  </a:lnTo>
                  <a:cubicBezTo>
                    <a:pt x="126998" y="36329"/>
                    <a:pt x="137269" y="37796"/>
                    <a:pt x="137269" y="58844"/>
                  </a:cubicBezTo>
                  <a:lnTo>
                    <a:pt x="137269" y="223992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81164" y="1774310"/>
              <a:ext cx="41489" cy="217920"/>
            </a:xfrm>
            <a:custGeom>
              <a:rect b="b" l="l" r="r" t="t"/>
              <a:pathLst>
                <a:path extrusionOk="0" h="217920" w="41489">
                  <a:moveTo>
                    <a:pt x="34204" y="0"/>
                  </a:moveTo>
                  <a:lnTo>
                    <a:pt x="6831" y="0"/>
                  </a:lnTo>
                  <a:cubicBezTo>
                    <a:pt x="2277" y="0"/>
                    <a:pt x="0" y="2429"/>
                    <a:pt x="0" y="7235"/>
                  </a:cubicBezTo>
                  <a:lnTo>
                    <a:pt x="0" y="210685"/>
                  </a:lnTo>
                  <a:cubicBezTo>
                    <a:pt x="0" y="215492"/>
                    <a:pt x="2429" y="217921"/>
                    <a:pt x="7235" y="217921"/>
                  </a:cubicBezTo>
                  <a:lnTo>
                    <a:pt x="34608" y="217921"/>
                  </a:lnTo>
                  <a:cubicBezTo>
                    <a:pt x="37189" y="217921"/>
                    <a:pt x="38960" y="217415"/>
                    <a:pt x="39972" y="216453"/>
                  </a:cubicBezTo>
                  <a:cubicBezTo>
                    <a:pt x="40933" y="215441"/>
                    <a:pt x="41489" y="213519"/>
                    <a:pt x="41489" y="210685"/>
                  </a:cubicBezTo>
                  <a:lnTo>
                    <a:pt x="41489" y="7235"/>
                  </a:lnTo>
                  <a:cubicBezTo>
                    <a:pt x="41489" y="2429"/>
                    <a:pt x="39061" y="0"/>
                    <a:pt x="34204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81164" y="1701349"/>
              <a:ext cx="41439" cy="43918"/>
            </a:xfrm>
            <a:custGeom>
              <a:rect b="b" l="l" r="r" t="t"/>
              <a:pathLst>
                <a:path extrusionOk="0" h="43918" w="41439">
                  <a:moveTo>
                    <a:pt x="34608" y="0"/>
                  </a:moveTo>
                  <a:lnTo>
                    <a:pt x="6831" y="0"/>
                  </a:lnTo>
                  <a:cubicBezTo>
                    <a:pt x="2277" y="0"/>
                    <a:pt x="0" y="2277"/>
                    <a:pt x="0" y="6881"/>
                  </a:cubicBezTo>
                  <a:lnTo>
                    <a:pt x="0" y="36683"/>
                  </a:lnTo>
                  <a:cubicBezTo>
                    <a:pt x="0" y="41489"/>
                    <a:pt x="2226" y="43918"/>
                    <a:pt x="6831" y="43918"/>
                  </a:cubicBezTo>
                  <a:lnTo>
                    <a:pt x="34608" y="43918"/>
                  </a:lnTo>
                  <a:cubicBezTo>
                    <a:pt x="39162" y="43918"/>
                    <a:pt x="41439" y="41489"/>
                    <a:pt x="41439" y="36683"/>
                  </a:cubicBezTo>
                  <a:lnTo>
                    <a:pt x="41439" y="6831"/>
                  </a:lnTo>
                  <a:cubicBezTo>
                    <a:pt x="41489" y="2277"/>
                    <a:pt x="39162" y="0"/>
                    <a:pt x="34608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658122" y="1774310"/>
              <a:ext cx="169651" cy="284556"/>
            </a:xfrm>
            <a:custGeom>
              <a:rect b="b" l="l" r="r" t="t"/>
              <a:pathLst>
                <a:path extrusionOk="0" h="284556" w="169651">
                  <a:moveTo>
                    <a:pt x="161961" y="0"/>
                  </a:moveTo>
                  <a:lnTo>
                    <a:pt x="66231" y="0"/>
                  </a:lnTo>
                  <a:cubicBezTo>
                    <a:pt x="45436" y="0"/>
                    <a:pt x="29194" y="5768"/>
                    <a:pt x="17557" y="17254"/>
                  </a:cubicBezTo>
                  <a:cubicBezTo>
                    <a:pt x="5869" y="28790"/>
                    <a:pt x="0" y="45132"/>
                    <a:pt x="0" y="66181"/>
                  </a:cubicBezTo>
                  <a:lnTo>
                    <a:pt x="0" y="140963"/>
                  </a:lnTo>
                  <a:cubicBezTo>
                    <a:pt x="0" y="162062"/>
                    <a:pt x="5464" y="178405"/>
                    <a:pt x="16444" y="189941"/>
                  </a:cubicBezTo>
                  <a:cubicBezTo>
                    <a:pt x="27424" y="201477"/>
                    <a:pt x="43159" y="207194"/>
                    <a:pt x="63651" y="207194"/>
                  </a:cubicBezTo>
                  <a:lnTo>
                    <a:pt x="82878" y="207194"/>
                  </a:lnTo>
                  <a:cubicBezTo>
                    <a:pt x="104533" y="207194"/>
                    <a:pt x="118953" y="199503"/>
                    <a:pt x="126088" y="184122"/>
                  </a:cubicBezTo>
                  <a:lnTo>
                    <a:pt x="127808" y="184122"/>
                  </a:lnTo>
                  <a:lnTo>
                    <a:pt x="127808" y="216605"/>
                  </a:lnTo>
                  <a:cubicBezTo>
                    <a:pt x="127808" y="237653"/>
                    <a:pt x="117385" y="248228"/>
                    <a:pt x="96589" y="248228"/>
                  </a:cubicBezTo>
                  <a:lnTo>
                    <a:pt x="22617" y="248228"/>
                  </a:lnTo>
                  <a:cubicBezTo>
                    <a:pt x="17760" y="248228"/>
                    <a:pt x="15381" y="250657"/>
                    <a:pt x="15381" y="255514"/>
                  </a:cubicBezTo>
                  <a:lnTo>
                    <a:pt x="15381" y="277726"/>
                  </a:lnTo>
                  <a:cubicBezTo>
                    <a:pt x="15381" y="282280"/>
                    <a:pt x="17810" y="284557"/>
                    <a:pt x="22617" y="284557"/>
                  </a:cubicBezTo>
                  <a:lnTo>
                    <a:pt x="102965" y="284557"/>
                  </a:lnTo>
                  <a:cubicBezTo>
                    <a:pt x="123760" y="284557"/>
                    <a:pt x="140052" y="278789"/>
                    <a:pt x="151892" y="267303"/>
                  </a:cubicBezTo>
                  <a:cubicBezTo>
                    <a:pt x="163681" y="255717"/>
                    <a:pt x="169651" y="239576"/>
                    <a:pt x="169651" y="218781"/>
                  </a:cubicBezTo>
                  <a:lnTo>
                    <a:pt x="169651" y="7235"/>
                  </a:lnTo>
                  <a:cubicBezTo>
                    <a:pt x="169651" y="2429"/>
                    <a:pt x="167122" y="0"/>
                    <a:pt x="161961" y="0"/>
                  </a:cubicBezTo>
                  <a:moveTo>
                    <a:pt x="127757" y="134638"/>
                  </a:moveTo>
                  <a:cubicBezTo>
                    <a:pt x="127757" y="158571"/>
                    <a:pt x="116069" y="170511"/>
                    <a:pt x="92694" y="170511"/>
                  </a:cubicBezTo>
                  <a:lnTo>
                    <a:pt x="72202" y="170511"/>
                  </a:lnTo>
                  <a:cubicBezTo>
                    <a:pt x="51963" y="170511"/>
                    <a:pt x="41844" y="159987"/>
                    <a:pt x="41844" y="138888"/>
                  </a:cubicBezTo>
                  <a:lnTo>
                    <a:pt x="41844" y="67952"/>
                  </a:lnTo>
                  <a:cubicBezTo>
                    <a:pt x="41844" y="46903"/>
                    <a:pt x="51963" y="36329"/>
                    <a:pt x="72202" y="36329"/>
                  </a:cubicBezTo>
                  <a:lnTo>
                    <a:pt x="123052" y="36329"/>
                  </a:lnTo>
                  <a:cubicBezTo>
                    <a:pt x="126189" y="36329"/>
                    <a:pt x="127757" y="37745"/>
                    <a:pt x="127757" y="40579"/>
                  </a:cubicBezTo>
                  <a:lnTo>
                    <a:pt x="127757" y="134638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866227" y="1701349"/>
              <a:ext cx="41439" cy="43918"/>
            </a:xfrm>
            <a:custGeom>
              <a:rect b="b" l="l" r="r" t="t"/>
              <a:pathLst>
                <a:path extrusionOk="0" h="43918" w="41439">
                  <a:moveTo>
                    <a:pt x="34608" y="0"/>
                  </a:moveTo>
                  <a:lnTo>
                    <a:pt x="6831" y="0"/>
                  </a:lnTo>
                  <a:cubicBezTo>
                    <a:pt x="2277" y="0"/>
                    <a:pt x="0" y="2277"/>
                    <a:pt x="0" y="6881"/>
                  </a:cubicBezTo>
                  <a:lnTo>
                    <a:pt x="0" y="36683"/>
                  </a:lnTo>
                  <a:cubicBezTo>
                    <a:pt x="0" y="41489"/>
                    <a:pt x="2277" y="43918"/>
                    <a:pt x="6831" y="43918"/>
                  </a:cubicBezTo>
                  <a:lnTo>
                    <a:pt x="34608" y="43918"/>
                  </a:lnTo>
                  <a:cubicBezTo>
                    <a:pt x="39162" y="43918"/>
                    <a:pt x="41439" y="41489"/>
                    <a:pt x="41439" y="36683"/>
                  </a:cubicBezTo>
                  <a:lnTo>
                    <a:pt x="41439" y="6831"/>
                  </a:lnTo>
                  <a:cubicBezTo>
                    <a:pt x="41489" y="2277"/>
                    <a:pt x="39213" y="0"/>
                    <a:pt x="34608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66227" y="1774310"/>
              <a:ext cx="41489" cy="217920"/>
            </a:xfrm>
            <a:custGeom>
              <a:rect b="b" l="l" r="r" t="t"/>
              <a:pathLst>
                <a:path extrusionOk="0" h="217920" w="41489">
                  <a:moveTo>
                    <a:pt x="34204" y="0"/>
                  </a:moveTo>
                  <a:lnTo>
                    <a:pt x="6831" y="0"/>
                  </a:lnTo>
                  <a:cubicBezTo>
                    <a:pt x="2277" y="0"/>
                    <a:pt x="0" y="2429"/>
                    <a:pt x="0" y="7235"/>
                  </a:cubicBezTo>
                  <a:lnTo>
                    <a:pt x="0" y="210685"/>
                  </a:lnTo>
                  <a:cubicBezTo>
                    <a:pt x="0" y="215492"/>
                    <a:pt x="2429" y="217921"/>
                    <a:pt x="7286" y="217921"/>
                  </a:cubicBezTo>
                  <a:lnTo>
                    <a:pt x="34659" y="217921"/>
                  </a:lnTo>
                  <a:cubicBezTo>
                    <a:pt x="37239" y="217921"/>
                    <a:pt x="39010" y="217415"/>
                    <a:pt x="39972" y="216453"/>
                  </a:cubicBezTo>
                  <a:cubicBezTo>
                    <a:pt x="40983" y="215441"/>
                    <a:pt x="41489" y="213519"/>
                    <a:pt x="41489" y="210685"/>
                  </a:cubicBezTo>
                  <a:lnTo>
                    <a:pt x="41489" y="7235"/>
                  </a:lnTo>
                  <a:cubicBezTo>
                    <a:pt x="41489" y="2429"/>
                    <a:pt x="39061" y="0"/>
                    <a:pt x="34204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925274" y="1701552"/>
              <a:ext cx="130337" cy="290678"/>
            </a:xfrm>
            <a:custGeom>
              <a:rect b="b" l="l" r="r" t="t"/>
              <a:pathLst>
                <a:path extrusionOk="0" h="290678" w="130337">
                  <a:moveTo>
                    <a:pt x="122596" y="254401"/>
                  </a:moveTo>
                  <a:lnTo>
                    <a:pt x="105950" y="254401"/>
                  </a:lnTo>
                  <a:cubicBezTo>
                    <a:pt x="84547" y="254401"/>
                    <a:pt x="73872" y="244029"/>
                    <a:pt x="73872" y="223233"/>
                  </a:cubicBezTo>
                  <a:lnTo>
                    <a:pt x="73872" y="113337"/>
                  </a:lnTo>
                  <a:cubicBezTo>
                    <a:pt x="73872" y="110504"/>
                    <a:pt x="75440" y="109087"/>
                    <a:pt x="78577" y="109087"/>
                  </a:cubicBezTo>
                  <a:lnTo>
                    <a:pt x="118346" y="109087"/>
                  </a:lnTo>
                  <a:cubicBezTo>
                    <a:pt x="123457" y="109087"/>
                    <a:pt x="126037" y="106810"/>
                    <a:pt x="126037" y="102256"/>
                  </a:cubicBezTo>
                  <a:lnTo>
                    <a:pt x="126037" y="80044"/>
                  </a:lnTo>
                  <a:cubicBezTo>
                    <a:pt x="126037" y="75238"/>
                    <a:pt x="123457" y="72809"/>
                    <a:pt x="118346" y="72809"/>
                  </a:cubicBezTo>
                  <a:lnTo>
                    <a:pt x="78577" y="72809"/>
                  </a:lnTo>
                  <a:cubicBezTo>
                    <a:pt x="75440" y="72809"/>
                    <a:pt x="73872" y="71342"/>
                    <a:pt x="73872" y="68508"/>
                  </a:cubicBezTo>
                  <a:lnTo>
                    <a:pt x="73872" y="7286"/>
                  </a:lnTo>
                  <a:cubicBezTo>
                    <a:pt x="73872" y="2429"/>
                    <a:pt x="71443" y="0"/>
                    <a:pt x="66636" y="0"/>
                  </a:cubicBezTo>
                  <a:lnTo>
                    <a:pt x="39719" y="0"/>
                  </a:lnTo>
                  <a:cubicBezTo>
                    <a:pt x="34608" y="0"/>
                    <a:pt x="32028" y="2429"/>
                    <a:pt x="32028" y="7286"/>
                  </a:cubicBezTo>
                  <a:lnTo>
                    <a:pt x="32028" y="68458"/>
                  </a:lnTo>
                  <a:cubicBezTo>
                    <a:pt x="32028" y="71291"/>
                    <a:pt x="30611" y="72758"/>
                    <a:pt x="27778" y="72758"/>
                  </a:cubicBezTo>
                  <a:lnTo>
                    <a:pt x="7235" y="72758"/>
                  </a:lnTo>
                  <a:cubicBezTo>
                    <a:pt x="2429" y="72758"/>
                    <a:pt x="0" y="75187"/>
                    <a:pt x="0" y="79994"/>
                  </a:cubicBezTo>
                  <a:lnTo>
                    <a:pt x="0" y="102206"/>
                  </a:lnTo>
                  <a:cubicBezTo>
                    <a:pt x="0" y="104786"/>
                    <a:pt x="455" y="106557"/>
                    <a:pt x="1518" y="107569"/>
                  </a:cubicBezTo>
                  <a:cubicBezTo>
                    <a:pt x="2530" y="108581"/>
                    <a:pt x="4402" y="109036"/>
                    <a:pt x="7235" y="109036"/>
                  </a:cubicBezTo>
                  <a:lnTo>
                    <a:pt x="27778" y="109036"/>
                  </a:lnTo>
                  <a:cubicBezTo>
                    <a:pt x="30611" y="109036"/>
                    <a:pt x="32028" y="110453"/>
                    <a:pt x="32028" y="113286"/>
                  </a:cubicBezTo>
                  <a:lnTo>
                    <a:pt x="32028" y="225308"/>
                  </a:lnTo>
                  <a:cubicBezTo>
                    <a:pt x="32028" y="246103"/>
                    <a:pt x="38049" y="262193"/>
                    <a:pt x="49990" y="273577"/>
                  </a:cubicBezTo>
                  <a:cubicBezTo>
                    <a:pt x="61931" y="285012"/>
                    <a:pt x="78476" y="290679"/>
                    <a:pt x="99575" y="290679"/>
                  </a:cubicBezTo>
                  <a:lnTo>
                    <a:pt x="122647" y="290679"/>
                  </a:lnTo>
                  <a:cubicBezTo>
                    <a:pt x="127757" y="290679"/>
                    <a:pt x="130338" y="288402"/>
                    <a:pt x="130338" y="283848"/>
                  </a:cubicBezTo>
                  <a:lnTo>
                    <a:pt x="130338" y="261636"/>
                  </a:lnTo>
                  <a:cubicBezTo>
                    <a:pt x="130287" y="256830"/>
                    <a:pt x="127757" y="254401"/>
                    <a:pt x="122596" y="254401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075243" y="1774310"/>
              <a:ext cx="169651" cy="217920"/>
            </a:xfrm>
            <a:custGeom>
              <a:rect b="b" l="l" r="r" t="t"/>
              <a:pathLst>
                <a:path extrusionOk="0" h="217920" w="169651">
                  <a:moveTo>
                    <a:pt x="161961" y="0"/>
                  </a:moveTo>
                  <a:lnTo>
                    <a:pt x="66231" y="0"/>
                  </a:lnTo>
                  <a:cubicBezTo>
                    <a:pt x="45132" y="0"/>
                    <a:pt x="28840" y="5768"/>
                    <a:pt x="17304" y="17254"/>
                  </a:cubicBezTo>
                  <a:cubicBezTo>
                    <a:pt x="5768" y="28790"/>
                    <a:pt x="0" y="45132"/>
                    <a:pt x="0" y="66181"/>
                  </a:cubicBezTo>
                  <a:lnTo>
                    <a:pt x="0" y="151689"/>
                  </a:lnTo>
                  <a:cubicBezTo>
                    <a:pt x="0" y="172485"/>
                    <a:pt x="5768" y="188726"/>
                    <a:pt x="17304" y="200414"/>
                  </a:cubicBezTo>
                  <a:cubicBezTo>
                    <a:pt x="28840" y="212102"/>
                    <a:pt x="45183" y="217921"/>
                    <a:pt x="66231" y="217921"/>
                  </a:cubicBezTo>
                  <a:lnTo>
                    <a:pt x="82878" y="217921"/>
                  </a:lnTo>
                  <a:cubicBezTo>
                    <a:pt x="104786" y="217921"/>
                    <a:pt x="119206" y="210382"/>
                    <a:pt x="126037" y="195253"/>
                  </a:cubicBezTo>
                  <a:lnTo>
                    <a:pt x="127757" y="195253"/>
                  </a:lnTo>
                  <a:lnTo>
                    <a:pt x="127757" y="210685"/>
                  </a:lnTo>
                  <a:cubicBezTo>
                    <a:pt x="127757" y="215543"/>
                    <a:pt x="130186" y="217921"/>
                    <a:pt x="135043" y="217921"/>
                  </a:cubicBezTo>
                  <a:lnTo>
                    <a:pt x="161961" y="217921"/>
                  </a:lnTo>
                  <a:cubicBezTo>
                    <a:pt x="167122" y="217921"/>
                    <a:pt x="169651" y="215492"/>
                    <a:pt x="169651" y="210685"/>
                  </a:cubicBezTo>
                  <a:lnTo>
                    <a:pt x="169651" y="7235"/>
                  </a:lnTo>
                  <a:cubicBezTo>
                    <a:pt x="169651" y="2429"/>
                    <a:pt x="167122" y="0"/>
                    <a:pt x="161961" y="0"/>
                  </a:cubicBezTo>
                  <a:moveTo>
                    <a:pt x="127808" y="145314"/>
                  </a:moveTo>
                  <a:cubicBezTo>
                    <a:pt x="127808" y="169550"/>
                    <a:pt x="116120" y="181643"/>
                    <a:pt x="92744" y="181643"/>
                  </a:cubicBezTo>
                  <a:lnTo>
                    <a:pt x="72202" y="181643"/>
                  </a:lnTo>
                  <a:cubicBezTo>
                    <a:pt x="51710" y="181643"/>
                    <a:pt x="41439" y="171119"/>
                    <a:pt x="41439" y="150020"/>
                  </a:cubicBezTo>
                  <a:lnTo>
                    <a:pt x="41439" y="67952"/>
                  </a:lnTo>
                  <a:cubicBezTo>
                    <a:pt x="41439" y="46903"/>
                    <a:pt x="51710" y="36329"/>
                    <a:pt x="72202" y="36329"/>
                  </a:cubicBezTo>
                  <a:lnTo>
                    <a:pt x="123052" y="36329"/>
                  </a:lnTo>
                  <a:cubicBezTo>
                    <a:pt x="126189" y="36329"/>
                    <a:pt x="127757" y="37745"/>
                    <a:pt x="127757" y="40579"/>
                  </a:cubicBezTo>
                  <a:lnTo>
                    <a:pt x="127757" y="145314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283348" y="1700894"/>
              <a:ext cx="41489" cy="291387"/>
            </a:xfrm>
            <a:custGeom>
              <a:rect b="b" l="l" r="r" t="t"/>
              <a:pathLst>
                <a:path extrusionOk="0" h="291387" w="41489">
                  <a:moveTo>
                    <a:pt x="34203" y="0"/>
                  </a:moveTo>
                  <a:lnTo>
                    <a:pt x="7286" y="0"/>
                  </a:lnTo>
                  <a:cubicBezTo>
                    <a:pt x="2429" y="0"/>
                    <a:pt x="0" y="2429"/>
                    <a:pt x="0" y="7286"/>
                  </a:cubicBezTo>
                  <a:lnTo>
                    <a:pt x="0" y="284152"/>
                  </a:lnTo>
                  <a:cubicBezTo>
                    <a:pt x="0" y="288959"/>
                    <a:pt x="2429" y="291387"/>
                    <a:pt x="7286" y="291387"/>
                  </a:cubicBezTo>
                  <a:lnTo>
                    <a:pt x="34203" y="291387"/>
                  </a:lnTo>
                  <a:cubicBezTo>
                    <a:pt x="39061" y="291387"/>
                    <a:pt x="41489" y="288959"/>
                    <a:pt x="41489" y="284152"/>
                  </a:cubicBezTo>
                  <a:lnTo>
                    <a:pt x="41489" y="7286"/>
                  </a:lnTo>
                  <a:cubicBezTo>
                    <a:pt x="41489" y="2479"/>
                    <a:pt x="39061" y="0"/>
                    <a:pt x="34203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373056" y="1700338"/>
              <a:ext cx="171018" cy="291943"/>
            </a:xfrm>
            <a:custGeom>
              <a:rect b="b" l="l" r="r" t="t"/>
              <a:pathLst>
                <a:path extrusionOk="0" h="291943" w="171018">
                  <a:moveTo>
                    <a:pt x="166312" y="0"/>
                  </a:moveTo>
                  <a:lnTo>
                    <a:pt x="153916" y="0"/>
                  </a:lnTo>
                  <a:cubicBezTo>
                    <a:pt x="151032" y="0"/>
                    <a:pt x="149615" y="1720"/>
                    <a:pt x="149615" y="5161"/>
                  </a:cubicBezTo>
                  <a:lnTo>
                    <a:pt x="149615" y="138939"/>
                  </a:lnTo>
                  <a:cubicBezTo>
                    <a:pt x="149615" y="141519"/>
                    <a:pt x="148198" y="142784"/>
                    <a:pt x="145314" y="142784"/>
                  </a:cubicBezTo>
                  <a:lnTo>
                    <a:pt x="25653" y="142784"/>
                  </a:lnTo>
                  <a:cubicBezTo>
                    <a:pt x="22769" y="142784"/>
                    <a:pt x="21403" y="141519"/>
                    <a:pt x="21403" y="138939"/>
                  </a:cubicBezTo>
                  <a:lnTo>
                    <a:pt x="21403" y="5161"/>
                  </a:lnTo>
                  <a:cubicBezTo>
                    <a:pt x="21403" y="1720"/>
                    <a:pt x="19834" y="0"/>
                    <a:pt x="16697" y="0"/>
                  </a:cubicBezTo>
                  <a:lnTo>
                    <a:pt x="4301" y="0"/>
                  </a:lnTo>
                  <a:cubicBezTo>
                    <a:pt x="1417" y="0"/>
                    <a:pt x="0" y="1720"/>
                    <a:pt x="0" y="5161"/>
                  </a:cubicBezTo>
                  <a:lnTo>
                    <a:pt x="0" y="286834"/>
                  </a:lnTo>
                  <a:cubicBezTo>
                    <a:pt x="0" y="290274"/>
                    <a:pt x="1417" y="291944"/>
                    <a:pt x="4301" y="291944"/>
                  </a:cubicBezTo>
                  <a:lnTo>
                    <a:pt x="16697" y="291944"/>
                  </a:lnTo>
                  <a:cubicBezTo>
                    <a:pt x="19834" y="291944"/>
                    <a:pt x="21403" y="290274"/>
                    <a:pt x="21403" y="286834"/>
                  </a:cubicBezTo>
                  <a:lnTo>
                    <a:pt x="21403" y="165907"/>
                  </a:lnTo>
                  <a:cubicBezTo>
                    <a:pt x="21403" y="163377"/>
                    <a:pt x="22819" y="162062"/>
                    <a:pt x="25653" y="162062"/>
                  </a:cubicBezTo>
                  <a:lnTo>
                    <a:pt x="145314" y="162062"/>
                  </a:lnTo>
                  <a:cubicBezTo>
                    <a:pt x="148198" y="162062"/>
                    <a:pt x="149615" y="163377"/>
                    <a:pt x="149615" y="165907"/>
                  </a:cubicBezTo>
                  <a:lnTo>
                    <a:pt x="149615" y="286834"/>
                  </a:lnTo>
                  <a:cubicBezTo>
                    <a:pt x="149615" y="290274"/>
                    <a:pt x="151032" y="291944"/>
                    <a:pt x="153916" y="291944"/>
                  </a:cubicBezTo>
                  <a:lnTo>
                    <a:pt x="166312" y="291944"/>
                  </a:lnTo>
                  <a:cubicBezTo>
                    <a:pt x="169449" y="291944"/>
                    <a:pt x="171018" y="290274"/>
                    <a:pt x="171018" y="286834"/>
                  </a:cubicBezTo>
                  <a:lnTo>
                    <a:pt x="171018" y="5161"/>
                  </a:lnTo>
                  <a:cubicBezTo>
                    <a:pt x="171068" y="1720"/>
                    <a:pt x="169500" y="0"/>
                    <a:pt x="166312" y="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591129" y="1774310"/>
              <a:ext cx="156799" cy="217971"/>
            </a:xfrm>
            <a:custGeom>
              <a:rect b="b" l="l" r="r" t="t"/>
              <a:pathLst>
                <a:path extrusionOk="0" h="217971" w="156799">
                  <a:moveTo>
                    <a:pt x="96539" y="0"/>
                  </a:moveTo>
                  <a:lnTo>
                    <a:pt x="59806" y="0"/>
                  </a:lnTo>
                  <a:cubicBezTo>
                    <a:pt x="41287" y="0"/>
                    <a:pt x="26715" y="5414"/>
                    <a:pt x="15989" y="16242"/>
                  </a:cubicBezTo>
                  <a:cubicBezTo>
                    <a:pt x="5313" y="27069"/>
                    <a:pt x="0" y="41844"/>
                    <a:pt x="0" y="60666"/>
                  </a:cubicBezTo>
                  <a:lnTo>
                    <a:pt x="0" y="157255"/>
                  </a:lnTo>
                  <a:cubicBezTo>
                    <a:pt x="0" y="176077"/>
                    <a:pt x="5313" y="190902"/>
                    <a:pt x="15989" y="201730"/>
                  </a:cubicBezTo>
                  <a:cubicBezTo>
                    <a:pt x="26715" y="212557"/>
                    <a:pt x="41287" y="217971"/>
                    <a:pt x="59806" y="217971"/>
                  </a:cubicBezTo>
                  <a:lnTo>
                    <a:pt x="96539" y="217971"/>
                  </a:lnTo>
                  <a:cubicBezTo>
                    <a:pt x="115108" y="217971"/>
                    <a:pt x="129781" y="212557"/>
                    <a:pt x="140609" y="201730"/>
                  </a:cubicBezTo>
                  <a:cubicBezTo>
                    <a:pt x="151437" y="190902"/>
                    <a:pt x="156800" y="176077"/>
                    <a:pt x="156800" y="157255"/>
                  </a:cubicBezTo>
                  <a:lnTo>
                    <a:pt x="156800" y="60666"/>
                  </a:lnTo>
                  <a:cubicBezTo>
                    <a:pt x="156800" y="41844"/>
                    <a:pt x="151386" y="27069"/>
                    <a:pt x="140609" y="16242"/>
                  </a:cubicBezTo>
                  <a:cubicBezTo>
                    <a:pt x="129781" y="5414"/>
                    <a:pt x="115108" y="0"/>
                    <a:pt x="96539" y="0"/>
                  </a:cubicBezTo>
                  <a:moveTo>
                    <a:pt x="135499" y="156850"/>
                  </a:moveTo>
                  <a:cubicBezTo>
                    <a:pt x="135499" y="170258"/>
                    <a:pt x="131957" y="180580"/>
                    <a:pt x="124974" y="187866"/>
                  </a:cubicBezTo>
                  <a:cubicBezTo>
                    <a:pt x="117992" y="195102"/>
                    <a:pt x="107974" y="198744"/>
                    <a:pt x="94869" y="198744"/>
                  </a:cubicBezTo>
                  <a:lnTo>
                    <a:pt x="61526" y="198744"/>
                  </a:lnTo>
                  <a:cubicBezTo>
                    <a:pt x="48421" y="198744"/>
                    <a:pt x="38403" y="195102"/>
                    <a:pt x="31623" y="187866"/>
                  </a:cubicBezTo>
                  <a:cubicBezTo>
                    <a:pt x="24792" y="180580"/>
                    <a:pt x="21352" y="170258"/>
                    <a:pt x="21352" y="156850"/>
                  </a:cubicBezTo>
                  <a:lnTo>
                    <a:pt x="21352" y="61121"/>
                  </a:lnTo>
                  <a:cubicBezTo>
                    <a:pt x="21352" y="47713"/>
                    <a:pt x="24792" y="37340"/>
                    <a:pt x="31623" y="30105"/>
                  </a:cubicBezTo>
                  <a:cubicBezTo>
                    <a:pt x="38454" y="22819"/>
                    <a:pt x="48421" y="19176"/>
                    <a:pt x="61526" y="19176"/>
                  </a:cubicBezTo>
                  <a:lnTo>
                    <a:pt x="94869" y="19176"/>
                  </a:lnTo>
                  <a:cubicBezTo>
                    <a:pt x="107974" y="19176"/>
                    <a:pt x="118043" y="22819"/>
                    <a:pt x="124974" y="30105"/>
                  </a:cubicBezTo>
                  <a:cubicBezTo>
                    <a:pt x="131957" y="37340"/>
                    <a:pt x="135499" y="47713"/>
                    <a:pt x="135499" y="61121"/>
                  </a:cubicBezTo>
                  <a:lnTo>
                    <a:pt x="135499" y="156850"/>
                  </a:lnTo>
                  <a:close/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788204" y="1774310"/>
              <a:ext cx="154674" cy="217971"/>
            </a:xfrm>
            <a:custGeom>
              <a:rect b="b" l="l" r="r" t="t"/>
              <a:pathLst>
                <a:path extrusionOk="0" h="217971" w="154674">
                  <a:moveTo>
                    <a:pt x="150374" y="0"/>
                  </a:moveTo>
                  <a:lnTo>
                    <a:pt x="138028" y="0"/>
                  </a:lnTo>
                  <a:cubicBezTo>
                    <a:pt x="134891" y="0"/>
                    <a:pt x="133323" y="1670"/>
                    <a:pt x="133323" y="5110"/>
                  </a:cubicBezTo>
                  <a:lnTo>
                    <a:pt x="133323" y="156850"/>
                  </a:lnTo>
                  <a:cubicBezTo>
                    <a:pt x="133323" y="170258"/>
                    <a:pt x="129376" y="180580"/>
                    <a:pt x="121584" y="187866"/>
                  </a:cubicBezTo>
                  <a:cubicBezTo>
                    <a:pt x="113742" y="195102"/>
                    <a:pt x="103015" y="198744"/>
                    <a:pt x="89304" y="198744"/>
                  </a:cubicBezTo>
                  <a:lnTo>
                    <a:pt x="61526" y="198744"/>
                  </a:lnTo>
                  <a:cubicBezTo>
                    <a:pt x="48421" y="198744"/>
                    <a:pt x="38454" y="195051"/>
                    <a:pt x="31572" y="187613"/>
                  </a:cubicBezTo>
                  <a:cubicBezTo>
                    <a:pt x="24742" y="180226"/>
                    <a:pt x="21301" y="169803"/>
                    <a:pt x="21301" y="156446"/>
                  </a:cubicBezTo>
                  <a:lnTo>
                    <a:pt x="21301" y="5110"/>
                  </a:lnTo>
                  <a:cubicBezTo>
                    <a:pt x="21301" y="1720"/>
                    <a:pt x="19733" y="0"/>
                    <a:pt x="16646" y="0"/>
                  </a:cubicBezTo>
                  <a:lnTo>
                    <a:pt x="4250" y="0"/>
                  </a:lnTo>
                  <a:cubicBezTo>
                    <a:pt x="1417" y="0"/>
                    <a:pt x="0" y="1670"/>
                    <a:pt x="0" y="5110"/>
                  </a:cubicBezTo>
                  <a:lnTo>
                    <a:pt x="0" y="157255"/>
                  </a:lnTo>
                  <a:cubicBezTo>
                    <a:pt x="0" y="176077"/>
                    <a:pt x="5262" y="190902"/>
                    <a:pt x="15786" y="201730"/>
                  </a:cubicBezTo>
                  <a:cubicBezTo>
                    <a:pt x="26310" y="212557"/>
                    <a:pt x="40730" y="217971"/>
                    <a:pt x="58996" y="217971"/>
                  </a:cubicBezTo>
                  <a:lnTo>
                    <a:pt x="87178" y="217971"/>
                  </a:lnTo>
                  <a:cubicBezTo>
                    <a:pt x="109391" y="217971"/>
                    <a:pt x="124215" y="210584"/>
                    <a:pt x="131602" y="195759"/>
                  </a:cubicBezTo>
                  <a:lnTo>
                    <a:pt x="133323" y="195759"/>
                  </a:lnTo>
                  <a:lnTo>
                    <a:pt x="133323" y="212861"/>
                  </a:lnTo>
                  <a:cubicBezTo>
                    <a:pt x="133323" y="216302"/>
                    <a:pt x="134891" y="217971"/>
                    <a:pt x="138028" y="217971"/>
                  </a:cubicBezTo>
                  <a:lnTo>
                    <a:pt x="150374" y="217971"/>
                  </a:lnTo>
                  <a:cubicBezTo>
                    <a:pt x="153207" y="217971"/>
                    <a:pt x="154675" y="216302"/>
                    <a:pt x="154675" y="212861"/>
                  </a:cubicBezTo>
                  <a:lnTo>
                    <a:pt x="154675" y="5110"/>
                  </a:lnTo>
                  <a:cubicBezTo>
                    <a:pt x="154675" y="1720"/>
                    <a:pt x="153207" y="0"/>
                    <a:pt x="150374" y="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979207" y="1774361"/>
              <a:ext cx="139849" cy="217971"/>
            </a:xfrm>
            <a:custGeom>
              <a:rect b="b" l="l" r="r" t="t"/>
              <a:pathLst>
                <a:path extrusionOk="0" h="217971" w="139849">
                  <a:moveTo>
                    <a:pt x="102560" y="105950"/>
                  </a:moveTo>
                  <a:lnTo>
                    <a:pt x="49130" y="84547"/>
                  </a:lnTo>
                  <a:cubicBezTo>
                    <a:pt x="40022" y="81410"/>
                    <a:pt x="33242" y="77565"/>
                    <a:pt x="28840" y="73011"/>
                  </a:cubicBezTo>
                  <a:cubicBezTo>
                    <a:pt x="24438" y="68458"/>
                    <a:pt x="22212" y="62184"/>
                    <a:pt x="22212" y="54189"/>
                  </a:cubicBezTo>
                  <a:lnTo>
                    <a:pt x="22212" y="44373"/>
                  </a:lnTo>
                  <a:cubicBezTo>
                    <a:pt x="22212" y="37543"/>
                    <a:pt x="25147" y="31572"/>
                    <a:pt x="30965" y="26462"/>
                  </a:cubicBezTo>
                  <a:cubicBezTo>
                    <a:pt x="36835" y="21352"/>
                    <a:pt x="45588" y="18771"/>
                    <a:pt x="57276" y="18771"/>
                  </a:cubicBezTo>
                  <a:lnTo>
                    <a:pt x="124367" y="18771"/>
                  </a:lnTo>
                  <a:cubicBezTo>
                    <a:pt x="127504" y="18771"/>
                    <a:pt x="129073" y="17355"/>
                    <a:pt x="129073" y="14521"/>
                  </a:cubicBezTo>
                  <a:lnTo>
                    <a:pt x="129073" y="4655"/>
                  </a:lnTo>
                  <a:cubicBezTo>
                    <a:pt x="129073" y="1518"/>
                    <a:pt x="127504" y="0"/>
                    <a:pt x="124367" y="0"/>
                  </a:cubicBezTo>
                  <a:lnTo>
                    <a:pt x="55151" y="0"/>
                  </a:lnTo>
                  <a:cubicBezTo>
                    <a:pt x="18367" y="0"/>
                    <a:pt x="0" y="16646"/>
                    <a:pt x="0" y="49990"/>
                  </a:cubicBezTo>
                  <a:cubicBezTo>
                    <a:pt x="0" y="63651"/>
                    <a:pt x="3036" y="74377"/>
                    <a:pt x="9209" y="82018"/>
                  </a:cubicBezTo>
                  <a:cubicBezTo>
                    <a:pt x="15331" y="89708"/>
                    <a:pt x="25703" y="96438"/>
                    <a:pt x="40224" y="102104"/>
                  </a:cubicBezTo>
                  <a:lnTo>
                    <a:pt x="93655" y="122647"/>
                  </a:lnTo>
                  <a:cubicBezTo>
                    <a:pt x="109643" y="128364"/>
                    <a:pt x="117638" y="140457"/>
                    <a:pt x="117638" y="158975"/>
                  </a:cubicBezTo>
                  <a:lnTo>
                    <a:pt x="117638" y="169247"/>
                  </a:lnTo>
                  <a:cubicBezTo>
                    <a:pt x="117638" y="189182"/>
                    <a:pt x="104786" y="199149"/>
                    <a:pt x="79184" y="199149"/>
                  </a:cubicBezTo>
                  <a:lnTo>
                    <a:pt x="6932" y="199149"/>
                  </a:lnTo>
                  <a:cubicBezTo>
                    <a:pt x="3795" y="199149"/>
                    <a:pt x="2226" y="200617"/>
                    <a:pt x="2226" y="203450"/>
                  </a:cubicBezTo>
                  <a:lnTo>
                    <a:pt x="2226" y="213266"/>
                  </a:lnTo>
                  <a:cubicBezTo>
                    <a:pt x="2226" y="216453"/>
                    <a:pt x="3795" y="217971"/>
                    <a:pt x="6932" y="217971"/>
                  </a:cubicBezTo>
                  <a:lnTo>
                    <a:pt x="81309" y="217971"/>
                  </a:lnTo>
                  <a:cubicBezTo>
                    <a:pt x="101244" y="217971"/>
                    <a:pt x="115968" y="213873"/>
                    <a:pt x="125531" y="205575"/>
                  </a:cubicBezTo>
                  <a:cubicBezTo>
                    <a:pt x="135043" y="197328"/>
                    <a:pt x="139850" y="184628"/>
                    <a:pt x="139850" y="167526"/>
                  </a:cubicBezTo>
                  <a:cubicBezTo>
                    <a:pt x="139850" y="150424"/>
                    <a:pt x="137371" y="137118"/>
                    <a:pt x="132361" y="127555"/>
                  </a:cubicBezTo>
                  <a:cubicBezTo>
                    <a:pt x="127251" y="117992"/>
                    <a:pt x="117334" y="110757"/>
                    <a:pt x="102560" y="10595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152704" y="1774310"/>
              <a:ext cx="156850" cy="217971"/>
            </a:xfrm>
            <a:custGeom>
              <a:rect b="b" l="l" r="r" t="t"/>
              <a:pathLst>
                <a:path extrusionOk="0" h="217971" w="156850">
                  <a:moveTo>
                    <a:pt x="96589" y="0"/>
                  </a:moveTo>
                  <a:lnTo>
                    <a:pt x="59856" y="0"/>
                  </a:lnTo>
                  <a:cubicBezTo>
                    <a:pt x="41287" y="0"/>
                    <a:pt x="26715" y="5414"/>
                    <a:pt x="16039" y="16242"/>
                  </a:cubicBezTo>
                  <a:cubicBezTo>
                    <a:pt x="5363" y="27069"/>
                    <a:pt x="0" y="41844"/>
                    <a:pt x="0" y="60666"/>
                  </a:cubicBezTo>
                  <a:lnTo>
                    <a:pt x="0" y="157255"/>
                  </a:lnTo>
                  <a:cubicBezTo>
                    <a:pt x="0" y="176077"/>
                    <a:pt x="5363" y="190902"/>
                    <a:pt x="16039" y="201730"/>
                  </a:cubicBezTo>
                  <a:cubicBezTo>
                    <a:pt x="26715" y="212557"/>
                    <a:pt x="41338" y="217971"/>
                    <a:pt x="59856" y="217971"/>
                  </a:cubicBezTo>
                  <a:lnTo>
                    <a:pt x="149160" y="217971"/>
                  </a:lnTo>
                  <a:cubicBezTo>
                    <a:pt x="152297" y="217971"/>
                    <a:pt x="153865" y="216453"/>
                    <a:pt x="153865" y="213266"/>
                  </a:cubicBezTo>
                  <a:lnTo>
                    <a:pt x="153865" y="203450"/>
                  </a:lnTo>
                  <a:cubicBezTo>
                    <a:pt x="153865" y="200313"/>
                    <a:pt x="152297" y="198744"/>
                    <a:pt x="149160" y="198744"/>
                  </a:cubicBezTo>
                  <a:lnTo>
                    <a:pt x="61526" y="198744"/>
                  </a:lnTo>
                  <a:cubicBezTo>
                    <a:pt x="48421" y="198744"/>
                    <a:pt x="38454" y="195102"/>
                    <a:pt x="31623" y="187866"/>
                  </a:cubicBezTo>
                  <a:cubicBezTo>
                    <a:pt x="24792" y="180580"/>
                    <a:pt x="21352" y="170258"/>
                    <a:pt x="21352" y="156850"/>
                  </a:cubicBezTo>
                  <a:lnTo>
                    <a:pt x="21352" y="123962"/>
                  </a:lnTo>
                  <a:cubicBezTo>
                    <a:pt x="21352" y="121382"/>
                    <a:pt x="22617" y="120117"/>
                    <a:pt x="25197" y="120117"/>
                  </a:cubicBezTo>
                  <a:lnTo>
                    <a:pt x="151740" y="120117"/>
                  </a:lnTo>
                  <a:cubicBezTo>
                    <a:pt x="155181" y="120117"/>
                    <a:pt x="156850" y="118397"/>
                    <a:pt x="156850" y="115007"/>
                  </a:cubicBezTo>
                  <a:lnTo>
                    <a:pt x="156850" y="60666"/>
                  </a:lnTo>
                  <a:cubicBezTo>
                    <a:pt x="156850" y="41844"/>
                    <a:pt x="151437" y="27069"/>
                    <a:pt x="140609" y="16242"/>
                  </a:cubicBezTo>
                  <a:cubicBezTo>
                    <a:pt x="129781" y="5414"/>
                    <a:pt x="115108" y="0"/>
                    <a:pt x="96589" y="0"/>
                  </a:cubicBezTo>
                  <a:moveTo>
                    <a:pt x="135499" y="99170"/>
                  </a:moveTo>
                  <a:cubicBezTo>
                    <a:pt x="135499" y="101750"/>
                    <a:pt x="134234" y="103015"/>
                    <a:pt x="131653" y="103015"/>
                  </a:cubicBezTo>
                  <a:lnTo>
                    <a:pt x="25197" y="103015"/>
                  </a:lnTo>
                  <a:cubicBezTo>
                    <a:pt x="22617" y="103015"/>
                    <a:pt x="21352" y="101700"/>
                    <a:pt x="21352" y="99170"/>
                  </a:cubicBezTo>
                  <a:lnTo>
                    <a:pt x="21352" y="61121"/>
                  </a:lnTo>
                  <a:cubicBezTo>
                    <a:pt x="21352" y="47713"/>
                    <a:pt x="24792" y="37391"/>
                    <a:pt x="31623" y="30105"/>
                  </a:cubicBezTo>
                  <a:cubicBezTo>
                    <a:pt x="38454" y="22819"/>
                    <a:pt x="48421" y="19176"/>
                    <a:pt x="61526" y="19176"/>
                  </a:cubicBezTo>
                  <a:lnTo>
                    <a:pt x="95325" y="19176"/>
                  </a:lnTo>
                  <a:cubicBezTo>
                    <a:pt x="108429" y="19176"/>
                    <a:pt x="118397" y="22819"/>
                    <a:pt x="125227" y="30105"/>
                  </a:cubicBezTo>
                  <a:cubicBezTo>
                    <a:pt x="132058" y="37340"/>
                    <a:pt x="135499" y="47713"/>
                    <a:pt x="135499" y="61121"/>
                  </a:cubicBezTo>
                  <a:lnTo>
                    <a:pt x="135499" y="99170"/>
                  </a:lnTo>
                  <a:close/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393798" y="1774382"/>
              <a:ext cx="166312" cy="217955"/>
            </a:xfrm>
            <a:custGeom>
              <a:rect b="b" l="l" r="r" t="t"/>
              <a:pathLst>
                <a:path extrusionOk="0" h="217955" w="166312">
                  <a:moveTo>
                    <a:pt x="161101" y="95556"/>
                  </a:moveTo>
                  <a:lnTo>
                    <a:pt x="7539" y="839"/>
                  </a:lnTo>
                  <a:cubicBezTo>
                    <a:pt x="3542" y="-1286"/>
                    <a:pt x="0" y="839"/>
                    <a:pt x="0" y="4836"/>
                  </a:cubicBezTo>
                  <a:lnTo>
                    <a:pt x="0" y="10806"/>
                  </a:lnTo>
                  <a:cubicBezTo>
                    <a:pt x="0" y="17232"/>
                    <a:pt x="1872" y="18295"/>
                    <a:pt x="4402" y="19914"/>
                  </a:cubicBezTo>
                  <a:lnTo>
                    <a:pt x="147187" y="108964"/>
                  </a:lnTo>
                  <a:lnTo>
                    <a:pt x="4402" y="198015"/>
                  </a:lnTo>
                  <a:cubicBezTo>
                    <a:pt x="1872" y="199583"/>
                    <a:pt x="0" y="200646"/>
                    <a:pt x="0" y="207122"/>
                  </a:cubicBezTo>
                  <a:lnTo>
                    <a:pt x="0" y="213092"/>
                  </a:lnTo>
                  <a:cubicBezTo>
                    <a:pt x="0" y="217140"/>
                    <a:pt x="3592" y="219215"/>
                    <a:pt x="7539" y="217140"/>
                  </a:cubicBezTo>
                  <a:lnTo>
                    <a:pt x="161101" y="122372"/>
                  </a:lnTo>
                  <a:cubicBezTo>
                    <a:pt x="164491" y="119893"/>
                    <a:pt x="166312" y="117616"/>
                    <a:pt x="166312" y="112101"/>
                  </a:cubicBezTo>
                  <a:lnTo>
                    <a:pt x="166312" y="109015"/>
                  </a:lnTo>
                  <a:lnTo>
                    <a:pt x="166312" y="108964"/>
                  </a:lnTo>
                  <a:lnTo>
                    <a:pt x="166312" y="105878"/>
                  </a:lnTo>
                  <a:cubicBezTo>
                    <a:pt x="166262" y="100312"/>
                    <a:pt x="164491" y="97985"/>
                    <a:pt x="161101" y="955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373663" y="2085936"/>
              <a:ext cx="71796" cy="105140"/>
            </a:xfrm>
            <a:custGeom>
              <a:rect b="b" l="l" r="r" t="t"/>
              <a:pathLst>
                <a:path extrusionOk="0" h="105140" w="71796">
                  <a:moveTo>
                    <a:pt x="44778" y="105140"/>
                  </a:moveTo>
                  <a:lnTo>
                    <a:pt x="26968" y="105140"/>
                  </a:lnTo>
                  <a:cubicBezTo>
                    <a:pt x="18367" y="105140"/>
                    <a:pt x="11688" y="102863"/>
                    <a:pt x="7033" y="98259"/>
                  </a:cubicBezTo>
                  <a:cubicBezTo>
                    <a:pt x="2327" y="93705"/>
                    <a:pt x="0" y="87077"/>
                    <a:pt x="0" y="78476"/>
                  </a:cubicBezTo>
                  <a:lnTo>
                    <a:pt x="0" y="26665"/>
                  </a:lnTo>
                  <a:cubicBezTo>
                    <a:pt x="0" y="18063"/>
                    <a:pt x="2327" y="11486"/>
                    <a:pt x="7033" y="6881"/>
                  </a:cubicBezTo>
                  <a:cubicBezTo>
                    <a:pt x="11738" y="2277"/>
                    <a:pt x="18367" y="0"/>
                    <a:pt x="26968" y="0"/>
                  </a:cubicBezTo>
                  <a:lnTo>
                    <a:pt x="44778" y="0"/>
                  </a:lnTo>
                  <a:cubicBezTo>
                    <a:pt x="53279" y="0"/>
                    <a:pt x="59907" y="2327"/>
                    <a:pt x="64663" y="6932"/>
                  </a:cubicBezTo>
                  <a:cubicBezTo>
                    <a:pt x="69419" y="11587"/>
                    <a:pt x="71797" y="18114"/>
                    <a:pt x="71797" y="26614"/>
                  </a:cubicBezTo>
                  <a:lnTo>
                    <a:pt x="71797" y="34355"/>
                  </a:lnTo>
                  <a:cubicBezTo>
                    <a:pt x="71797" y="36733"/>
                    <a:pt x="70583" y="37948"/>
                    <a:pt x="68205" y="37948"/>
                  </a:cubicBezTo>
                  <a:lnTo>
                    <a:pt x="54493" y="37948"/>
                  </a:lnTo>
                  <a:cubicBezTo>
                    <a:pt x="52216" y="37948"/>
                    <a:pt x="51052" y="36733"/>
                    <a:pt x="51052" y="34355"/>
                  </a:cubicBezTo>
                  <a:lnTo>
                    <a:pt x="51052" y="27626"/>
                  </a:lnTo>
                  <a:cubicBezTo>
                    <a:pt x="51052" y="24135"/>
                    <a:pt x="50293" y="21655"/>
                    <a:pt x="48826" y="20188"/>
                  </a:cubicBezTo>
                  <a:cubicBezTo>
                    <a:pt x="47359" y="18721"/>
                    <a:pt x="44879" y="17962"/>
                    <a:pt x="41388" y="17962"/>
                  </a:cubicBezTo>
                  <a:lnTo>
                    <a:pt x="30257" y="17962"/>
                  </a:lnTo>
                  <a:cubicBezTo>
                    <a:pt x="26867" y="17962"/>
                    <a:pt x="24438" y="18670"/>
                    <a:pt x="22971" y="20188"/>
                  </a:cubicBezTo>
                  <a:cubicBezTo>
                    <a:pt x="21504" y="21655"/>
                    <a:pt x="20745" y="24135"/>
                    <a:pt x="20745" y="27626"/>
                  </a:cubicBezTo>
                  <a:lnTo>
                    <a:pt x="20745" y="77514"/>
                  </a:lnTo>
                  <a:cubicBezTo>
                    <a:pt x="20745" y="81006"/>
                    <a:pt x="21504" y="83485"/>
                    <a:pt x="22971" y="84952"/>
                  </a:cubicBezTo>
                  <a:cubicBezTo>
                    <a:pt x="24438" y="86419"/>
                    <a:pt x="26867" y="87128"/>
                    <a:pt x="30257" y="87128"/>
                  </a:cubicBezTo>
                  <a:lnTo>
                    <a:pt x="41388" y="87128"/>
                  </a:lnTo>
                  <a:cubicBezTo>
                    <a:pt x="44879" y="87128"/>
                    <a:pt x="47359" y="86419"/>
                    <a:pt x="48826" y="84952"/>
                  </a:cubicBezTo>
                  <a:cubicBezTo>
                    <a:pt x="50293" y="83485"/>
                    <a:pt x="51052" y="81006"/>
                    <a:pt x="51052" y="77514"/>
                  </a:cubicBezTo>
                  <a:lnTo>
                    <a:pt x="51052" y="70785"/>
                  </a:lnTo>
                  <a:cubicBezTo>
                    <a:pt x="51052" y="68407"/>
                    <a:pt x="52165" y="67193"/>
                    <a:pt x="54493" y="67193"/>
                  </a:cubicBezTo>
                  <a:lnTo>
                    <a:pt x="68205" y="67193"/>
                  </a:lnTo>
                  <a:cubicBezTo>
                    <a:pt x="70583" y="67193"/>
                    <a:pt x="71797" y="68407"/>
                    <a:pt x="71797" y="70785"/>
                  </a:cubicBezTo>
                  <a:lnTo>
                    <a:pt x="71797" y="78476"/>
                  </a:lnTo>
                  <a:cubicBezTo>
                    <a:pt x="71797" y="86976"/>
                    <a:pt x="69419" y="93554"/>
                    <a:pt x="64663" y="98158"/>
                  </a:cubicBezTo>
                  <a:cubicBezTo>
                    <a:pt x="59907" y="102813"/>
                    <a:pt x="53279" y="105140"/>
                    <a:pt x="44778" y="10514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459931" y="2107642"/>
              <a:ext cx="68508" cy="83434"/>
            </a:xfrm>
            <a:custGeom>
              <a:rect b="b" l="l" r="r" t="t"/>
              <a:pathLst>
                <a:path extrusionOk="0" h="83434" w="6850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688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9" y="2327"/>
                    <a:pt x="61374" y="6932"/>
                  </a:cubicBezTo>
                  <a:cubicBezTo>
                    <a:pt x="66130" y="11587"/>
                    <a:pt x="68508" y="18114"/>
                    <a:pt x="68508" y="26614"/>
                  </a:cubicBezTo>
                  <a:lnTo>
                    <a:pt x="68508" y="56719"/>
                  </a:lnTo>
                  <a:cubicBezTo>
                    <a:pt x="68508" y="65219"/>
                    <a:pt x="66130" y="71797"/>
                    <a:pt x="61374" y="76401"/>
                  </a:cubicBezTo>
                  <a:cubicBezTo>
                    <a:pt x="56669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35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85" y="18569"/>
                    <a:pt x="22769" y="19986"/>
                  </a:cubicBezTo>
                  <a:cubicBezTo>
                    <a:pt x="21352" y="21402"/>
                    <a:pt x="20644" y="23831"/>
                    <a:pt x="20644" y="27322"/>
                  </a:cubicBezTo>
                  <a:lnTo>
                    <a:pt x="20644" y="56112"/>
                  </a:lnTo>
                  <a:cubicBezTo>
                    <a:pt x="20644" y="59603"/>
                    <a:pt x="21352" y="62032"/>
                    <a:pt x="22769" y="63448"/>
                  </a:cubicBezTo>
                  <a:cubicBezTo>
                    <a:pt x="2418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543214" y="2076120"/>
              <a:ext cx="69671" cy="114956"/>
            </a:xfrm>
            <a:custGeom>
              <a:rect b="b" l="l" r="r" t="t"/>
              <a:pathLst>
                <a:path extrusionOk="0" h="114956" w="69671">
                  <a:moveTo>
                    <a:pt x="32180" y="114956"/>
                  </a:moveTo>
                  <a:lnTo>
                    <a:pt x="25501" y="114956"/>
                  </a:lnTo>
                  <a:cubicBezTo>
                    <a:pt x="17102" y="114956"/>
                    <a:pt x="10777" y="112679"/>
                    <a:pt x="6426" y="108075"/>
                  </a:cubicBezTo>
                  <a:cubicBezTo>
                    <a:pt x="2125" y="103521"/>
                    <a:pt x="0" y="96893"/>
                    <a:pt x="0" y="88292"/>
                  </a:cubicBezTo>
                  <a:lnTo>
                    <a:pt x="0" y="58186"/>
                  </a:lnTo>
                  <a:cubicBezTo>
                    <a:pt x="0" y="49585"/>
                    <a:pt x="2125" y="42957"/>
                    <a:pt x="6426" y="38403"/>
                  </a:cubicBezTo>
                  <a:cubicBezTo>
                    <a:pt x="10727" y="33849"/>
                    <a:pt x="17102" y="31522"/>
                    <a:pt x="25501" y="31522"/>
                  </a:cubicBezTo>
                  <a:lnTo>
                    <a:pt x="32180" y="31522"/>
                  </a:lnTo>
                  <a:cubicBezTo>
                    <a:pt x="35570" y="31522"/>
                    <a:pt x="38757" y="32281"/>
                    <a:pt x="41844" y="33748"/>
                  </a:cubicBezTo>
                  <a:cubicBezTo>
                    <a:pt x="44879" y="35215"/>
                    <a:pt x="47004" y="37442"/>
                    <a:pt x="48219" y="40376"/>
                  </a:cubicBezTo>
                  <a:lnTo>
                    <a:pt x="48877" y="40376"/>
                  </a:lnTo>
                  <a:lnTo>
                    <a:pt x="48877" y="3441"/>
                  </a:lnTo>
                  <a:cubicBezTo>
                    <a:pt x="48877" y="1164"/>
                    <a:pt x="50040" y="0"/>
                    <a:pt x="52317" y="0"/>
                  </a:cubicBezTo>
                  <a:lnTo>
                    <a:pt x="66231" y="0"/>
                  </a:lnTo>
                  <a:cubicBezTo>
                    <a:pt x="68508" y="0"/>
                    <a:pt x="69672" y="1164"/>
                    <a:pt x="69672" y="3441"/>
                  </a:cubicBezTo>
                  <a:lnTo>
                    <a:pt x="69672" y="111515"/>
                  </a:lnTo>
                  <a:cubicBezTo>
                    <a:pt x="69672" y="113792"/>
                    <a:pt x="68508" y="114956"/>
                    <a:pt x="66231" y="114956"/>
                  </a:cubicBezTo>
                  <a:lnTo>
                    <a:pt x="52317" y="114956"/>
                  </a:lnTo>
                  <a:cubicBezTo>
                    <a:pt x="50040" y="114956"/>
                    <a:pt x="48877" y="113792"/>
                    <a:pt x="48877" y="111515"/>
                  </a:cubicBezTo>
                  <a:lnTo>
                    <a:pt x="48877" y="106152"/>
                  </a:lnTo>
                  <a:lnTo>
                    <a:pt x="48219" y="106152"/>
                  </a:lnTo>
                  <a:cubicBezTo>
                    <a:pt x="47004" y="109087"/>
                    <a:pt x="44879" y="111313"/>
                    <a:pt x="41844" y="112780"/>
                  </a:cubicBezTo>
                  <a:cubicBezTo>
                    <a:pt x="38757" y="114197"/>
                    <a:pt x="35570" y="114956"/>
                    <a:pt x="32180" y="114956"/>
                  </a:cubicBezTo>
                  <a:moveTo>
                    <a:pt x="48877" y="84547"/>
                  </a:moveTo>
                  <a:lnTo>
                    <a:pt x="48877" y="61981"/>
                  </a:lnTo>
                  <a:cubicBezTo>
                    <a:pt x="48877" y="53683"/>
                    <a:pt x="45132" y="49534"/>
                    <a:pt x="37593" y="49534"/>
                  </a:cubicBezTo>
                  <a:lnTo>
                    <a:pt x="30257" y="49534"/>
                  </a:lnTo>
                  <a:cubicBezTo>
                    <a:pt x="26766" y="49534"/>
                    <a:pt x="24287" y="50243"/>
                    <a:pt x="22870" y="51761"/>
                  </a:cubicBezTo>
                  <a:cubicBezTo>
                    <a:pt x="21453" y="53228"/>
                    <a:pt x="20745" y="55707"/>
                    <a:pt x="20745" y="59198"/>
                  </a:cubicBezTo>
                  <a:lnTo>
                    <a:pt x="20745" y="87330"/>
                  </a:lnTo>
                  <a:cubicBezTo>
                    <a:pt x="20745" y="90821"/>
                    <a:pt x="21453" y="93301"/>
                    <a:pt x="22870" y="94768"/>
                  </a:cubicBezTo>
                  <a:cubicBezTo>
                    <a:pt x="24287" y="96235"/>
                    <a:pt x="26715" y="96944"/>
                    <a:pt x="30257" y="96944"/>
                  </a:cubicBezTo>
                  <a:lnTo>
                    <a:pt x="37593" y="96944"/>
                  </a:lnTo>
                  <a:cubicBezTo>
                    <a:pt x="45082" y="96944"/>
                    <a:pt x="48877" y="92845"/>
                    <a:pt x="48877" y="84547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631607" y="2076120"/>
              <a:ext cx="20795" cy="114956"/>
            </a:xfrm>
            <a:custGeom>
              <a:rect b="b" l="l" r="r" t="t"/>
              <a:pathLst>
                <a:path extrusionOk="0" h="114956" w="20795">
                  <a:moveTo>
                    <a:pt x="0" y="17507"/>
                  </a:moveTo>
                  <a:lnTo>
                    <a:pt x="0" y="3289"/>
                  </a:lnTo>
                  <a:cubicBezTo>
                    <a:pt x="0" y="1113"/>
                    <a:pt x="1062" y="0"/>
                    <a:pt x="3289" y="0"/>
                  </a:cubicBezTo>
                  <a:lnTo>
                    <a:pt x="17506" y="0"/>
                  </a:lnTo>
                  <a:cubicBezTo>
                    <a:pt x="19682" y="0"/>
                    <a:pt x="20795" y="1012"/>
                    <a:pt x="20795" y="3086"/>
                  </a:cubicBezTo>
                  <a:lnTo>
                    <a:pt x="20795" y="17456"/>
                  </a:lnTo>
                  <a:cubicBezTo>
                    <a:pt x="20795" y="19632"/>
                    <a:pt x="19733" y="20745"/>
                    <a:pt x="17506" y="20745"/>
                  </a:cubicBezTo>
                  <a:lnTo>
                    <a:pt x="3289" y="20745"/>
                  </a:lnTo>
                  <a:cubicBezTo>
                    <a:pt x="1113" y="20795"/>
                    <a:pt x="0" y="19682"/>
                    <a:pt x="0" y="17507"/>
                  </a:cubicBezTo>
                  <a:moveTo>
                    <a:pt x="0" y="111515"/>
                  </a:moveTo>
                  <a:lnTo>
                    <a:pt x="0" y="35013"/>
                  </a:lnTo>
                  <a:cubicBezTo>
                    <a:pt x="0" y="32736"/>
                    <a:pt x="1062" y="31572"/>
                    <a:pt x="3289" y="31572"/>
                  </a:cubicBezTo>
                  <a:lnTo>
                    <a:pt x="17355" y="31572"/>
                  </a:lnTo>
                  <a:cubicBezTo>
                    <a:pt x="19632" y="31572"/>
                    <a:pt x="20795" y="32736"/>
                    <a:pt x="20795" y="35013"/>
                  </a:cubicBezTo>
                  <a:lnTo>
                    <a:pt x="20795" y="111515"/>
                  </a:lnTo>
                  <a:cubicBezTo>
                    <a:pt x="20795" y="112932"/>
                    <a:pt x="20542" y="113843"/>
                    <a:pt x="20036" y="114298"/>
                  </a:cubicBezTo>
                  <a:cubicBezTo>
                    <a:pt x="19530" y="114754"/>
                    <a:pt x="18721" y="114956"/>
                    <a:pt x="17506" y="114956"/>
                  </a:cubicBez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671173" y="2107693"/>
              <a:ext cx="68356" cy="83383"/>
            </a:xfrm>
            <a:custGeom>
              <a:rect b="b" l="l" r="r" t="t"/>
              <a:pathLst>
                <a:path extrusionOk="0" h="83383" w="68356">
                  <a:moveTo>
                    <a:pt x="17355" y="83384"/>
                  </a:moveTo>
                  <a:lnTo>
                    <a:pt x="3441" y="83384"/>
                  </a:lnTo>
                  <a:cubicBezTo>
                    <a:pt x="1164" y="83384"/>
                    <a:pt x="0" y="82220"/>
                    <a:pt x="0" y="79943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2" y="0"/>
                    <a:pt x="20795" y="1164"/>
                    <a:pt x="20795" y="3441"/>
                  </a:cubicBezTo>
                  <a:lnTo>
                    <a:pt x="20795" y="8854"/>
                  </a:lnTo>
                  <a:lnTo>
                    <a:pt x="21453" y="8854"/>
                  </a:lnTo>
                  <a:cubicBezTo>
                    <a:pt x="23831" y="2985"/>
                    <a:pt x="29194" y="0"/>
                    <a:pt x="37492" y="0"/>
                  </a:cubicBezTo>
                  <a:lnTo>
                    <a:pt x="42704" y="0"/>
                  </a:lnTo>
                  <a:cubicBezTo>
                    <a:pt x="59805" y="0"/>
                    <a:pt x="68356" y="8905"/>
                    <a:pt x="68356" y="26665"/>
                  </a:cubicBezTo>
                  <a:lnTo>
                    <a:pt x="68356" y="79943"/>
                  </a:lnTo>
                  <a:cubicBezTo>
                    <a:pt x="68356" y="82220"/>
                    <a:pt x="67142" y="83384"/>
                    <a:pt x="64764" y="83384"/>
                  </a:cubicBezTo>
                  <a:lnTo>
                    <a:pt x="51052" y="83384"/>
                  </a:lnTo>
                  <a:cubicBezTo>
                    <a:pt x="48775" y="83384"/>
                    <a:pt x="47612" y="82220"/>
                    <a:pt x="47612" y="79943"/>
                  </a:cubicBezTo>
                  <a:lnTo>
                    <a:pt x="47612" y="27626"/>
                  </a:lnTo>
                  <a:cubicBezTo>
                    <a:pt x="47612" y="24135"/>
                    <a:pt x="46903" y="21655"/>
                    <a:pt x="45436" y="20188"/>
                  </a:cubicBezTo>
                  <a:cubicBezTo>
                    <a:pt x="43969" y="18721"/>
                    <a:pt x="41489" y="17962"/>
                    <a:pt x="37998" y="17962"/>
                  </a:cubicBezTo>
                  <a:lnTo>
                    <a:pt x="32129" y="17962"/>
                  </a:lnTo>
                  <a:cubicBezTo>
                    <a:pt x="24590" y="17962"/>
                    <a:pt x="20846" y="22111"/>
                    <a:pt x="20846" y="30409"/>
                  </a:cubicBezTo>
                  <a:lnTo>
                    <a:pt x="20846" y="79943"/>
                  </a:lnTo>
                  <a:cubicBezTo>
                    <a:pt x="20795" y="82220"/>
                    <a:pt x="19632" y="83384"/>
                    <a:pt x="17355" y="8338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755215" y="2107642"/>
              <a:ext cx="68356" cy="110554"/>
            </a:xfrm>
            <a:custGeom>
              <a:rect b="b" l="l" r="r" t="t"/>
              <a:pathLst>
                <a:path extrusionOk="0" h="110554" w="68356">
                  <a:moveTo>
                    <a:pt x="30915" y="79639"/>
                  </a:moveTo>
                  <a:lnTo>
                    <a:pt x="25501" y="79639"/>
                  </a:lnTo>
                  <a:cubicBezTo>
                    <a:pt x="17102" y="79639"/>
                    <a:pt x="10777" y="77363"/>
                    <a:pt x="6476" y="72758"/>
                  </a:cubicBezTo>
                  <a:cubicBezTo>
                    <a:pt x="2176" y="68154"/>
                    <a:pt x="0" y="61576"/>
                    <a:pt x="0" y="52975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64764" y="0"/>
                  </a:lnTo>
                  <a:cubicBezTo>
                    <a:pt x="67142" y="0"/>
                    <a:pt x="68356" y="1164"/>
                    <a:pt x="68356" y="3441"/>
                  </a:cubicBezTo>
                  <a:lnTo>
                    <a:pt x="68356" y="84041"/>
                  </a:lnTo>
                  <a:cubicBezTo>
                    <a:pt x="68356" y="92542"/>
                    <a:pt x="65978" y="99069"/>
                    <a:pt x="61222" y="103673"/>
                  </a:cubicBezTo>
                  <a:cubicBezTo>
                    <a:pt x="56466" y="108277"/>
                    <a:pt x="49838" y="110554"/>
                    <a:pt x="41338" y="110554"/>
                  </a:cubicBezTo>
                  <a:lnTo>
                    <a:pt x="9917" y="110554"/>
                  </a:lnTo>
                  <a:cubicBezTo>
                    <a:pt x="8602" y="110554"/>
                    <a:pt x="7741" y="110301"/>
                    <a:pt x="7235" y="109846"/>
                  </a:cubicBezTo>
                  <a:cubicBezTo>
                    <a:pt x="6729" y="109340"/>
                    <a:pt x="6476" y="108530"/>
                    <a:pt x="6476" y="107316"/>
                  </a:cubicBezTo>
                  <a:lnTo>
                    <a:pt x="6476" y="96033"/>
                  </a:lnTo>
                  <a:cubicBezTo>
                    <a:pt x="6476" y="93756"/>
                    <a:pt x="7640" y="92592"/>
                    <a:pt x="9917" y="92592"/>
                  </a:cubicBezTo>
                  <a:lnTo>
                    <a:pt x="37897" y="92592"/>
                  </a:lnTo>
                  <a:cubicBezTo>
                    <a:pt x="41388" y="92592"/>
                    <a:pt x="43868" y="91884"/>
                    <a:pt x="45335" y="90366"/>
                  </a:cubicBezTo>
                  <a:cubicBezTo>
                    <a:pt x="46802" y="88899"/>
                    <a:pt x="47561" y="86470"/>
                    <a:pt x="47561" y="83080"/>
                  </a:cubicBezTo>
                  <a:lnTo>
                    <a:pt x="47561" y="70633"/>
                  </a:lnTo>
                  <a:lnTo>
                    <a:pt x="46903" y="70633"/>
                  </a:lnTo>
                  <a:cubicBezTo>
                    <a:pt x="45689" y="73568"/>
                    <a:pt x="43564" y="75794"/>
                    <a:pt x="40528" y="77363"/>
                  </a:cubicBezTo>
                  <a:cubicBezTo>
                    <a:pt x="37543" y="78931"/>
                    <a:pt x="34305" y="79639"/>
                    <a:pt x="30915" y="79639"/>
                  </a:cubicBezTo>
                  <a:moveTo>
                    <a:pt x="47612" y="49281"/>
                  </a:moveTo>
                  <a:lnTo>
                    <a:pt x="47612" y="19834"/>
                  </a:lnTo>
                  <a:cubicBezTo>
                    <a:pt x="47612" y="18620"/>
                    <a:pt x="46954" y="18063"/>
                    <a:pt x="45639" y="18063"/>
                  </a:cubicBezTo>
                  <a:lnTo>
                    <a:pt x="30257" y="18063"/>
                  </a:lnTo>
                  <a:cubicBezTo>
                    <a:pt x="26766" y="18063"/>
                    <a:pt x="24337" y="18771"/>
                    <a:pt x="22920" y="20289"/>
                  </a:cubicBezTo>
                  <a:cubicBezTo>
                    <a:pt x="21504" y="21757"/>
                    <a:pt x="20795" y="24236"/>
                    <a:pt x="20795" y="27727"/>
                  </a:cubicBezTo>
                  <a:lnTo>
                    <a:pt x="20795" y="52064"/>
                  </a:lnTo>
                  <a:cubicBezTo>
                    <a:pt x="20795" y="55555"/>
                    <a:pt x="21504" y="57984"/>
                    <a:pt x="22920" y="59451"/>
                  </a:cubicBezTo>
                  <a:cubicBezTo>
                    <a:pt x="24337" y="60868"/>
                    <a:pt x="26766" y="61576"/>
                    <a:pt x="30257" y="61576"/>
                  </a:cubicBezTo>
                  <a:lnTo>
                    <a:pt x="36329" y="61576"/>
                  </a:lnTo>
                  <a:cubicBezTo>
                    <a:pt x="43817" y="61526"/>
                    <a:pt x="47612" y="57427"/>
                    <a:pt x="47612" y="49281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876445" y="2085886"/>
              <a:ext cx="72252" cy="105140"/>
            </a:xfrm>
            <a:custGeom>
              <a:rect b="b" l="l" r="r" t="t"/>
              <a:pathLst>
                <a:path extrusionOk="0" h="105140" w="72252">
                  <a:moveTo>
                    <a:pt x="101" y="78375"/>
                  </a:moveTo>
                  <a:lnTo>
                    <a:pt x="101" y="75086"/>
                  </a:lnTo>
                  <a:cubicBezTo>
                    <a:pt x="101" y="72809"/>
                    <a:pt x="1214" y="71645"/>
                    <a:pt x="3542" y="71645"/>
                  </a:cubicBezTo>
                  <a:lnTo>
                    <a:pt x="17456" y="71645"/>
                  </a:lnTo>
                  <a:cubicBezTo>
                    <a:pt x="19733" y="71645"/>
                    <a:pt x="20897" y="72809"/>
                    <a:pt x="20897" y="75086"/>
                  </a:cubicBezTo>
                  <a:lnTo>
                    <a:pt x="20897" y="76401"/>
                  </a:lnTo>
                  <a:cubicBezTo>
                    <a:pt x="20897" y="80550"/>
                    <a:pt x="21706" y="83384"/>
                    <a:pt x="23376" y="84902"/>
                  </a:cubicBezTo>
                  <a:cubicBezTo>
                    <a:pt x="24995" y="86419"/>
                    <a:pt x="28031" y="87178"/>
                    <a:pt x="32382" y="87178"/>
                  </a:cubicBezTo>
                  <a:lnTo>
                    <a:pt x="40073" y="87178"/>
                  </a:lnTo>
                  <a:cubicBezTo>
                    <a:pt x="44323" y="87178"/>
                    <a:pt x="47308" y="86369"/>
                    <a:pt x="48978" y="84699"/>
                  </a:cubicBezTo>
                  <a:cubicBezTo>
                    <a:pt x="50648" y="83080"/>
                    <a:pt x="51508" y="79994"/>
                    <a:pt x="51508" y="75541"/>
                  </a:cubicBezTo>
                  <a:lnTo>
                    <a:pt x="51508" y="73568"/>
                  </a:lnTo>
                  <a:cubicBezTo>
                    <a:pt x="51508" y="70380"/>
                    <a:pt x="50243" y="68002"/>
                    <a:pt x="47662" y="66282"/>
                  </a:cubicBezTo>
                  <a:cubicBezTo>
                    <a:pt x="45082" y="64612"/>
                    <a:pt x="41894" y="63600"/>
                    <a:pt x="38099" y="63246"/>
                  </a:cubicBezTo>
                  <a:cubicBezTo>
                    <a:pt x="34254" y="62943"/>
                    <a:pt x="30156" y="62285"/>
                    <a:pt x="25754" y="61374"/>
                  </a:cubicBezTo>
                  <a:cubicBezTo>
                    <a:pt x="21352" y="60463"/>
                    <a:pt x="17254" y="59249"/>
                    <a:pt x="13408" y="57782"/>
                  </a:cubicBezTo>
                  <a:cubicBezTo>
                    <a:pt x="9614" y="56314"/>
                    <a:pt x="6426" y="53430"/>
                    <a:pt x="3845" y="49130"/>
                  </a:cubicBezTo>
                  <a:cubicBezTo>
                    <a:pt x="1265" y="44829"/>
                    <a:pt x="0" y="39314"/>
                    <a:pt x="0" y="32534"/>
                  </a:cubicBezTo>
                  <a:lnTo>
                    <a:pt x="0" y="26816"/>
                  </a:lnTo>
                  <a:cubicBezTo>
                    <a:pt x="0" y="18316"/>
                    <a:pt x="2378" y="11738"/>
                    <a:pt x="7185" y="7033"/>
                  </a:cubicBezTo>
                  <a:cubicBezTo>
                    <a:pt x="11992" y="2327"/>
                    <a:pt x="18620" y="0"/>
                    <a:pt x="27120" y="0"/>
                  </a:cubicBezTo>
                  <a:lnTo>
                    <a:pt x="43463" y="0"/>
                  </a:lnTo>
                  <a:cubicBezTo>
                    <a:pt x="52064" y="0"/>
                    <a:pt x="58794" y="2327"/>
                    <a:pt x="63600" y="7033"/>
                  </a:cubicBezTo>
                  <a:cubicBezTo>
                    <a:pt x="68407" y="11738"/>
                    <a:pt x="70785" y="18316"/>
                    <a:pt x="70785" y="26816"/>
                  </a:cubicBezTo>
                  <a:lnTo>
                    <a:pt x="70785" y="29903"/>
                  </a:lnTo>
                  <a:cubicBezTo>
                    <a:pt x="70785" y="32180"/>
                    <a:pt x="69621" y="33343"/>
                    <a:pt x="67345" y="33343"/>
                  </a:cubicBezTo>
                  <a:lnTo>
                    <a:pt x="53430" y="33343"/>
                  </a:lnTo>
                  <a:cubicBezTo>
                    <a:pt x="51154" y="33343"/>
                    <a:pt x="49990" y="32180"/>
                    <a:pt x="49990" y="29903"/>
                  </a:cubicBezTo>
                  <a:lnTo>
                    <a:pt x="49990" y="28941"/>
                  </a:lnTo>
                  <a:cubicBezTo>
                    <a:pt x="49990" y="24691"/>
                    <a:pt x="49180" y="21807"/>
                    <a:pt x="47561" y="20289"/>
                  </a:cubicBezTo>
                  <a:cubicBezTo>
                    <a:pt x="45942" y="18771"/>
                    <a:pt x="42906" y="18013"/>
                    <a:pt x="38555" y="18013"/>
                  </a:cubicBezTo>
                  <a:lnTo>
                    <a:pt x="32180" y="18013"/>
                  </a:lnTo>
                  <a:cubicBezTo>
                    <a:pt x="27727" y="18013"/>
                    <a:pt x="24691" y="18873"/>
                    <a:pt x="23123" y="20542"/>
                  </a:cubicBezTo>
                  <a:cubicBezTo>
                    <a:pt x="21554" y="22263"/>
                    <a:pt x="20745" y="25551"/>
                    <a:pt x="20745" y="30409"/>
                  </a:cubicBezTo>
                  <a:lnTo>
                    <a:pt x="20745" y="33495"/>
                  </a:lnTo>
                  <a:cubicBezTo>
                    <a:pt x="20745" y="38605"/>
                    <a:pt x="25197" y="41591"/>
                    <a:pt x="34153" y="42350"/>
                  </a:cubicBezTo>
                  <a:cubicBezTo>
                    <a:pt x="43412" y="43109"/>
                    <a:pt x="51660" y="44981"/>
                    <a:pt x="58844" y="47915"/>
                  </a:cubicBezTo>
                  <a:cubicBezTo>
                    <a:pt x="62639" y="49534"/>
                    <a:pt x="65827" y="52469"/>
                    <a:pt x="68407" y="56669"/>
                  </a:cubicBezTo>
                  <a:cubicBezTo>
                    <a:pt x="70987" y="60868"/>
                    <a:pt x="72252" y="66231"/>
                    <a:pt x="72252" y="72758"/>
                  </a:cubicBezTo>
                  <a:lnTo>
                    <a:pt x="72252" y="78324"/>
                  </a:lnTo>
                  <a:cubicBezTo>
                    <a:pt x="72252" y="86824"/>
                    <a:pt x="69874" y="93402"/>
                    <a:pt x="65068" y="98107"/>
                  </a:cubicBezTo>
                  <a:cubicBezTo>
                    <a:pt x="60261" y="102813"/>
                    <a:pt x="53633" y="105140"/>
                    <a:pt x="45133" y="105140"/>
                  </a:cubicBezTo>
                  <a:lnTo>
                    <a:pt x="27322" y="105140"/>
                  </a:lnTo>
                  <a:cubicBezTo>
                    <a:pt x="18822" y="105140"/>
                    <a:pt x="12194" y="102813"/>
                    <a:pt x="7387" y="98107"/>
                  </a:cubicBezTo>
                  <a:cubicBezTo>
                    <a:pt x="2530" y="93452"/>
                    <a:pt x="101" y="86875"/>
                    <a:pt x="101" y="78375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964079" y="2107592"/>
              <a:ext cx="54796" cy="83434"/>
            </a:xfrm>
            <a:custGeom>
              <a:rect b="b" l="l" r="r" t="t"/>
              <a:pathLst>
                <a:path extrusionOk="0" h="83434" w="54796">
                  <a:moveTo>
                    <a:pt x="54746" y="68913"/>
                  </a:moveTo>
                  <a:lnTo>
                    <a:pt x="54746" y="80196"/>
                  </a:lnTo>
                  <a:cubicBezTo>
                    <a:pt x="54746" y="81410"/>
                    <a:pt x="54493" y="82220"/>
                    <a:pt x="54037" y="82726"/>
                  </a:cubicBezTo>
                  <a:cubicBezTo>
                    <a:pt x="53532" y="83232"/>
                    <a:pt x="52621" y="83434"/>
                    <a:pt x="51356" y="83434"/>
                  </a:cubicBezTo>
                  <a:lnTo>
                    <a:pt x="26968" y="83434"/>
                  </a:lnTo>
                  <a:cubicBezTo>
                    <a:pt x="18367" y="83434"/>
                    <a:pt x="11739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51356" y="0"/>
                  </a:lnTo>
                  <a:cubicBezTo>
                    <a:pt x="53633" y="0"/>
                    <a:pt x="54797" y="1164"/>
                    <a:pt x="54797" y="3441"/>
                  </a:cubicBezTo>
                  <a:lnTo>
                    <a:pt x="54797" y="14724"/>
                  </a:lnTo>
                  <a:cubicBezTo>
                    <a:pt x="54797" y="15938"/>
                    <a:pt x="54543" y="16748"/>
                    <a:pt x="54088" y="17254"/>
                  </a:cubicBezTo>
                  <a:cubicBezTo>
                    <a:pt x="53582" y="17760"/>
                    <a:pt x="52671" y="17962"/>
                    <a:pt x="51406" y="17962"/>
                  </a:cubicBezTo>
                  <a:lnTo>
                    <a:pt x="30308" y="17962"/>
                  </a:lnTo>
                  <a:cubicBezTo>
                    <a:pt x="26918" y="17962"/>
                    <a:pt x="24489" y="18670"/>
                    <a:pt x="23022" y="20188"/>
                  </a:cubicBezTo>
                  <a:cubicBezTo>
                    <a:pt x="21554" y="21655"/>
                    <a:pt x="20795" y="24135"/>
                    <a:pt x="20795" y="27626"/>
                  </a:cubicBezTo>
                  <a:lnTo>
                    <a:pt x="20795" y="55758"/>
                  </a:lnTo>
                  <a:cubicBezTo>
                    <a:pt x="20795" y="59249"/>
                    <a:pt x="21504" y="61728"/>
                    <a:pt x="23022" y="63196"/>
                  </a:cubicBezTo>
                  <a:cubicBezTo>
                    <a:pt x="24489" y="64663"/>
                    <a:pt x="26918" y="65422"/>
                    <a:pt x="30308" y="65422"/>
                  </a:cubicBezTo>
                  <a:lnTo>
                    <a:pt x="51406" y="65422"/>
                  </a:lnTo>
                  <a:cubicBezTo>
                    <a:pt x="53582" y="65472"/>
                    <a:pt x="54746" y="66636"/>
                    <a:pt x="54746" y="68913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032840" y="2076120"/>
              <a:ext cx="68407" cy="114956"/>
            </a:xfrm>
            <a:custGeom>
              <a:rect b="b" l="l" r="r" t="t"/>
              <a:pathLst>
                <a:path extrusionOk="0" h="114956" w="68407">
                  <a:moveTo>
                    <a:pt x="17355" y="114956"/>
                  </a:move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2" y="0"/>
                    <a:pt x="20795" y="1164"/>
                    <a:pt x="20795" y="3441"/>
                  </a:cubicBezTo>
                  <a:lnTo>
                    <a:pt x="20795" y="40376"/>
                  </a:lnTo>
                  <a:lnTo>
                    <a:pt x="21453" y="40376"/>
                  </a:lnTo>
                  <a:cubicBezTo>
                    <a:pt x="23831" y="34507"/>
                    <a:pt x="29195" y="31522"/>
                    <a:pt x="37492" y="31522"/>
                  </a:cubicBezTo>
                  <a:lnTo>
                    <a:pt x="42754" y="31522"/>
                  </a:lnTo>
                  <a:cubicBezTo>
                    <a:pt x="59856" y="31522"/>
                    <a:pt x="68407" y="40427"/>
                    <a:pt x="68407" y="58186"/>
                  </a:cubicBezTo>
                  <a:lnTo>
                    <a:pt x="68407" y="111465"/>
                  </a:lnTo>
                  <a:cubicBezTo>
                    <a:pt x="68407" y="113742"/>
                    <a:pt x="67193" y="114906"/>
                    <a:pt x="64815" y="114906"/>
                  </a:cubicBezTo>
                  <a:lnTo>
                    <a:pt x="51103" y="114906"/>
                  </a:lnTo>
                  <a:cubicBezTo>
                    <a:pt x="48826" y="114906"/>
                    <a:pt x="47662" y="113742"/>
                    <a:pt x="47662" y="111465"/>
                  </a:cubicBezTo>
                  <a:lnTo>
                    <a:pt x="47662" y="59198"/>
                  </a:lnTo>
                  <a:cubicBezTo>
                    <a:pt x="47662" y="55707"/>
                    <a:pt x="46954" y="53228"/>
                    <a:pt x="45487" y="51761"/>
                  </a:cubicBezTo>
                  <a:cubicBezTo>
                    <a:pt x="44019" y="50293"/>
                    <a:pt x="41540" y="49534"/>
                    <a:pt x="38049" y="49534"/>
                  </a:cubicBezTo>
                  <a:lnTo>
                    <a:pt x="32180" y="49534"/>
                  </a:lnTo>
                  <a:cubicBezTo>
                    <a:pt x="24641" y="49534"/>
                    <a:pt x="20897" y="53683"/>
                    <a:pt x="20897" y="61981"/>
                  </a:cubicBezTo>
                  <a:lnTo>
                    <a:pt x="20897" y="111515"/>
                  </a:lnTo>
                  <a:cubicBezTo>
                    <a:pt x="20795" y="113792"/>
                    <a:pt x="19632" y="114956"/>
                    <a:pt x="17355" y="1149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16730" y="2107642"/>
              <a:ext cx="68508" cy="83434"/>
            </a:xfrm>
            <a:custGeom>
              <a:rect b="b" l="l" r="r" t="t"/>
              <a:pathLst>
                <a:path extrusionOk="0" h="83434" w="6850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739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8" y="2327"/>
                    <a:pt x="61374" y="6932"/>
                  </a:cubicBezTo>
                  <a:cubicBezTo>
                    <a:pt x="66130" y="11587"/>
                    <a:pt x="68508" y="18114"/>
                    <a:pt x="68508" y="26614"/>
                  </a:cubicBezTo>
                  <a:lnTo>
                    <a:pt x="68508" y="56719"/>
                  </a:lnTo>
                  <a:cubicBezTo>
                    <a:pt x="68508" y="65219"/>
                    <a:pt x="66130" y="71797"/>
                    <a:pt x="61374" y="76401"/>
                  </a:cubicBezTo>
                  <a:cubicBezTo>
                    <a:pt x="56668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40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85" y="18569"/>
                    <a:pt x="22769" y="19986"/>
                  </a:cubicBezTo>
                  <a:cubicBezTo>
                    <a:pt x="21352" y="21402"/>
                    <a:pt x="20643" y="23831"/>
                    <a:pt x="20643" y="27322"/>
                  </a:cubicBezTo>
                  <a:lnTo>
                    <a:pt x="20643" y="56112"/>
                  </a:lnTo>
                  <a:cubicBezTo>
                    <a:pt x="20643" y="59603"/>
                    <a:pt x="21352" y="62032"/>
                    <a:pt x="22769" y="63448"/>
                  </a:cubicBezTo>
                  <a:cubicBezTo>
                    <a:pt x="2413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199962" y="2107642"/>
              <a:ext cx="68558" cy="83434"/>
            </a:xfrm>
            <a:custGeom>
              <a:rect b="b" l="l" r="r" t="t"/>
              <a:pathLst>
                <a:path extrusionOk="0" h="83434" w="6855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688" y="81157"/>
                    <a:pt x="7033" y="76553"/>
                  </a:cubicBezTo>
                  <a:cubicBezTo>
                    <a:pt x="2328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8" y="11435"/>
                    <a:pt x="7033" y="6881"/>
                  </a:cubicBezTo>
                  <a:cubicBezTo>
                    <a:pt x="11688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9" y="2327"/>
                    <a:pt x="61425" y="6932"/>
                  </a:cubicBezTo>
                  <a:cubicBezTo>
                    <a:pt x="66181" y="11587"/>
                    <a:pt x="68559" y="18114"/>
                    <a:pt x="68559" y="26614"/>
                  </a:cubicBezTo>
                  <a:lnTo>
                    <a:pt x="68559" y="56719"/>
                  </a:lnTo>
                  <a:cubicBezTo>
                    <a:pt x="68559" y="65219"/>
                    <a:pt x="66181" y="71797"/>
                    <a:pt x="61425" y="76401"/>
                  </a:cubicBezTo>
                  <a:cubicBezTo>
                    <a:pt x="56669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40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35" y="18569"/>
                    <a:pt x="22718" y="19986"/>
                  </a:cubicBezTo>
                  <a:cubicBezTo>
                    <a:pt x="21301" y="21402"/>
                    <a:pt x="20593" y="23831"/>
                    <a:pt x="20593" y="27322"/>
                  </a:cubicBezTo>
                  <a:lnTo>
                    <a:pt x="20593" y="56112"/>
                  </a:lnTo>
                  <a:cubicBezTo>
                    <a:pt x="20593" y="59603"/>
                    <a:pt x="21301" y="62032"/>
                    <a:pt x="22718" y="63448"/>
                  </a:cubicBezTo>
                  <a:cubicBezTo>
                    <a:pt x="2413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285622" y="2076120"/>
              <a:ext cx="20795" cy="114956"/>
            </a:xfrm>
            <a:custGeom>
              <a:rect b="b" l="l" r="r" t="t"/>
              <a:pathLst>
                <a:path extrusionOk="0" h="114956" w="20795">
                  <a:moveTo>
                    <a:pt x="17355" y="114956"/>
                  </a:move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1" y="0"/>
                    <a:pt x="20795" y="1164"/>
                    <a:pt x="20795" y="3441"/>
                  </a:cubicBezTo>
                  <a:lnTo>
                    <a:pt x="20795" y="111515"/>
                  </a:lnTo>
                  <a:cubicBezTo>
                    <a:pt x="20795" y="113792"/>
                    <a:pt x="19631" y="114956"/>
                    <a:pt x="17355" y="1149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" name="Google Shape;80;p13"/>
          <p:cNvGrpSpPr/>
          <p:nvPr/>
        </p:nvGrpSpPr>
        <p:grpSpPr>
          <a:xfrm>
            <a:off x="5955814" y="1421215"/>
            <a:ext cx="2799558" cy="2021755"/>
            <a:chOff x="3819620" y="2028825"/>
            <a:chExt cx="1506759" cy="1088135"/>
          </a:xfrm>
        </p:grpSpPr>
        <p:grpSp>
          <p:nvGrpSpPr>
            <p:cNvPr id="81" name="Google Shape;81;p13"/>
            <p:cNvGrpSpPr/>
            <p:nvPr/>
          </p:nvGrpSpPr>
          <p:grpSpPr>
            <a:xfrm>
              <a:off x="4151947" y="2731293"/>
              <a:ext cx="842105" cy="94678"/>
              <a:chOff x="4151947" y="2731293"/>
              <a:chExt cx="842105" cy="94678"/>
            </a:xfrm>
          </p:grpSpPr>
          <p:sp>
            <p:nvSpPr>
              <p:cNvPr id="82" name="Google Shape;82;p13"/>
              <p:cNvSpPr/>
              <p:nvPr/>
            </p:nvSpPr>
            <p:spPr>
              <a:xfrm>
                <a:off x="4151947" y="2740342"/>
                <a:ext cx="86391" cy="85629"/>
              </a:xfrm>
              <a:custGeom>
                <a:rect b="b" l="l" r="r" t="t"/>
                <a:pathLst>
                  <a:path extrusionOk="0" h="85629" w="86391">
                    <a:moveTo>
                      <a:pt x="33909" y="4286"/>
                    </a:moveTo>
                    <a:lnTo>
                      <a:pt x="28003" y="4286"/>
                    </a:lnTo>
                    <a:cubicBezTo>
                      <a:pt x="26289" y="4286"/>
                      <a:pt x="26003" y="5048"/>
                      <a:pt x="26003" y="6382"/>
                    </a:cubicBezTo>
                    <a:lnTo>
                      <a:pt x="26003" y="50387"/>
                    </a:lnTo>
                    <a:cubicBezTo>
                      <a:pt x="26003" y="60770"/>
                      <a:pt x="26765" y="79629"/>
                      <a:pt x="48101" y="79629"/>
                    </a:cubicBezTo>
                    <a:cubicBezTo>
                      <a:pt x="54007" y="79629"/>
                      <a:pt x="73247" y="78296"/>
                      <a:pt x="73247" y="52007"/>
                    </a:cubicBezTo>
                    <a:lnTo>
                      <a:pt x="73247" y="31528"/>
                    </a:lnTo>
                    <a:cubicBezTo>
                      <a:pt x="73247" y="24289"/>
                      <a:pt x="73247" y="14859"/>
                      <a:pt x="72295" y="8573"/>
                    </a:cubicBezTo>
                    <a:cubicBezTo>
                      <a:pt x="71628" y="4477"/>
                      <a:pt x="70675" y="4286"/>
                      <a:pt x="67151" y="4286"/>
                    </a:cubicBezTo>
                    <a:lnTo>
                      <a:pt x="61913" y="4286"/>
                    </a:lnTo>
                    <a:lnTo>
                      <a:pt x="61913" y="0"/>
                    </a:lnTo>
                    <a:lnTo>
                      <a:pt x="86392" y="0"/>
                    </a:lnTo>
                    <a:lnTo>
                      <a:pt x="86392" y="4286"/>
                    </a:lnTo>
                    <a:lnTo>
                      <a:pt x="82867" y="4286"/>
                    </a:lnTo>
                    <a:cubicBezTo>
                      <a:pt x="79439" y="4286"/>
                      <a:pt x="78772" y="4286"/>
                      <a:pt x="78772" y="6001"/>
                    </a:cubicBezTo>
                    <a:lnTo>
                      <a:pt x="78772" y="52388"/>
                    </a:lnTo>
                    <a:cubicBezTo>
                      <a:pt x="78772" y="76486"/>
                      <a:pt x="61246" y="85630"/>
                      <a:pt x="44577" y="85630"/>
                    </a:cubicBezTo>
                    <a:cubicBezTo>
                      <a:pt x="17812" y="85630"/>
                      <a:pt x="10763" y="71247"/>
                      <a:pt x="10763" y="56960"/>
                    </a:cubicBezTo>
                    <a:lnTo>
                      <a:pt x="10763" y="22098"/>
                    </a:lnTo>
                    <a:cubicBezTo>
                      <a:pt x="10763" y="4763"/>
                      <a:pt x="10001" y="4286"/>
                      <a:pt x="5810" y="4286"/>
                    </a:cubicBezTo>
                    <a:lnTo>
                      <a:pt x="0" y="4286"/>
                    </a:lnTo>
                    <a:lnTo>
                      <a:pt x="0" y="0"/>
                    </a:lnTo>
                    <a:lnTo>
                      <a:pt x="33909" y="0"/>
                    </a:lnTo>
                    <a:lnTo>
                      <a:pt x="33909" y="4286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4243959" y="2765583"/>
                <a:ext cx="69246" cy="57912"/>
              </a:xfrm>
              <a:custGeom>
                <a:rect b="b" l="l" r="r" t="t"/>
                <a:pathLst>
                  <a:path extrusionOk="0" h="57912" w="69246">
                    <a:moveTo>
                      <a:pt x="23717" y="9430"/>
                    </a:moveTo>
                    <a:cubicBezTo>
                      <a:pt x="30766" y="4191"/>
                      <a:pt x="37243" y="0"/>
                      <a:pt x="44291" y="0"/>
                    </a:cubicBezTo>
                    <a:cubicBezTo>
                      <a:pt x="54673" y="0"/>
                      <a:pt x="60103" y="6191"/>
                      <a:pt x="60103" y="18098"/>
                    </a:cubicBezTo>
                    <a:lnTo>
                      <a:pt x="60103" y="35814"/>
                    </a:lnTo>
                    <a:cubicBezTo>
                      <a:pt x="60103" y="50959"/>
                      <a:pt x="60674" y="54007"/>
                      <a:pt x="64294" y="54007"/>
                    </a:cubicBezTo>
                    <a:lnTo>
                      <a:pt x="69247" y="54007"/>
                    </a:lnTo>
                    <a:lnTo>
                      <a:pt x="69247" y="57912"/>
                    </a:lnTo>
                    <a:lnTo>
                      <a:pt x="40386" y="57912"/>
                    </a:lnTo>
                    <a:lnTo>
                      <a:pt x="40386" y="54007"/>
                    </a:lnTo>
                    <a:lnTo>
                      <a:pt x="44101" y="54007"/>
                    </a:lnTo>
                    <a:cubicBezTo>
                      <a:pt x="45529" y="54007"/>
                      <a:pt x="46482" y="53912"/>
                      <a:pt x="46482" y="51911"/>
                    </a:cubicBezTo>
                    <a:lnTo>
                      <a:pt x="46482" y="24670"/>
                    </a:lnTo>
                    <a:cubicBezTo>
                      <a:pt x="46482" y="15716"/>
                      <a:pt x="46482" y="8287"/>
                      <a:pt x="36766" y="8287"/>
                    </a:cubicBezTo>
                    <a:cubicBezTo>
                      <a:pt x="32194" y="8287"/>
                      <a:pt x="27622" y="10763"/>
                      <a:pt x="23813" y="14288"/>
                    </a:cubicBezTo>
                    <a:lnTo>
                      <a:pt x="23813" y="35814"/>
                    </a:lnTo>
                    <a:cubicBezTo>
                      <a:pt x="23813" y="50959"/>
                      <a:pt x="24384" y="54007"/>
                      <a:pt x="28003" y="54007"/>
                    </a:cubicBezTo>
                    <a:lnTo>
                      <a:pt x="32575" y="54007"/>
                    </a:lnTo>
                    <a:lnTo>
                      <a:pt x="32575" y="57912"/>
                    </a:lnTo>
                    <a:lnTo>
                      <a:pt x="2953" y="57912"/>
                    </a:lnTo>
                    <a:lnTo>
                      <a:pt x="2953" y="54007"/>
                    </a:lnTo>
                    <a:lnTo>
                      <a:pt x="7620" y="54007"/>
                    </a:lnTo>
                    <a:cubicBezTo>
                      <a:pt x="9049" y="54007"/>
                      <a:pt x="10001" y="53912"/>
                      <a:pt x="10001" y="51911"/>
                    </a:cubicBezTo>
                    <a:lnTo>
                      <a:pt x="10001" y="25241"/>
                    </a:lnTo>
                    <a:cubicBezTo>
                      <a:pt x="10001" y="12002"/>
                      <a:pt x="10001" y="6287"/>
                      <a:pt x="5524" y="6287"/>
                    </a:cubicBezTo>
                    <a:lnTo>
                      <a:pt x="0" y="6287"/>
                    </a:lnTo>
                    <a:lnTo>
                      <a:pt x="0" y="2381"/>
                    </a:lnTo>
                    <a:cubicBezTo>
                      <a:pt x="7906" y="1715"/>
                      <a:pt x="15811" y="1238"/>
                      <a:pt x="23717" y="191"/>
                    </a:cubicBezTo>
                    <a:lnTo>
                      <a:pt x="23717" y="9430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4317872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717" y="61341"/>
                    </a:moveTo>
                    <a:cubicBezTo>
                      <a:pt x="23717" y="76486"/>
                      <a:pt x="24194" y="79534"/>
                      <a:pt x="27908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1" y="3048"/>
                      <a:pt x="23051" y="7049"/>
                    </a:cubicBezTo>
                    <a:cubicBezTo>
                      <a:pt x="23051" y="11240"/>
                      <a:pt x="19812" y="14097"/>
                      <a:pt x="15716" y="14097"/>
                    </a:cubicBezTo>
                    <a:cubicBezTo>
                      <a:pt x="11811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4352925" y="2767488"/>
                <a:ext cx="62674" cy="58007"/>
              </a:xfrm>
              <a:custGeom>
                <a:rect b="b" l="l" r="r" t="t"/>
                <a:pathLst>
                  <a:path extrusionOk="0" h="58007" w="62674">
                    <a:moveTo>
                      <a:pt x="62675" y="4096"/>
                    </a:moveTo>
                    <a:lnTo>
                      <a:pt x="59912" y="4096"/>
                    </a:lnTo>
                    <a:cubicBezTo>
                      <a:pt x="57817" y="4096"/>
                      <a:pt x="56864" y="4477"/>
                      <a:pt x="56007" y="6286"/>
                    </a:cubicBezTo>
                    <a:lnTo>
                      <a:pt x="33433" y="56293"/>
                    </a:lnTo>
                    <a:cubicBezTo>
                      <a:pt x="33052" y="57055"/>
                      <a:pt x="32480" y="58007"/>
                      <a:pt x="31432" y="58007"/>
                    </a:cubicBezTo>
                    <a:cubicBezTo>
                      <a:pt x="30385" y="58007"/>
                      <a:pt x="29908" y="57245"/>
                      <a:pt x="29337" y="55912"/>
                    </a:cubicBezTo>
                    <a:lnTo>
                      <a:pt x="13525" y="19336"/>
                    </a:lnTo>
                    <a:cubicBezTo>
                      <a:pt x="8668" y="8382"/>
                      <a:pt x="6477" y="4000"/>
                      <a:pt x="3143" y="4000"/>
                    </a:cubicBezTo>
                    <a:lnTo>
                      <a:pt x="0" y="4000"/>
                    </a:lnTo>
                    <a:lnTo>
                      <a:pt x="0" y="95"/>
                    </a:lnTo>
                    <a:lnTo>
                      <a:pt x="29432" y="95"/>
                    </a:lnTo>
                    <a:lnTo>
                      <a:pt x="29432" y="4000"/>
                    </a:lnTo>
                    <a:lnTo>
                      <a:pt x="24289" y="4000"/>
                    </a:lnTo>
                    <a:cubicBezTo>
                      <a:pt x="22860" y="4000"/>
                      <a:pt x="22193" y="4096"/>
                      <a:pt x="22193" y="5143"/>
                    </a:cubicBezTo>
                    <a:cubicBezTo>
                      <a:pt x="22193" y="6286"/>
                      <a:pt x="24384" y="11144"/>
                      <a:pt x="25051" y="12573"/>
                    </a:cubicBezTo>
                    <a:lnTo>
                      <a:pt x="36290" y="38671"/>
                    </a:lnTo>
                    <a:cubicBezTo>
                      <a:pt x="39338" y="32480"/>
                      <a:pt x="48863" y="12382"/>
                      <a:pt x="48863" y="6572"/>
                    </a:cubicBezTo>
                    <a:cubicBezTo>
                      <a:pt x="48863" y="4381"/>
                      <a:pt x="47816" y="3905"/>
                      <a:pt x="45339" y="3905"/>
                    </a:cubicBezTo>
                    <a:lnTo>
                      <a:pt x="40386" y="3905"/>
                    </a:lnTo>
                    <a:lnTo>
                      <a:pt x="40386" y="0"/>
                    </a:lnTo>
                    <a:lnTo>
                      <a:pt x="62484" y="0"/>
                    </a:lnTo>
                    <a:lnTo>
                      <a:pt x="62484" y="4096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4421695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242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4480083" y="2765583"/>
                <a:ext cx="47339" cy="57816"/>
              </a:xfrm>
              <a:custGeom>
                <a:rect b="b" l="l" r="r" t="t"/>
                <a:pathLst>
                  <a:path extrusionOk="0" h="57816" w="47339">
                    <a:moveTo>
                      <a:pt x="23908" y="11811"/>
                    </a:moveTo>
                    <a:cubicBezTo>
                      <a:pt x="30480" y="4858"/>
                      <a:pt x="34385" y="0"/>
                      <a:pt x="40958" y="0"/>
                    </a:cubicBezTo>
                    <a:cubicBezTo>
                      <a:pt x="43339" y="0"/>
                      <a:pt x="45625" y="1048"/>
                      <a:pt x="47339" y="2762"/>
                    </a:cubicBezTo>
                    <a:lnTo>
                      <a:pt x="45720" y="11240"/>
                    </a:lnTo>
                    <a:cubicBezTo>
                      <a:pt x="45339" y="13716"/>
                      <a:pt x="45053" y="14669"/>
                      <a:pt x="43720" y="14669"/>
                    </a:cubicBezTo>
                    <a:cubicBezTo>
                      <a:pt x="41148" y="14669"/>
                      <a:pt x="42767" y="10192"/>
                      <a:pt x="36004" y="10192"/>
                    </a:cubicBezTo>
                    <a:cubicBezTo>
                      <a:pt x="31052" y="10192"/>
                      <a:pt x="27242" y="13240"/>
                      <a:pt x="23813" y="16478"/>
                    </a:cubicBezTo>
                    <a:lnTo>
                      <a:pt x="23813" y="35719"/>
                    </a:lnTo>
                    <a:cubicBezTo>
                      <a:pt x="23813" y="50864"/>
                      <a:pt x="24384" y="53912"/>
                      <a:pt x="28004" y="53912"/>
                    </a:cubicBezTo>
                    <a:lnTo>
                      <a:pt x="34766" y="53912"/>
                    </a:lnTo>
                    <a:lnTo>
                      <a:pt x="34766" y="57817"/>
                    </a:lnTo>
                    <a:lnTo>
                      <a:pt x="2953" y="57817"/>
                    </a:lnTo>
                    <a:lnTo>
                      <a:pt x="2953" y="53912"/>
                    </a:lnTo>
                    <a:lnTo>
                      <a:pt x="7620" y="53912"/>
                    </a:lnTo>
                    <a:cubicBezTo>
                      <a:pt x="9049" y="53912"/>
                      <a:pt x="10001" y="53816"/>
                      <a:pt x="10001" y="51816"/>
                    </a:cubicBezTo>
                    <a:lnTo>
                      <a:pt x="10001" y="25146"/>
                    </a:lnTo>
                    <a:cubicBezTo>
                      <a:pt x="10001" y="11906"/>
                      <a:pt x="10001" y="6191"/>
                      <a:pt x="5525" y="6191"/>
                    </a:cubicBezTo>
                    <a:lnTo>
                      <a:pt x="0" y="6191"/>
                    </a:lnTo>
                    <a:lnTo>
                      <a:pt x="0" y="2286"/>
                    </a:lnTo>
                    <a:cubicBezTo>
                      <a:pt x="7906" y="1619"/>
                      <a:pt x="15812" y="1143"/>
                      <a:pt x="23717" y="95"/>
                    </a:cubicBezTo>
                    <a:lnTo>
                      <a:pt x="23717" y="11811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4532787" y="2765774"/>
                <a:ext cx="46641" cy="59816"/>
              </a:xfrm>
              <a:custGeom>
                <a:rect b="b" l="l" r="r" t="t"/>
                <a:pathLst>
                  <a:path extrusionOk="0" h="59816" w="46641">
                    <a:moveTo>
                      <a:pt x="42451" y="12001"/>
                    </a:moveTo>
                    <a:cubicBezTo>
                      <a:pt x="42451" y="12954"/>
                      <a:pt x="41784" y="13525"/>
                      <a:pt x="40831" y="13525"/>
                    </a:cubicBezTo>
                    <a:cubicBezTo>
                      <a:pt x="39688" y="13525"/>
                      <a:pt x="39307" y="12573"/>
                      <a:pt x="38831" y="11716"/>
                    </a:cubicBezTo>
                    <a:cubicBezTo>
                      <a:pt x="36640" y="6572"/>
                      <a:pt x="29687" y="4953"/>
                      <a:pt x="24734" y="4953"/>
                    </a:cubicBezTo>
                    <a:cubicBezTo>
                      <a:pt x="19876" y="4953"/>
                      <a:pt x="12828" y="7144"/>
                      <a:pt x="12828" y="13240"/>
                    </a:cubicBezTo>
                    <a:cubicBezTo>
                      <a:pt x="12828" y="25527"/>
                      <a:pt x="46642" y="18859"/>
                      <a:pt x="46642" y="39815"/>
                    </a:cubicBezTo>
                    <a:cubicBezTo>
                      <a:pt x="46642" y="54578"/>
                      <a:pt x="30544" y="59817"/>
                      <a:pt x="18352" y="59817"/>
                    </a:cubicBezTo>
                    <a:cubicBezTo>
                      <a:pt x="12828" y="59817"/>
                      <a:pt x="7113" y="59055"/>
                      <a:pt x="1874" y="57245"/>
                    </a:cubicBezTo>
                    <a:lnTo>
                      <a:pt x="64" y="47053"/>
                    </a:lnTo>
                    <a:cubicBezTo>
                      <a:pt x="-221" y="45339"/>
                      <a:pt x="445" y="44196"/>
                      <a:pt x="2065" y="44196"/>
                    </a:cubicBezTo>
                    <a:cubicBezTo>
                      <a:pt x="3684" y="44196"/>
                      <a:pt x="3874" y="45244"/>
                      <a:pt x="4446" y="46958"/>
                    </a:cubicBezTo>
                    <a:cubicBezTo>
                      <a:pt x="6065" y="52578"/>
                      <a:pt x="14161" y="54864"/>
                      <a:pt x="19876" y="54864"/>
                    </a:cubicBezTo>
                    <a:cubicBezTo>
                      <a:pt x="26068" y="54864"/>
                      <a:pt x="34926" y="52483"/>
                      <a:pt x="34926" y="44958"/>
                    </a:cubicBezTo>
                    <a:cubicBezTo>
                      <a:pt x="34926" y="32004"/>
                      <a:pt x="1112" y="39433"/>
                      <a:pt x="1112" y="18383"/>
                    </a:cubicBezTo>
                    <a:cubicBezTo>
                      <a:pt x="1112" y="8572"/>
                      <a:pt x="10923" y="0"/>
                      <a:pt x="25972" y="0"/>
                    </a:cubicBezTo>
                    <a:cubicBezTo>
                      <a:pt x="31211" y="0"/>
                      <a:pt x="36831" y="762"/>
                      <a:pt x="41593" y="3048"/>
                    </a:cubicBezTo>
                    <a:lnTo>
                      <a:pt x="42451" y="12001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4587049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622" y="61341"/>
                    </a:moveTo>
                    <a:cubicBezTo>
                      <a:pt x="23622" y="76486"/>
                      <a:pt x="24194" y="79534"/>
                      <a:pt x="27813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0" y="3048"/>
                      <a:pt x="23050" y="7049"/>
                    </a:cubicBezTo>
                    <a:cubicBezTo>
                      <a:pt x="23050" y="11240"/>
                      <a:pt x="19812" y="14097"/>
                      <a:pt x="15716" y="14097"/>
                    </a:cubicBezTo>
                    <a:cubicBezTo>
                      <a:pt x="11716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4628006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529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4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4699730" y="2765583"/>
                <a:ext cx="55149" cy="60007"/>
              </a:xfrm>
              <a:custGeom>
                <a:rect b="b" l="l" r="r" t="t"/>
                <a:pathLst>
                  <a:path extrusionOk="0" h="60007" w="55149">
                    <a:moveTo>
                      <a:pt x="32290" y="22384"/>
                    </a:moveTo>
                    <a:lnTo>
                      <a:pt x="32290" y="18574"/>
                    </a:lnTo>
                    <a:cubicBezTo>
                      <a:pt x="32290" y="10287"/>
                      <a:pt x="32004" y="5334"/>
                      <a:pt x="23336" y="5334"/>
                    </a:cubicBezTo>
                    <a:cubicBezTo>
                      <a:pt x="20288" y="5334"/>
                      <a:pt x="16954" y="6287"/>
                      <a:pt x="14478" y="7906"/>
                    </a:cubicBezTo>
                    <a:cubicBezTo>
                      <a:pt x="14478" y="15145"/>
                      <a:pt x="11335" y="21050"/>
                      <a:pt x="5524" y="21050"/>
                    </a:cubicBezTo>
                    <a:cubicBezTo>
                      <a:pt x="3143" y="21050"/>
                      <a:pt x="952" y="19336"/>
                      <a:pt x="952" y="16859"/>
                    </a:cubicBezTo>
                    <a:cubicBezTo>
                      <a:pt x="952" y="6477"/>
                      <a:pt x="18478" y="0"/>
                      <a:pt x="30194" y="0"/>
                    </a:cubicBezTo>
                    <a:cubicBezTo>
                      <a:pt x="44767" y="0"/>
                      <a:pt x="46006" y="4096"/>
                      <a:pt x="46006" y="18383"/>
                    </a:cubicBezTo>
                    <a:lnTo>
                      <a:pt x="46006" y="38576"/>
                    </a:lnTo>
                    <a:cubicBezTo>
                      <a:pt x="46006" y="48768"/>
                      <a:pt x="47625" y="51054"/>
                      <a:pt x="55150" y="52292"/>
                    </a:cubicBezTo>
                    <a:lnTo>
                      <a:pt x="50006" y="60008"/>
                    </a:lnTo>
                    <a:cubicBezTo>
                      <a:pt x="46577" y="60008"/>
                      <a:pt x="37338" y="59627"/>
                      <a:pt x="33242" y="49244"/>
                    </a:cubicBezTo>
                    <a:cubicBezTo>
                      <a:pt x="27908" y="53531"/>
                      <a:pt x="19621" y="60008"/>
                      <a:pt x="12287" y="60008"/>
                    </a:cubicBezTo>
                    <a:cubicBezTo>
                      <a:pt x="4667" y="60008"/>
                      <a:pt x="0" y="54673"/>
                      <a:pt x="0" y="47149"/>
                    </a:cubicBezTo>
                    <a:cubicBezTo>
                      <a:pt x="0" y="34481"/>
                      <a:pt x="16002" y="29051"/>
                      <a:pt x="25527" y="25146"/>
                    </a:cubicBezTo>
                    <a:lnTo>
                      <a:pt x="32290" y="22384"/>
                    </a:lnTo>
                    <a:close/>
                    <a:moveTo>
                      <a:pt x="32290" y="27146"/>
                    </a:moveTo>
                    <a:lnTo>
                      <a:pt x="29908" y="28099"/>
                    </a:lnTo>
                    <a:cubicBezTo>
                      <a:pt x="22288" y="31147"/>
                      <a:pt x="13811" y="36100"/>
                      <a:pt x="13811" y="43910"/>
                    </a:cubicBezTo>
                    <a:cubicBezTo>
                      <a:pt x="13811" y="47816"/>
                      <a:pt x="15907" y="50864"/>
                      <a:pt x="20098" y="50864"/>
                    </a:cubicBezTo>
                    <a:cubicBezTo>
                      <a:pt x="24860" y="50864"/>
                      <a:pt x="29146" y="47816"/>
                      <a:pt x="32290" y="44482"/>
                    </a:cubicBezTo>
                    <a:lnTo>
                      <a:pt x="32290" y="27146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4761452" y="2731293"/>
                <a:ext cx="64960" cy="94297"/>
              </a:xfrm>
              <a:custGeom>
                <a:rect b="b" l="l" r="r" t="t"/>
                <a:pathLst>
                  <a:path extrusionOk="0" h="94297" w="64960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4960" y="87916"/>
                    </a:lnTo>
                    <a:lnTo>
                      <a:pt x="64960" y="91821"/>
                    </a:lnTo>
                    <a:cubicBezTo>
                      <a:pt x="57245" y="92107"/>
                      <a:pt x="49244" y="92869"/>
                      <a:pt x="41434" y="94298"/>
                    </a:cubicBezTo>
                    <a:lnTo>
                      <a:pt x="41434" y="85820"/>
                    </a:lnTo>
                    <a:cubicBezTo>
                      <a:pt x="35242" y="90392"/>
                      <a:pt x="30194" y="94298"/>
                      <a:pt x="22098" y="94298"/>
                    </a:cubicBezTo>
                    <a:cubicBezTo>
                      <a:pt x="12097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3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4869275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245" y="68771"/>
                    </a:moveTo>
                    <a:cubicBezTo>
                      <a:pt x="55245" y="82010"/>
                      <a:pt x="55531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340" y="0"/>
                    </a:cubicBezTo>
                    <a:lnTo>
                      <a:pt x="55340" y="68771"/>
                    </a:lnTo>
                    <a:close/>
                    <a:moveTo>
                      <a:pt x="41434" y="43244"/>
                    </a:moveTo>
                    <a:cubicBezTo>
                      <a:pt x="38195" y="40862"/>
                      <a:pt x="34481" y="39719"/>
                      <a:pt x="30290" y="39719"/>
                    </a:cubicBezTo>
                    <a:cubicBezTo>
                      <a:pt x="17621" y="39719"/>
                      <a:pt x="14192" y="51721"/>
                      <a:pt x="14192" y="62198"/>
                    </a:cubicBezTo>
                    <a:cubicBezTo>
                      <a:pt x="14192" y="72676"/>
                      <a:pt x="16669" y="86011"/>
                      <a:pt x="29527" y="86011"/>
                    </a:cubicBezTo>
                    <a:cubicBezTo>
                      <a:pt x="34481" y="86392"/>
                      <a:pt x="37910" y="83915"/>
                      <a:pt x="41434" y="80677"/>
                    </a:cubicBezTo>
                    <a:lnTo>
                      <a:pt x="41434" y="43244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4942046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147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819620" y="2867310"/>
              <a:ext cx="1506759" cy="249650"/>
              <a:chOff x="3819620" y="2867310"/>
              <a:chExt cx="1506759" cy="24965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4147470" y="2957798"/>
                <a:ext cx="187833" cy="152495"/>
              </a:xfrm>
              <a:custGeom>
                <a:rect b="b" l="l" r="r" t="t"/>
                <a:pathLst>
                  <a:path extrusionOk="0" h="152495" w="187833">
                    <a:moveTo>
                      <a:pt x="187833" y="152495"/>
                    </a:moveTo>
                    <a:lnTo>
                      <a:pt x="109442" y="152495"/>
                    </a:lnTo>
                    <a:lnTo>
                      <a:pt x="109442" y="142113"/>
                    </a:lnTo>
                    <a:lnTo>
                      <a:pt x="119348" y="142113"/>
                    </a:lnTo>
                    <a:cubicBezTo>
                      <a:pt x="123253" y="142113"/>
                      <a:pt x="125730" y="141732"/>
                      <a:pt x="125730" y="136589"/>
                    </a:cubicBezTo>
                    <a:lnTo>
                      <a:pt x="125730" y="64865"/>
                    </a:lnTo>
                    <a:cubicBezTo>
                      <a:pt x="125730" y="41434"/>
                      <a:pt x="125730" y="21812"/>
                      <a:pt x="99441" y="21812"/>
                    </a:cubicBezTo>
                    <a:cubicBezTo>
                      <a:pt x="87058" y="21812"/>
                      <a:pt x="74581" y="28385"/>
                      <a:pt x="64294" y="37624"/>
                    </a:cubicBezTo>
                    <a:lnTo>
                      <a:pt x="64294" y="94107"/>
                    </a:lnTo>
                    <a:cubicBezTo>
                      <a:pt x="64294" y="134112"/>
                      <a:pt x="65723" y="142018"/>
                      <a:pt x="75628" y="142018"/>
                    </a:cubicBezTo>
                    <a:lnTo>
                      <a:pt x="88011" y="142018"/>
                    </a:lnTo>
                    <a:lnTo>
                      <a:pt x="88011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3"/>
                      <a:pt x="26956" y="16193"/>
                      <a:pt x="14859" y="16193"/>
                    </a:cubicBezTo>
                    <a:lnTo>
                      <a:pt x="0" y="16193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4" y="0"/>
                      <a:pt x="119920" y="0"/>
                    </a:cubicBezTo>
                    <a:cubicBezTo>
                      <a:pt x="147923" y="0"/>
                      <a:pt x="162877" y="16193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3"/>
                      <a:pt x="174212" y="141923"/>
                    </a:cubicBezTo>
                    <a:lnTo>
                      <a:pt x="187738" y="141923"/>
                    </a:lnTo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819620" y="2884931"/>
                <a:ext cx="153924" cy="232029"/>
              </a:xfrm>
              <a:custGeom>
                <a:rect b="b" l="l" r="r" t="t"/>
                <a:pathLst>
                  <a:path extrusionOk="0" h="232029" w="153924">
                    <a:moveTo>
                      <a:pt x="5906" y="63437"/>
                    </a:moveTo>
                    <a:cubicBezTo>
                      <a:pt x="5906" y="21336"/>
                      <a:pt x="50578" y="0"/>
                      <a:pt x="90297" y="0"/>
                    </a:cubicBezTo>
                    <a:cubicBezTo>
                      <a:pt x="104870" y="0"/>
                      <a:pt x="120110" y="1429"/>
                      <a:pt x="133922" y="6572"/>
                    </a:cubicBezTo>
                    <a:cubicBezTo>
                      <a:pt x="134303" y="15526"/>
                      <a:pt x="135731" y="29337"/>
                      <a:pt x="135731" y="34862"/>
                    </a:cubicBezTo>
                    <a:cubicBezTo>
                      <a:pt x="135731" y="39053"/>
                      <a:pt x="133255" y="39719"/>
                      <a:pt x="130778" y="39719"/>
                    </a:cubicBezTo>
                    <a:cubicBezTo>
                      <a:pt x="127254" y="39719"/>
                      <a:pt x="126492" y="36957"/>
                      <a:pt x="125825" y="33814"/>
                    </a:cubicBezTo>
                    <a:cubicBezTo>
                      <a:pt x="122587" y="18955"/>
                      <a:pt x="98203" y="14192"/>
                      <a:pt x="85439" y="14192"/>
                    </a:cubicBezTo>
                    <a:cubicBezTo>
                      <a:pt x="62770" y="14192"/>
                      <a:pt x="38291" y="26289"/>
                      <a:pt x="38291" y="51054"/>
                    </a:cubicBezTo>
                    <a:cubicBezTo>
                      <a:pt x="38291" y="105537"/>
                      <a:pt x="153924" y="79629"/>
                      <a:pt x="153924" y="163068"/>
                    </a:cubicBezTo>
                    <a:cubicBezTo>
                      <a:pt x="153924" y="174403"/>
                      <a:pt x="143637" y="232029"/>
                      <a:pt x="64199" y="232029"/>
                    </a:cubicBezTo>
                    <a:cubicBezTo>
                      <a:pt x="44672" y="232029"/>
                      <a:pt x="24479" y="228600"/>
                      <a:pt x="6001" y="222028"/>
                    </a:cubicBezTo>
                    <a:cubicBezTo>
                      <a:pt x="2477" y="202406"/>
                      <a:pt x="0" y="193739"/>
                      <a:pt x="0" y="189643"/>
                    </a:cubicBezTo>
                    <a:cubicBezTo>
                      <a:pt x="0" y="187547"/>
                      <a:pt x="0" y="183737"/>
                      <a:pt x="5334" y="183737"/>
                    </a:cubicBezTo>
                    <a:cubicBezTo>
                      <a:pt x="9620" y="183737"/>
                      <a:pt x="10287" y="187166"/>
                      <a:pt x="11335" y="190595"/>
                    </a:cubicBezTo>
                    <a:cubicBezTo>
                      <a:pt x="18098" y="209550"/>
                      <a:pt x="48197" y="217837"/>
                      <a:pt x="66294" y="217837"/>
                    </a:cubicBezTo>
                    <a:cubicBezTo>
                      <a:pt x="93631" y="217837"/>
                      <a:pt x="121634" y="203740"/>
                      <a:pt x="121634" y="174403"/>
                    </a:cubicBezTo>
                    <a:cubicBezTo>
                      <a:pt x="121539" y="115729"/>
                      <a:pt x="5906" y="142304"/>
                      <a:pt x="5906" y="63437"/>
                    </a:cubicBez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989451" y="2957988"/>
                <a:ext cx="149352" cy="157829"/>
              </a:xfrm>
              <a:custGeom>
                <a:rect b="b" l="l" r="r" t="t"/>
                <a:pathLst>
                  <a:path extrusionOk="0" h="157829" w="149352">
                    <a:moveTo>
                      <a:pt x="87249" y="116776"/>
                    </a:moveTo>
                    <a:cubicBezTo>
                      <a:pt x="78677" y="125730"/>
                      <a:pt x="67056" y="133636"/>
                      <a:pt x="54293" y="133636"/>
                    </a:cubicBezTo>
                    <a:cubicBezTo>
                      <a:pt x="42958" y="133636"/>
                      <a:pt x="37243" y="125730"/>
                      <a:pt x="37243" y="115348"/>
                    </a:cubicBezTo>
                    <a:cubicBezTo>
                      <a:pt x="37243" y="94678"/>
                      <a:pt x="60293" y="81534"/>
                      <a:pt x="80867" y="73628"/>
                    </a:cubicBezTo>
                    <a:lnTo>
                      <a:pt x="87249" y="71247"/>
                    </a:lnTo>
                    <a:lnTo>
                      <a:pt x="87249" y="116776"/>
                    </a:lnTo>
                    <a:close/>
                    <a:moveTo>
                      <a:pt x="69152" y="66199"/>
                    </a:moveTo>
                    <a:cubicBezTo>
                      <a:pt x="43243" y="76486"/>
                      <a:pt x="0" y="90678"/>
                      <a:pt x="0" y="124111"/>
                    </a:cubicBezTo>
                    <a:cubicBezTo>
                      <a:pt x="0" y="143732"/>
                      <a:pt x="12764" y="157829"/>
                      <a:pt x="33338" y="157829"/>
                    </a:cubicBezTo>
                    <a:cubicBezTo>
                      <a:pt x="53245" y="157829"/>
                      <a:pt x="75533" y="140970"/>
                      <a:pt x="90106" y="129635"/>
                    </a:cubicBezTo>
                    <a:cubicBezTo>
                      <a:pt x="101060" y="156877"/>
                      <a:pt x="126302" y="157829"/>
                      <a:pt x="135541" y="157829"/>
                    </a:cubicBezTo>
                    <a:lnTo>
                      <a:pt x="149352" y="137541"/>
                    </a:lnTo>
                    <a:cubicBezTo>
                      <a:pt x="128778" y="134112"/>
                      <a:pt x="124492" y="128206"/>
                      <a:pt x="124492" y="101346"/>
                    </a:cubicBezTo>
                    <a:lnTo>
                      <a:pt x="124492" y="48292"/>
                    </a:lnTo>
                    <a:cubicBezTo>
                      <a:pt x="124492" y="10763"/>
                      <a:pt x="120968" y="0"/>
                      <a:pt x="81534" y="0"/>
                    </a:cubicBezTo>
                    <a:cubicBezTo>
                      <a:pt x="49911" y="0"/>
                      <a:pt x="2381" y="17240"/>
                      <a:pt x="2381" y="44482"/>
                    </a:cubicBezTo>
                    <a:cubicBezTo>
                      <a:pt x="2381" y="51054"/>
                      <a:pt x="8382" y="55531"/>
                      <a:pt x="14764" y="55531"/>
                    </a:cubicBezTo>
                    <a:cubicBezTo>
                      <a:pt x="30385" y="55531"/>
                      <a:pt x="38862" y="40005"/>
                      <a:pt x="38862" y="21050"/>
                    </a:cubicBezTo>
                    <a:cubicBezTo>
                      <a:pt x="45625" y="16573"/>
                      <a:pt x="54864" y="14192"/>
                      <a:pt x="62960" y="14192"/>
                    </a:cubicBezTo>
                    <a:cubicBezTo>
                      <a:pt x="86392" y="14192"/>
                      <a:pt x="87058" y="27242"/>
                      <a:pt x="87058" y="48958"/>
                    </a:cubicBezTo>
                    <a:lnTo>
                      <a:pt x="87058" y="58960"/>
                    </a:lnTo>
                    <a:lnTo>
                      <a:pt x="69152" y="66199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4324350" y="2884931"/>
                <a:ext cx="227266" cy="225361"/>
              </a:xfrm>
              <a:custGeom>
                <a:rect b="b" l="l" r="r" t="t"/>
                <a:pathLst>
                  <a:path extrusionOk="0" h="225361" w="227266">
                    <a:moveTo>
                      <a:pt x="131540" y="132683"/>
                    </a:moveTo>
                    <a:lnTo>
                      <a:pt x="67342" y="132683"/>
                    </a:lnTo>
                    <a:cubicBezTo>
                      <a:pt x="78296" y="105442"/>
                      <a:pt x="89345" y="77915"/>
                      <a:pt x="102489" y="50673"/>
                    </a:cubicBezTo>
                    <a:lnTo>
                      <a:pt x="131540" y="132683"/>
                    </a:lnTo>
                    <a:close/>
                    <a:moveTo>
                      <a:pt x="0" y="225362"/>
                    </a:moveTo>
                    <a:lnTo>
                      <a:pt x="72009" y="225362"/>
                    </a:lnTo>
                    <a:lnTo>
                      <a:pt x="72009" y="214027"/>
                    </a:lnTo>
                    <a:lnTo>
                      <a:pt x="51816" y="214027"/>
                    </a:lnTo>
                    <a:cubicBezTo>
                      <a:pt x="45815" y="214027"/>
                      <a:pt x="41910" y="212979"/>
                      <a:pt x="41910" y="206407"/>
                    </a:cubicBezTo>
                    <a:cubicBezTo>
                      <a:pt x="41910" y="196025"/>
                      <a:pt x="54293" y="165068"/>
                      <a:pt x="61817" y="146114"/>
                    </a:cubicBezTo>
                    <a:lnTo>
                      <a:pt x="137350" y="146114"/>
                    </a:lnTo>
                    <a:lnTo>
                      <a:pt x="158687" y="205740"/>
                    </a:lnTo>
                    <a:cubicBezTo>
                      <a:pt x="161163" y="212598"/>
                      <a:pt x="160115" y="214027"/>
                      <a:pt x="153352" y="214027"/>
                    </a:cubicBezTo>
                    <a:lnTo>
                      <a:pt x="137350" y="214027"/>
                    </a:lnTo>
                    <a:lnTo>
                      <a:pt x="137350" y="225362"/>
                    </a:lnTo>
                    <a:lnTo>
                      <a:pt x="226790" y="225362"/>
                    </a:lnTo>
                    <a:lnTo>
                      <a:pt x="227267" y="215170"/>
                    </a:lnTo>
                    <a:lnTo>
                      <a:pt x="218313" y="214884"/>
                    </a:lnTo>
                    <a:cubicBezTo>
                      <a:pt x="206216" y="214884"/>
                      <a:pt x="203454" y="209550"/>
                      <a:pt x="192786" y="181642"/>
                    </a:cubicBezTo>
                    <a:cubicBezTo>
                      <a:pt x="173069" y="129540"/>
                      <a:pt x="133350" y="28194"/>
                      <a:pt x="133350" y="16193"/>
                    </a:cubicBezTo>
                    <a:cubicBezTo>
                      <a:pt x="133350" y="9335"/>
                      <a:pt x="140494" y="8573"/>
                      <a:pt x="140494" y="4477"/>
                    </a:cubicBezTo>
                    <a:cubicBezTo>
                      <a:pt x="140494" y="2381"/>
                      <a:pt x="139446" y="0"/>
                      <a:pt x="136969" y="0"/>
                    </a:cubicBezTo>
                    <a:cubicBezTo>
                      <a:pt x="131636" y="0"/>
                      <a:pt x="114586" y="4096"/>
                      <a:pt x="108585" y="5525"/>
                    </a:cubicBezTo>
                    <a:cubicBezTo>
                      <a:pt x="72390" y="88202"/>
                      <a:pt x="35528" y="169926"/>
                      <a:pt x="20574" y="207836"/>
                    </a:cubicBezTo>
                    <a:cubicBezTo>
                      <a:pt x="18764" y="212312"/>
                      <a:pt x="16288" y="215075"/>
                      <a:pt x="10954" y="215075"/>
                    </a:cubicBezTo>
                    <a:lnTo>
                      <a:pt x="0" y="215075"/>
                    </a:lnTo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4538948" y="2957988"/>
                <a:ext cx="187642" cy="152304"/>
              </a:xfrm>
              <a:custGeom>
                <a:rect b="b" l="l" r="r" t="t"/>
                <a:pathLst>
                  <a:path extrusionOk="0" h="152304" w="187642">
                    <a:moveTo>
                      <a:pt x="7810" y="142018"/>
                    </a:move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5" y="0"/>
                      <a:pt x="119920" y="0"/>
                    </a:cubicBezTo>
                    <a:cubicBezTo>
                      <a:pt x="147923" y="0"/>
                      <a:pt x="162877" y="16192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2"/>
                      <a:pt x="174212" y="141922"/>
                    </a:cubicBezTo>
                    <a:lnTo>
                      <a:pt x="187643" y="141922"/>
                    </a:lnTo>
                    <a:lnTo>
                      <a:pt x="187643" y="152305"/>
                    </a:lnTo>
                    <a:lnTo>
                      <a:pt x="109252" y="152305"/>
                    </a:lnTo>
                    <a:lnTo>
                      <a:pt x="109252" y="141922"/>
                    </a:lnTo>
                    <a:lnTo>
                      <a:pt x="119158" y="141922"/>
                    </a:lnTo>
                    <a:cubicBezTo>
                      <a:pt x="123063" y="141922"/>
                      <a:pt x="125540" y="141542"/>
                      <a:pt x="125540" y="136398"/>
                    </a:cubicBezTo>
                    <a:lnTo>
                      <a:pt x="125540" y="64675"/>
                    </a:lnTo>
                    <a:cubicBezTo>
                      <a:pt x="125540" y="41243"/>
                      <a:pt x="125540" y="21622"/>
                      <a:pt x="99250" y="21622"/>
                    </a:cubicBezTo>
                    <a:cubicBezTo>
                      <a:pt x="86868" y="21622"/>
                      <a:pt x="74390" y="28194"/>
                      <a:pt x="64103" y="37433"/>
                    </a:cubicBezTo>
                    <a:lnTo>
                      <a:pt x="64103" y="93917"/>
                    </a:lnTo>
                    <a:cubicBezTo>
                      <a:pt x="64103" y="133921"/>
                      <a:pt x="65532" y="141827"/>
                      <a:pt x="75438" y="141827"/>
                    </a:cubicBezTo>
                    <a:lnTo>
                      <a:pt x="87821" y="141827"/>
                    </a:lnTo>
                    <a:lnTo>
                      <a:pt x="87821" y="152209"/>
                    </a:lnTo>
                    <a:lnTo>
                      <a:pt x="7620" y="152209"/>
                    </a:lnTo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730495" y="2867310"/>
                <a:ext cx="176307" cy="248507"/>
              </a:xfrm>
              <a:custGeom>
                <a:rect b="b" l="l" r="r" t="t"/>
                <a:pathLst>
                  <a:path extrusionOk="0" h="248507" w="176307">
                    <a:moveTo>
                      <a:pt x="112490" y="212693"/>
                    </a:moveTo>
                    <a:cubicBezTo>
                      <a:pt x="102870" y="221266"/>
                      <a:pt x="93631" y="227838"/>
                      <a:pt x="80200" y="226790"/>
                    </a:cubicBezTo>
                    <a:cubicBezTo>
                      <a:pt x="45434" y="226790"/>
                      <a:pt x="38671" y="191643"/>
                      <a:pt x="38671" y="164021"/>
                    </a:cubicBezTo>
                    <a:cubicBezTo>
                      <a:pt x="38671" y="136398"/>
                      <a:pt x="47911" y="104775"/>
                      <a:pt x="82296" y="104775"/>
                    </a:cubicBezTo>
                    <a:cubicBezTo>
                      <a:pt x="93631" y="104775"/>
                      <a:pt x="103632" y="107823"/>
                      <a:pt x="112490" y="114110"/>
                    </a:cubicBezTo>
                    <a:lnTo>
                      <a:pt x="112490" y="212693"/>
                    </a:lnTo>
                    <a:close/>
                    <a:moveTo>
                      <a:pt x="149733" y="0"/>
                    </a:moveTo>
                    <a:cubicBezTo>
                      <a:pt x="128397" y="3429"/>
                      <a:pt x="107156" y="5525"/>
                      <a:pt x="85820" y="7620"/>
                    </a:cubicBezTo>
                    <a:lnTo>
                      <a:pt x="85820" y="18002"/>
                    </a:lnTo>
                    <a:lnTo>
                      <a:pt x="100775" y="18002"/>
                    </a:lnTo>
                    <a:cubicBezTo>
                      <a:pt x="109252" y="18002"/>
                      <a:pt x="112490" y="27337"/>
                      <a:pt x="112490" y="81439"/>
                    </a:cubicBezTo>
                    <a:lnTo>
                      <a:pt x="112490" y="101060"/>
                    </a:lnTo>
                    <a:cubicBezTo>
                      <a:pt x="100775" y="94869"/>
                      <a:pt x="89440" y="90678"/>
                      <a:pt x="75914" y="90678"/>
                    </a:cubicBezTo>
                    <a:cubicBezTo>
                      <a:pt x="26575" y="90678"/>
                      <a:pt x="0" y="130683"/>
                      <a:pt x="0" y="174784"/>
                    </a:cubicBezTo>
                    <a:cubicBezTo>
                      <a:pt x="0" y="227838"/>
                      <a:pt x="32956" y="248507"/>
                      <a:pt x="60008" y="248507"/>
                    </a:cubicBezTo>
                    <a:cubicBezTo>
                      <a:pt x="82010" y="248507"/>
                      <a:pt x="95821" y="238220"/>
                      <a:pt x="112490" y="226123"/>
                    </a:cubicBezTo>
                    <a:lnTo>
                      <a:pt x="112490" y="248507"/>
                    </a:lnTo>
                    <a:cubicBezTo>
                      <a:pt x="133731" y="244697"/>
                      <a:pt x="155448" y="242697"/>
                      <a:pt x="176308" y="242030"/>
                    </a:cubicBezTo>
                    <a:lnTo>
                      <a:pt x="176308" y="231648"/>
                    </a:lnTo>
                    <a:lnTo>
                      <a:pt x="160687" y="231648"/>
                    </a:lnTo>
                    <a:cubicBezTo>
                      <a:pt x="150400" y="231648"/>
                      <a:pt x="149733" y="216122"/>
                      <a:pt x="149733" y="181356"/>
                    </a:cubicBezTo>
                    <a:lnTo>
                      <a:pt x="149733" y="0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4914900" y="2957988"/>
                <a:ext cx="127730" cy="152400"/>
              </a:xfrm>
              <a:custGeom>
                <a:rect b="b" l="l" r="r" t="t"/>
                <a:pathLst>
                  <a:path extrusionOk="0" h="152400" w="127730">
                    <a:moveTo>
                      <a:pt x="64294" y="31051"/>
                    </a:moveTo>
                    <a:cubicBezTo>
                      <a:pt x="82010" y="12763"/>
                      <a:pt x="92678" y="0"/>
                      <a:pt x="110395" y="0"/>
                    </a:cubicBezTo>
                    <a:cubicBezTo>
                      <a:pt x="116777" y="0"/>
                      <a:pt x="123158" y="2762"/>
                      <a:pt x="127730" y="7239"/>
                    </a:cubicBezTo>
                    <a:lnTo>
                      <a:pt x="123444" y="29623"/>
                    </a:lnTo>
                    <a:cubicBezTo>
                      <a:pt x="122396" y="36195"/>
                      <a:pt x="121634" y="38576"/>
                      <a:pt x="118110" y="38576"/>
                    </a:cubicBezTo>
                    <a:cubicBezTo>
                      <a:pt x="110966" y="38576"/>
                      <a:pt x="115633" y="26860"/>
                      <a:pt x="97155" y="26860"/>
                    </a:cubicBezTo>
                    <a:cubicBezTo>
                      <a:pt x="83725" y="26860"/>
                      <a:pt x="73342" y="34766"/>
                      <a:pt x="64198" y="43434"/>
                    </a:cubicBezTo>
                    <a:lnTo>
                      <a:pt x="64198" y="94107"/>
                    </a:lnTo>
                    <a:cubicBezTo>
                      <a:pt x="64198" y="134112"/>
                      <a:pt x="65627" y="142018"/>
                      <a:pt x="75533" y="142018"/>
                    </a:cubicBezTo>
                    <a:lnTo>
                      <a:pt x="94012" y="142018"/>
                    </a:lnTo>
                    <a:lnTo>
                      <a:pt x="94012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863" y="2667"/>
                      <a:pt x="64198" y="0"/>
                    </a:cubicBezTo>
                    <a:lnTo>
                      <a:pt x="64198" y="31051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5044344" y="2900076"/>
                <a:ext cx="140779" cy="215645"/>
              </a:xfrm>
              <a:custGeom>
                <a:rect b="b" l="l" r="r" t="t"/>
                <a:pathLst>
                  <a:path extrusionOk="0" h="215645" w="140779">
                    <a:moveTo>
                      <a:pt x="38386" y="122682"/>
                    </a:moveTo>
                    <a:cubicBezTo>
                      <a:pt x="37719" y="106108"/>
                      <a:pt x="44387" y="69247"/>
                      <a:pt x="67151" y="69247"/>
                    </a:cubicBezTo>
                    <a:cubicBezTo>
                      <a:pt x="84487" y="69247"/>
                      <a:pt x="94869" y="92678"/>
                      <a:pt x="100108" y="106108"/>
                    </a:cubicBezTo>
                    <a:lnTo>
                      <a:pt x="40862" y="122015"/>
                    </a:lnTo>
                    <a:lnTo>
                      <a:pt x="38386" y="122682"/>
                    </a:lnTo>
                    <a:close/>
                    <a:moveTo>
                      <a:pt x="59627" y="42386"/>
                    </a:moveTo>
                    <a:cubicBezTo>
                      <a:pt x="76295" y="30671"/>
                      <a:pt x="88963" y="19812"/>
                      <a:pt x="107442" y="10858"/>
                    </a:cubicBezTo>
                    <a:cubicBezTo>
                      <a:pt x="104585" y="7715"/>
                      <a:pt x="101822" y="0"/>
                      <a:pt x="97631" y="0"/>
                    </a:cubicBezTo>
                    <a:cubicBezTo>
                      <a:pt x="90869" y="0"/>
                      <a:pt x="56483" y="27623"/>
                      <a:pt x="51530" y="34861"/>
                    </a:cubicBezTo>
                    <a:lnTo>
                      <a:pt x="59627" y="42386"/>
                    </a:lnTo>
                    <a:close/>
                    <a:moveTo>
                      <a:pt x="135541" y="181642"/>
                    </a:moveTo>
                    <a:cubicBezTo>
                      <a:pt x="122396" y="191643"/>
                      <a:pt x="108585" y="197453"/>
                      <a:pt x="91535" y="197453"/>
                    </a:cubicBezTo>
                    <a:cubicBezTo>
                      <a:pt x="52864" y="197453"/>
                      <a:pt x="40481" y="165735"/>
                      <a:pt x="38671" y="133350"/>
                    </a:cubicBezTo>
                    <a:lnTo>
                      <a:pt x="139446" y="107442"/>
                    </a:lnTo>
                    <a:cubicBezTo>
                      <a:pt x="126302" y="79915"/>
                      <a:pt x="107918" y="57817"/>
                      <a:pt x="74200" y="57817"/>
                    </a:cubicBezTo>
                    <a:cubicBezTo>
                      <a:pt x="26670" y="57817"/>
                      <a:pt x="0" y="96393"/>
                      <a:pt x="0" y="139541"/>
                    </a:cubicBezTo>
                    <a:cubicBezTo>
                      <a:pt x="0" y="182213"/>
                      <a:pt x="24479" y="215646"/>
                      <a:pt x="71628" y="215646"/>
                    </a:cubicBezTo>
                    <a:cubicBezTo>
                      <a:pt x="97155" y="215646"/>
                      <a:pt x="122015" y="206311"/>
                      <a:pt x="140779" y="189452"/>
                    </a:cubicBezTo>
                    <a:lnTo>
                      <a:pt x="135541" y="181642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200034" y="2957893"/>
                <a:ext cx="126345" cy="157924"/>
              </a:xfrm>
              <a:custGeom>
                <a:rect b="b" l="l" r="r" t="t"/>
                <a:pathLst>
                  <a:path extrusionOk="0" h="157924" w="126345">
                    <a:moveTo>
                      <a:pt x="115011" y="32099"/>
                    </a:moveTo>
                    <a:cubicBezTo>
                      <a:pt x="115011" y="34481"/>
                      <a:pt x="113201" y="36195"/>
                      <a:pt x="110725" y="36195"/>
                    </a:cubicBezTo>
                    <a:cubicBezTo>
                      <a:pt x="107581" y="36195"/>
                      <a:pt x="106439" y="33814"/>
                      <a:pt x="105391" y="31337"/>
                    </a:cubicBezTo>
                    <a:cubicBezTo>
                      <a:pt x="99390" y="17907"/>
                      <a:pt x="80531" y="13430"/>
                      <a:pt x="67100" y="13430"/>
                    </a:cubicBezTo>
                    <a:cubicBezTo>
                      <a:pt x="53956" y="13430"/>
                      <a:pt x="34810" y="19240"/>
                      <a:pt x="34810" y="35147"/>
                    </a:cubicBezTo>
                    <a:cubicBezTo>
                      <a:pt x="34810" y="67532"/>
                      <a:pt x="126346" y="50006"/>
                      <a:pt x="126346" y="105156"/>
                    </a:cubicBezTo>
                    <a:cubicBezTo>
                      <a:pt x="126346" y="144113"/>
                      <a:pt x="82721" y="157925"/>
                      <a:pt x="49765" y="157925"/>
                    </a:cubicBezTo>
                    <a:cubicBezTo>
                      <a:pt x="34810" y="157925"/>
                      <a:pt x="19285" y="155829"/>
                      <a:pt x="5093" y="151067"/>
                    </a:cubicBezTo>
                    <a:lnTo>
                      <a:pt x="139" y="124206"/>
                    </a:lnTo>
                    <a:cubicBezTo>
                      <a:pt x="-527" y="119729"/>
                      <a:pt x="1187" y="116586"/>
                      <a:pt x="5473" y="116586"/>
                    </a:cubicBezTo>
                    <a:cubicBezTo>
                      <a:pt x="9760" y="116586"/>
                      <a:pt x="10426" y="119348"/>
                      <a:pt x="11855" y="123825"/>
                    </a:cubicBezTo>
                    <a:cubicBezTo>
                      <a:pt x="16142" y="138684"/>
                      <a:pt x="38144" y="144494"/>
                      <a:pt x="53765" y="144494"/>
                    </a:cubicBezTo>
                    <a:cubicBezTo>
                      <a:pt x="70434" y="144494"/>
                      <a:pt x="94532" y="138303"/>
                      <a:pt x="94532" y="118300"/>
                    </a:cubicBezTo>
                    <a:cubicBezTo>
                      <a:pt x="94532" y="84201"/>
                      <a:pt x="2997" y="103823"/>
                      <a:pt x="2997" y="48292"/>
                    </a:cubicBezTo>
                    <a:cubicBezTo>
                      <a:pt x="2997" y="22384"/>
                      <a:pt x="29572" y="0"/>
                      <a:pt x="70434" y="0"/>
                    </a:cubicBezTo>
                    <a:cubicBezTo>
                      <a:pt x="84626" y="0"/>
                      <a:pt x="99866" y="2096"/>
                      <a:pt x="112630" y="7906"/>
                    </a:cubicBezTo>
                    <a:lnTo>
                      <a:pt x="115011" y="32099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5" name="Google Shape;105;p13"/>
            <p:cNvGrpSpPr/>
            <p:nvPr/>
          </p:nvGrpSpPr>
          <p:grpSpPr>
            <a:xfrm>
              <a:off x="4001738" y="2028825"/>
              <a:ext cx="1142237" cy="635316"/>
              <a:chOff x="4001738" y="2028825"/>
              <a:chExt cx="1142237" cy="635316"/>
            </a:xfrm>
          </p:grpSpPr>
          <p:grpSp>
            <p:nvGrpSpPr>
              <p:cNvPr id="106" name="Google Shape;106;p13"/>
              <p:cNvGrpSpPr/>
              <p:nvPr/>
            </p:nvGrpSpPr>
            <p:grpSpPr>
              <a:xfrm>
                <a:off x="4001738" y="2028825"/>
                <a:ext cx="1142237" cy="635316"/>
                <a:chOff x="4001738" y="2028825"/>
                <a:chExt cx="1142237" cy="635316"/>
              </a:xfrm>
            </p:grpSpPr>
            <p:sp>
              <p:nvSpPr>
                <p:cNvPr id="107" name="Google Shape;107;p13"/>
                <p:cNvSpPr/>
                <p:nvPr/>
              </p:nvSpPr>
              <p:spPr>
                <a:xfrm>
                  <a:off x="4767643" y="2523267"/>
                  <a:ext cx="62769" cy="38767"/>
                </a:xfrm>
                <a:custGeom>
                  <a:rect b="b" l="l" r="r" t="t"/>
                  <a:pathLst>
                    <a:path extrusionOk="0" h="38767" w="62769">
                      <a:moveTo>
                        <a:pt x="0" y="37434"/>
                      </a:moveTo>
                      <a:lnTo>
                        <a:pt x="1048" y="38767"/>
                      </a:lnTo>
                      <a:cubicBezTo>
                        <a:pt x="1048" y="38767"/>
                        <a:pt x="30575" y="27432"/>
                        <a:pt x="62770" y="8382"/>
                      </a:cubicBezTo>
                      <a:lnTo>
                        <a:pt x="55817" y="0"/>
                      </a:lnTo>
                      <a:cubicBezTo>
                        <a:pt x="55817" y="-95"/>
                        <a:pt x="40386" y="14669"/>
                        <a:pt x="0" y="37434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4781454" y="2539364"/>
                  <a:ext cx="61912" cy="39148"/>
                </a:xfrm>
                <a:custGeom>
                  <a:rect b="b" l="l" r="r" t="t"/>
                  <a:pathLst>
                    <a:path extrusionOk="0" h="39148" w="61912">
                      <a:moveTo>
                        <a:pt x="61913" y="8668"/>
                      </a:moveTo>
                      <a:lnTo>
                        <a:pt x="55054" y="0"/>
                      </a:lnTo>
                      <a:cubicBezTo>
                        <a:pt x="55054" y="0"/>
                        <a:pt x="40386" y="15145"/>
                        <a:pt x="0" y="37814"/>
                      </a:cubicBezTo>
                      <a:lnTo>
                        <a:pt x="1048" y="39148"/>
                      </a:lnTo>
                      <a:cubicBezTo>
                        <a:pt x="1048" y="39243"/>
                        <a:pt x="30480" y="28099"/>
                        <a:pt x="61913" y="8668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4329493" y="2028825"/>
                  <a:ext cx="488441" cy="495585"/>
                </a:xfrm>
                <a:custGeom>
                  <a:rect b="b" l="l" r="r" t="t"/>
                  <a:pathLst>
                    <a:path extrusionOk="0" h="495585" w="488441">
                      <a:moveTo>
                        <a:pt x="32290" y="84677"/>
                      </a:moveTo>
                      <a:lnTo>
                        <a:pt x="32290" y="381857"/>
                      </a:lnTo>
                      <a:cubicBezTo>
                        <a:pt x="32290" y="381857"/>
                        <a:pt x="32480" y="460629"/>
                        <a:pt x="117538" y="465963"/>
                      </a:cubicBezTo>
                      <a:lnTo>
                        <a:pt x="180784" y="466439"/>
                      </a:lnTo>
                      <a:cubicBezTo>
                        <a:pt x="180689" y="466439"/>
                        <a:pt x="180594" y="466439"/>
                        <a:pt x="180594" y="466439"/>
                      </a:cubicBezTo>
                      <a:cubicBezTo>
                        <a:pt x="183642" y="466344"/>
                        <a:pt x="215646" y="465868"/>
                        <a:pt x="244221" y="495586"/>
                      </a:cubicBezTo>
                      <a:cubicBezTo>
                        <a:pt x="272796" y="465773"/>
                        <a:pt x="304990" y="466344"/>
                        <a:pt x="307943" y="466439"/>
                      </a:cubicBezTo>
                      <a:cubicBezTo>
                        <a:pt x="307848" y="466439"/>
                        <a:pt x="307848" y="466439"/>
                        <a:pt x="307753" y="466439"/>
                      </a:cubicBezTo>
                      <a:lnTo>
                        <a:pt x="370999" y="465963"/>
                      </a:lnTo>
                      <a:cubicBezTo>
                        <a:pt x="456057" y="460629"/>
                        <a:pt x="456248" y="381857"/>
                        <a:pt x="456248" y="381857"/>
                      </a:cubicBezTo>
                      <a:lnTo>
                        <a:pt x="456248" y="84677"/>
                      </a:lnTo>
                      <a:cubicBezTo>
                        <a:pt x="454628" y="38481"/>
                        <a:pt x="475107" y="16955"/>
                        <a:pt x="475107" y="16955"/>
                      </a:cubicBezTo>
                      <a:lnTo>
                        <a:pt x="488442" y="95"/>
                      </a:lnTo>
                      <a:lnTo>
                        <a:pt x="375475" y="0"/>
                      </a:lnTo>
                      <a:lnTo>
                        <a:pt x="358426" y="20955"/>
                      </a:lnTo>
                      <a:lnTo>
                        <a:pt x="245078" y="21146"/>
                      </a:lnTo>
                      <a:lnTo>
                        <a:pt x="130111" y="20955"/>
                      </a:lnTo>
                      <a:lnTo>
                        <a:pt x="113062" y="0"/>
                      </a:lnTo>
                      <a:lnTo>
                        <a:pt x="0" y="95"/>
                      </a:lnTo>
                      <a:lnTo>
                        <a:pt x="16764" y="21717"/>
                      </a:lnTo>
                      <a:cubicBezTo>
                        <a:pt x="16764" y="21717"/>
                        <a:pt x="32671" y="40291"/>
                        <a:pt x="32290" y="84677"/>
                      </a:cubicBezTo>
                      <a:close/>
                      <a:moveTo>
                        <a:pt x="107061" y="10001"/>
                      </a:moveTo>
                      <a:lnTo>
                        <a:pt x="244221" y="180404"/>
                      </a:lnTo>
                      <a:lnTo>
                        <a:pt x="381476" y="9906"/>
                      </a:lnTo>
                      <a:lnTo>
                        <a:pt x="466249" y="10192"/>
                      </a:lnTo>
                      <a:lnTo>
                        <a:pt x="286798" y="233077"/>
                      </a:lnTo>
                      <a:lnTo>
                        <a:pt x="435197" y="417195"/>
                      </a:lnTo>
                      <a:cubicBezTo>
                        <a:pt x="419290" y="450628"/>
                        <a:pt x="380333" y="454628"/>
                        <a:pt x="380333" y="454628"/>
                      </a:cubicBezTo>
                      <a:lnTo>
                        <a:pt x="244316" y="287084"/>
                      </a:lnTo>
                      <a:lnTo>
                        <a:pt x="108204" y="454533"/>
                      </a:lnTo>
                      <a:cubicBezTo>
                        <a:pt x="108204" y="454533"/>
                        <a:pt x="69342" y="450533"/>
                        <a:pt x="53340" y="417100"/>
                      </a:cubicBezTo>
                      <a:lnTo>
                        <a:pt x="201740" y="232981"/>
                      </a:lnTo>
                      <a:lnTo>
                        <a:pt x="22289" y="10001"/>
                      </a:lnTo>
                      <a:lnTo>
                        <a:pt x="107061" y="10001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4313110" y="2523267"/>
                  <a:ext cx="62674" cy="38766"/>
                </a:xfrm>
                <a:custGeom>
                  <a:rect b="b" l="l" r="r" t="t"/>
                  <a:pathLst>
                    <a:path extrusionOk="0" h="38766" w="62674">
                      <a:moveTo>
                        <a:pt x="62675" y="37433"/>
                      </a:moveTo>
                      <a:cubicBezTo>
                        <a:pt x="22289" y="14669"/>
                        <a:pt x="6953" y="0"/>
                        <a:pt x="6953" y="0"/>
                      </a:cubicBezTo>
                      <a:lnTo>
                        <a:pt x="0" y="8382"/>
                      </a:lnTo>
                      <a:cubicBezTo>
                        <a:pt x="32195" y="27432"/>
                        <a:pt x="61722" y="38767"/>
                        <a:pt x="61722" y="38767"/>
                      </a:cubicBezTo>
                      <a:lnTo>
                        <a:pt x="62675" y="37433"/>
                      </a:ln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4300061" y="2539364"/>
                  <a:ext cx="62007" cy="39147"/>
                </a:xfrm>
                <a:custGeom>
                  <a:rect b="b" l="l" r="r" t="t"/>
                  <a:pathLst>
                    <a:path extrusionOk="0" h="39147" w="62007">
                      <a:moveTo>
                        <a:pt x="6953" y="0"/>
                      </a:moveTo>
                      <a:lnTo>
                        <a:pt x="0" y="8668"/>
                      </a:lnTo>
                      <a:cubicBezTo>
                        <a:pt x="31528" y="28099"/>
                        <a:pt x="60960" y="39148"/>
                        <a:pt x="60960" y="39148"/>
                      </a:cubicBezTo>
                      <a:lnTo>
                        <a:pt x="62008" y="37814"/>
                      </a:lnTo>
                      <a:cubicBezTo>
                        <a:pt x="21526" y="15145"/>
                        <a:pt x="6953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4286821" y="2555652"/>
                  <a:ext cx="572547" cy="108489"/>
                </a:xfrm>
                <a:custGeom>
                  <a:rect b="b" l="l" r="r" t="t"/>
                  <a:pathLst>
                    <a:path extrusionOk="0" h="108489" w="572547">
                      <a:moveTo>
                        <a:pt x="286607" y="98012"/>
                      </a:moveTo>
                      <a:lnTo>
                        <a:pt x="285941" y="98012"/>
                      </a:lnTo>
                      <a:cubicBezTo>
                        <a:pt x="181070" y="98012"/>
                        <a:pt x="86773" y="63055"/>
                        <a:pt x="6858" y="0"/>
                      </a:cubicBezTo>
                      <a:lnTo>
                        <a:pt x="0" y="8382"/>
                      </a:lnTo>
                      <a:cubicBezTo>
                        <a:pt x="81724" y="72866"/>
                        <a:pt x="178594" y="108490"/>
                        <a:pt x="285941" y="108490"/>
                      </a:cubicBezTo>
                      <a:lnTo>
                        <a:pt x="286607" y="108490"/>
                      </a:lnTo>
                      <a:cubicBezTo>
                        <a:pt x="393954" y="108490"/>
                        <a:pt x="490823" y="72866"/>
                        <a:pt x="572548" y="8382"/>
                      </a:cubicBezTo>
                      <a:lnTo>
                        <a:pt x="565690" y="0"/>
                      </a:lnTo>
                      <a:cubicBezTo>
                        <a:pt x="485775" y="63055"/>
                        <a:pt x="391478" y="98012"/>
                        <a:pt x="286607" y="98012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4065746" y="2166651"/>
                  <a:ext cx="85248" cy="73533"/>
                </a:xfrm>
                <a:custGeom>
                  <a:rect b="b" l="l" r="r" t="t"/>
                  <a:pathLst>
                    <a:path extrusionOk="0" h="73533" w="85248">
                      <a:moveTo>
                        <a:pt x="34195" y="30671"/>
                      </a:moveTo>
                      <a:cubicBezTo>
                        <a:pt x="22955" y="33814"/>
                        <a:pt x="0" y="20669"/>
                        <a:pt x="0" y="20669"/>
                      </a:cubicBezTo>
                      <a:cubicBezTo>
                        <a:pt x="0" y="20669"/>
                        <a:pt x="29528" y="38767"/>
                        <a:pt x="45148" y="47815"/>
                      </a:cubicBezTo>
                      <a:cubicBezTo>
                        <a:pt x="60865" y="56864"/>
                        <a:pt x="85249" y="73533"/>
                        <a:pt x="85249" y="73533"/>
                      </a:cubicBezTo>
                      <a:lnTo>
                        <a:pt x="21050" y="0"/>
                      </a:lnTo>
                      <a:cubicBezTo>
                        <a:pt x="29051" y="12668"/>
                        <a:pt x="41243" y="28765"/>
                        <a:pt x="34195" y="30671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4024121" y="2367534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30290" y="95059"/>
                      </a:moveTo>
                      <a:cubicBezTo>
                        <a:pt x="77057" y="21050"/>
                        <a:pt x="137160" y="10858"/>
                        <a:pt x="137160" y="10858"/>
                      </a:cubicBezTo>
                      <a:cubicBezTo>
                        <a:pt x="137160" y="10858"/>
                        <a:pt x="121349" y="12001"/>
                        <a:pt x="94869" y="14954"/>
                      </a:cubicBezTo>
                      <a:cubicBezTo>
                        <a:pt x="60960" y="18764"/>
                        <a:pt x="41624" y="0"/>
                        <a:pt x="41624" y="0"/>
                      </a:cubicBezTo>
                      <a:cubicBezTo>
                        <a:pt x="49816" y="9906"/>
                        <a:pt x="52197" y="19145"/>
                        <a:pt x="44482" y="20288"/>
                      </a:cubicBezTo>
                      <a:cubicBezTo>
                        <a:pt x="29147" y="22574"/>
                        <a:pt x="0" y="952"/>
                        <a:pt x="0" y="952"/>
                      </a:cubicBezTo>
                      <a:cubicBezTo>
                        <a:pt x="48768" y="34766"/>
                        <a:pt x="30290" y="95059"/>
                        <a:pt x="30290" y="95059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4024407" y="2394996"/>
                  <a:ext cx="365474" cy="162656"/>
                </a:xfrm>
                <a:custGeom>
                  <a:rect b="b" l="l" r="r" t="t"/>
                  <a:pathLst>
                    <a:path extrusionOk="0" h="162656" w="365474">
                      <a:moveTo>
                        <a:pt x="364427" y="150941"/>
                      </a:moveTo>
                      <a:lnTo>
                        <a:pt x="365474" y="149608"/>
                      </a:lnTo>
                      <a:cubicBezTo>
                        <a:pt x="326708" y="126652"/>
                        <a:pt x="317563" y="119890"/>
                        <a:pt x="308991" y="112936"/>
                      </a:cubicBezTo>
                      <a:cubicBezTo>
                        <a:pt x="300419" y="105983"/>
                        <a:pt x="271367" y="84933"/>
                        <a:pt x="256223" y="62454"/>
                      </a:cubicBezTo>
                      <a:cubicBezTo>
                        <a:pt x="230696" y="24640"/>
                        <a:pt x="218123" y="17115"/>
                        <a:pt x="195262" y="6828"/>
                      </a:cubicBezTo>
                      <a:cubicBezTo>
                        <a:pt x="172307" y="-3459"/>
                        <a:pt x="99822" y="-16413"/>
                        <a:pt x="35052" y="85981"/>
                      </a:cubicBezTo>
                      <a:cubicBezTo>
                        <a:pt x="35052" y="85981"/>
                        <a:pt x="20193" y="106555"/>
                        <a:pt x="0" y="162562"/>
                      </a:cubicBezTo>
                      <a:lnTo>
                        <a:pt x="2000" y="162657"/>
                      </a:lnTo>
                      <a:cubicBezTo>
                        <a:pt x="2000" y="162657"/>
                        <a:pt x="20955" y="110746"/>
                        <a:pt x="48196" y="102268"/>
                      </a:cubicBezTo>
                      <a:cubicBezTo>
                        <a:pt x="48196" y="102268"/>
                        <a:pt x="61817" y="96268"/>
                        <a:pt x="62103" y="141988"/>
                      </a:cubicBezTo>
                      <a:cubicBezTo>
                        <a:pt x="62103" y="141988"/>
                        <a:pt x="66389" y="79980"/>
                        <a:pt x="93345" y="67216"/>
                      </a:cubicBezTo>
                      <a:cubicBezTo>
                        <a:pt x="93345" y="67216"/>
                        <a:pt x="112014" y="55024"/>
                        <a:pt x="125539" y="100363"/>
                      </a:cubicBezTo>
                      <a:cubicBezTo>
                        <a:pt x="125539" y="100363"/>
                        <a:pt x="137351" y="15686"/>
                        <a:pt x="193548" y="25687"/>
                      </a:cubicBezTo>
                      <a:cubicBezTo>
                        <a:pt x="204883" y="27688"/>
                        <a:pt x="226790" y="47404"/>
                        <a:pt x="219647" y="77218"/>
                      </a:cubicBezTo>
                      <a:cubicBezTo>
                        <a:pt x="219647" y="77218"/>
                        <a:pt x="224695" y="72646"/>
                        <a:pt x="227933" y="71884"/>
                      </a:cubicBezTo>
                      <a:cubicBezTo>
                        <a:pt x="241078" y="68740"/>
                        <a:pt x="268224" y="99887"/>
                        <a:pt x="302609" y="120556"/>
                      </a:cubicBezTo>
                      <a:cubicBezTo>
                        <a:pt x="334804" y="139797"/>
                        <a:pt x="364427" y="150941"/>
                        <a:pt x="364427" y="150941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4141088" y="2038540"/>
                  <a:ext cx="145827" cy="74866"/>
                </a:xfrm>
                <a:custGeom>
                  <a:rect b="b" l="l" r="r" t="t"/>
                  <a:pathLst>
                    <a:path extrusionOk="0" h="74866" w="145827">
                      <a:moveTo>
                        <a:pt x="10859" y="38576"/>
                      </a:moveTo>
                      <a:cubicBezTo>
                        <a:pt x="14859" y="45911"/>
                        <a:pt x="25241" y="74676"/>
                        <a:pt x="25241" y="74676"/>
                      </a:cubicBezTo>
                      <a:lnTo>
                        <a:pt x="29337" y="74676"/>
                      </a:lnTo>
                      <a:cubicBezTo>
                        <a:pt x="29337" y="74676"/>
                        <a:pt x="22193" y="48863"/>
                        <a:pt x="24670" y="39053"/>
                      </a:cubicBezTo>
                      <a:lnTo>
                        <a:pt x="25622" y="39053"/>
                      </a:lnTo>
                      <a:cubicBezTo>
                        <a:pt x="25622" y="39053"/>
                        <a:pt x="41243" y="61436"/>
                        <a:pt x="43720" y="74867"/>
                      </a:cubicBezTo>
                      <a:lnTo>
                        <a:pt x="46101" y="74867"/>
                      </a:lnTo>
                      <a:cubicBezTo>
                        <a:pt x="46101" y="74867"/>
                        <a:pt x="43910" y="47625"/>
                        <a:pt x="47530" y="36290"/>
                      </a:cubicBezTo>
                      <a:lnTo>
                        <a:pt x="48863" y="36290"/>
                      </a:lnTo>
                      <a:cubicBezTo>
                        <a:pt x="48863" y="36290"/>
                        <a:pt x="58674" y="58865"/>
                        <a:pt x="60389" y="74581"/>
                      </a:cubicBezTo>
                      <a:lnTo>
                        <a:pt x="63532" y="74676"/>
                      </a:lnTo>
                      <a:cubicBezTo>
                        <a:pt x="63532" y="74676"/>
                        <a:pt x="66485" y="45053"/>
                        <a:pt x="71152" y="33242"/>
                      </a:cubicBezTo>
                      <a:lnTo>
                        <a:pt x="73724" y="33242"/>
                      </a:lnTo>
                      <a:cubicBezTo>
                        <a:pt x="78486" y="44863"/>
                        <a:pt x="81344" y="74486"/>
                        <a:pt x="81344" y="74486"/>
                      </a:cubicBezTo>
                      <a:lnTo>
                        <a:pt x="84487" y="74390"/>
                      </a:lnTo>
                      <a:cubicBezTo>
                        <a:pt x="86201" y="58674"/>
                        <a:pt x="96012" y="36100"/>
                        <a:pt x="96012" y="36100"/>
                      </a:cubicBezTo>
                      <a:lnTo>
                        <a:pt x="97346" y="36100"/>
                      </a:lnTo>
                      <a:cubicBezTo>
                        <a:pt x="101060" y="47339"/>
                        <a:pt x="98774" y="74581"/>
                        <a:pt x="98774" y="74581"/>
                      </a:cubicBezTo>
                      <a:lnTo>
                        <a:pt x="101060" y="74581"/>
                      </a:lnTo>
                      <a:cubicBezTo>
                        <a:pt x="103442" y="61246"/>
                        <a:pt x="119158" y="38767"/>
                        <a:pt x="119158" y="38767"/>
                      </a:cubicBezTo>
                      <a:lnTo>
                        <a:pt x="120110" y="38767"/>
                      </a:lnTo>
                      <a:cubicBezTo>
                        <a:pt x="122587" y="48673"/>
                        <a:pt x="115729" y="74390"/>
                        <a:pt x="115729" y="74390"/>
                      </a:cubicBezTo>
                      <a:lnTo>
                        <a:pt x="119539" y="74390"/>
                      </a:lnTo>
                      <a:cubicBezTo>
                        <a:pt x="119539" y="74390"/>
                        <a:pt x="130016" y="45625"/>
                        <a:pt x="133922" y="38291"/>
                      </a:cubicBezTo>
                      <a:cubicBezTo>
                        <a:pt x="137922" y="30956"/>
                        <a:pt x="145828" y="26670"/>
                        <a:pt x="145828" y="26670"/>
                      </a:cubicBezTo>
                      <a:lnTo>
                        <a:pt x="114967" y="0"/>
                      </a:lnTo>
                      <a:lnTo>
                        <a:pt x="104394" y="10477"/>
                      </a:lnTo>
                      <a:lnTo>
                        <a:pt x="93536" y="190"/>
                      </a:lnTo>
                      <a:lnTo>
                        <a:pt x="83249" y="11240"/>
                      </a:lnTo>
                      <a:lnTo>
                        <a:pt x="72676" y="762"/>
                      </a:lnTo>
                      <a:lnTo>
                        <a:pt x="61817" y="10954"/>
                      </a:lnTo>
                      <a:lnTo>
                        <a:pt x="51245" y="476"/>
                      </a:lnTo>
                      <a:lnTo>
                        <a:pt x="40386" y="10763"/>
                      </a:lnTo>
                      <a:lnTo>
                        <a:pt x="29813" y="286"/>
                      </a:lnTo>
                      <a:lnTo>
                        <a:pt x="0" y="27527"/>
                      </a:lnTo>
                      <a:cubicBezTo>
                        <a:pt x="0" y="27527"/>
                        <a:pt x="6858" y="31242"/>
                        <a:pt x="10859" y="38576"/>
                      </a:cubicBezTo>
                      <a:close/>
                    </a:path>
                  </a:pathLst>
                </a:custGeom>
                <a:solidFill>
                  <a:srgbClr val="C987B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4001738" y="2117693"/>
                  <a:ext cx="290607" cy="282511"/>
                </a:xfrm>
                <a:custGeom>
                  <a:rect b="b" l="l" r="r" t="t"/>
                  <a:pathLst>
                    <a:path extrusionOk="0" h="282511" w="290607">
                      <a:moveTo>
                        <a:pt x="41624" y="102013"/>
                      </a:moveTo>
                      <a:cubicBezTo>
                        <a:pt x="35243" y="106870"/>
                        <a:pt x="15812" y="112014"/>
                        <a:pt x="10192" y="113824"/>
                      </a:cubicBezTo>
                      <a:cubicBezTo>
                        <a:pt x="18764" y="111252"/>
                        <a:pt x="58769" y="102108"/>
                        <a:pt x="88583" y="119253"/>
                      </a:cubicBezTo>
                      <a:cubicBezTo>
                        <a:pt x="88583" y="119253"/>
                        <a:pt x="116491" y="133826"/>
                        <a:pt x="94679" y="186023"/>
                      </a:cubicBezTo>
                      <a:cubicBezTo>
                        <a:pt x="94679" y="186023"/>
                        <a:pt x="116586" y="147923"/>
                        <a:pt x="145352" y="169831"/>
                      </a:cubicBezTo>
                      <a:cubicBezTo>
                        <a:pt x="145352" y="169831"/>
                        <a:pt x="165068" y="184118"/>
                        <a:pt x="148495" y="219075"/>
                      </a:cubicBezTo>
                      <a:cubicBezTo>
                        <a:pt x="148495" y="219075"/>
                        <a:pt x="166688" y="180975"/>
                        <a:pt x="189262" y="199454"/>
                      </a:cubicBezTo>
                      <a:cubicBezTo>
                        <a:pt x="189262" y="199454"/>
                        <a:pt x="204216" y="211931"/>
                        <a:pt x="214408" y="225838"/>
                      </a:cubicBezTo>
                      <a:cubicBezTo>
                        <a:pt x="227933" y="244126"/>
                        <a:pt x="254222" y="282512"/>
                        <a:pt x="254222" y="282512"/>
                      </a:cubicBezTo>
                      <a:cubicBezTo>
                        <a:pt x="254222" y="282512"/>
                        <a:pt x="208693" y="194501"/>
                        <a:pt x="206788" y="87820"/>
                      </a:cubicBezTo>
                      <a:lnTo>
                        <a:pt x="206788" y="84582"/>
                      </a:lnTo>
                      <a:lnTo>
                        <a:pt x="206788" y="71057"/>
                      </a:lnTo>
                      <a:lnTo>
                        <a:pt x="217170" y="71057"/>
                      </a:lnTo>
                      <a:lnTo>
                        <a:pt x="217170" y="87820"/>
                      </a:lnTo>
                      <a:cubicBezTo>
                        <a:pt x="217837" y="115348"/>
                        <a:pt x="222694" y="181356"/>
                        <a:pt x="242888" y="217646"/>
                      </a:cubicBezTo>
                      <a:cubicBezTo>
                        <a:pt x="242888" y="217646"/>
                        <a:pt x="225076" y="170974"/>
                        <a:pt x="275082" y="123063"/>
                      </a:cubicBezTo>
                      <a:cubicBezTo>
                        <a:pt x="275082" y="123063"/>
                        <a:pt x="268986" y="126873"/>
                        <a:pt x="262414" y="126682"/>
                      </a:cubicBezTo>
                      <a:cubicBezTo>
                        <a:pt x="245078" y="126206"/>
                        <a:pt x="228314" y="110681"/>
                        <a:pt x="228314" y="84201"/>
                      </a:cubicBezTo>
                      <a:lnTo>
                        <a:pt x="228314" y="70294"/>
                      </a:lnTo>
                      <a:cubicBezTo>
                        <a:pt x="228314" y="70294"/>
                        <a:pt x="236792" y="68390"/>
                        <a:pt x="242697" y="66104"/>
                      </a:cubicBezTo>
                      <a:cubicBezTo>
                        <a:pt x="246793" y="64580"/>
                        <a:pt x="286988" y="49625"/>
                        <a:pt x="290608" y="2000"/>
                      </a:cubicBezTo>
                      <a:lnTo>
                        <a:pt x="287274" y="2000"/>
                      </a:lnTo>
                      <a:cubicBezTo>
                        <a:pt x="287274" y="2000"/>
                        <a:pt x="284893" y="29718"/>
                        <a:pt x="264700" y="44482"/>
                      </a:cubicBezTo>
                      <a:cubicBezTo>
                        <a:pt x="265176" y="42196"/>
                        <a:pt x="265462" y="36195"/>
                        <a:pt x="265462" y="35814"/>
                      </a:cubicBezTo>
                      <a:cubicBezTo>
                        <a:pt x="271272" y="28861"/>
                        <a:pt x="276511" y="19907"/>
                        <a:pt x="274987" y="2000"/>
                      </a:cubicBezTo>
                      <a:cubicBezTo>
                        <a:pt x="274987" y="2000"/>
                        <a:pt x="271558" y="2000"/>
                        <a:pt x="271558" y="2000"/>
                      </a:cubicBezTo>
                      <a:cubicBezTo>
                        <a:pt x="271748" y="6286"/>
                        <a:pt x="272606" y="19526"/>
                        <a:pt x="264605" y="29147"/>
                      </a:cubicBezTo>
                      <a:cubicBezTo>
                        <a:pt x="263366" y="23813"/>
                        <a:pt x="261652" y="20288"/>
                        <a:pt x="258032" y="16764"/>
                      </a:cubicBezTo>
                      <a:cubicBezTo>
                        <a:pt x="253175" y="12002"/>
                        <a:pt x="257175" y="3334"/>
                        <a:pt x="258128" y="1905"/>
                      </a:cubicBezTo>
                      <a:lnTo>
                        <a:pt x="254508" y="1905"/>
                      </a:lnTo>
                      <a:cubicBezTo>
                        <a:pt x="254508" y="1905"/>
                        <a:pt x="245555" y="7429"/>
                        <a:pt x="240030" y="21812"/>
                      </a:cubicBezTo>
                      <a:cubicBezTo>
                        <a:pt x="238697" y="26289"/>
                        <a:pt x="239173" y="28575"/>
                        <a:pt x="238697" y="32671"/>
                      </a:cubicBezTo>
                      <a:lnTo>
                        <a:pt x="233553" y="1238"/>
                      </a:lnTo>
                      <a:lnTo>
                        <a:pt x="222599" y="34004"/>
                      </a:lnTo>
                      <a:lnTo>
                        <a:pt x="212122" y="0"/>
                      </a:lnTo>
                      <a:lnTo>
                        <a:pt x="200978" y="34385"/>
                      </a:lnTo>
                      <a:lnTo>
                        <a:pt x="190786" y="1143"/>
                      </a:lnTo>
                      <a:lnTo>
                        <a:pt x="185452" y="32957"/>
                      </a:lnTo>
                      <a:cubicBezTo>
                        <a:pt x="185261" y="28956"/>
                        <a:pt x="184785" y="26384"/>
                        <a:pt x="183261" y="22193"/>
                      </a:cubicBezTo>
                      <a:cubicBezTo>
                        <a:pt x="177641" y="7810"/>
                        <a:pt x="168783" y="2191"/>
                        <a:pt x="168783" y="2191"/>
                      </a:cubicBezTo>
                      <a:lnTo>
                        <a:pt x="165449" y="2191"/>
                      </a:lnTo>
                      <a:cubicBezTo>
                        <a:pt x="166402" y="3620"/>
                        <a:pt x="170117" y="12287"/>
                        <a:pt x="165259" y="17050"/>
                      </a:cubicBezTo>
                      <a:cubicBezTo>
                        <a:pt x="161735" y="20479"/>
                        <a:pt x="159925" y="24098"/>
                        <a:pt x="158687" y="29432"/>
                      </a:cubicBezTo>
                      <a:cubicBezTo>
                        <a:pt x="150686" y="19717"/>
                        <a:pt x="152114" y="6572"/>
                        <a:pt x="152305" y="2286"/>
                      </a:cubicBezTo>
                      <a:cubicBezTo>
                        <a:pt x="152305" y="2286"/>
                        <a:pt x="148781" y="2286"/>
                        <a:pt x="148685" y="2286"/>
                      </a:cubicBezTo>
                      <a:cubicBezTo>
                        <a:pt x="147161" y="19050"/>
                        <a:pt x="152019" y="29147"/>
                        <a:pt x="157829" y="36100"/>
                      </a:cubicBezTo>
                      <a:cubicBezTo>
                        <a:pt x="157829" y="36576"/>
                        <a:pt x="158020" y="42482"/>
                        <a:pt x="158496" y="44863"/>
                      </a:cubicBezTo>
                      <a:cubicBezTo>
                        <a:pt x="138303" y="30099"/>
                        <a:pt x="136779" y="2286"/>
                        <a:pt x="136779" y="2286"/>
                      </a:cubicBezTo>
                      <a:lnTo>
                        <a:pt x="133064" y="2286"/>
                      </a:lnTo>
                      <a:cubicBezTo>
                        <a:pt x="135922" y="50102"/>
                        <a:pt x="180404" y="66580"/>
                        <a:pt x="180404" y="66580"/>
                      </a:cubicBezTo>
                      <a:cubicBezTo>
                        <a:pt x="185261" y="68770"/>
                        <a:pt x="190500" y="69723"/>
                        <a:pt x="195643" y="70580"/>
                      </a:cubicBezTo>
                      <a:lnTo>
                        <a:pt x="195548" y="84582"/>
                      </a:lnTo>
                      <a:cubicBezTo>
                        <a:pt x="195548" y="94869"/>
                        <a:pt x="187928" y="103061"/>
                        <a:pt x="177641" y="103061"/>
                      </a:cubicBezTo>
                      <a:cubicBezTo>
                        <a:pt x="175641" y="103061"/>
                        <a:pt x="170402" y="101537"/>
                        <a:pt x="170402" y="101537"/>
                      </a:cubicBezTo>
                      <a:cubicBezTo>
                        <a:pt x="170402" y="101537"/>
                        <a:pt x="199073" y="123063"/>
                        <a:pt x="194786" y="146780"/>
                      </a:cubicBezTo>
                      <a:cubicBezTo>
                        <a:pt x="194786" y="146780"/>
                        <a:pt x="190595" y="163830"/>
                        <a:pt x="159639" y="142970"/>
                      </a:cubicBezTo>
                      <a:cubicBezTo>
                        <a:pt x="128683" y="122206"/>
                        <a:pt x="71438" y="85058"/>
                        <a:pt x="191" y="68294"/>
                      </a:cubicBezTo>
                      <a:lnTo>
                        <a:pt x="0" y="69342"/>
                      </a:lnTo>
                      <a:cubicBezTo>
                        <a:pt x="0" y="69342"/>
                        <a:pt x="17526" y="75914"/>
                        <a:pt x="39719" y="89630"/>
                      </a:cubicBezTo>
                      <a:cubicBezTo>
                        <a:pt x="39910" y="89440"/>
                        <a:pt x="49816" y="95726"/>
                        <a:pt x="41624" y="102013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4256499" y="2176462"/>
                  <a:ext cx="634714" cy="403669"/>
                </a:xfrm>
                <a:custGeom>
                  <a:rect b="b" l="l" r="r" t="t"/>
                  <a:pathLst>
                    <a:path extrusionOk="0" h="403669" w="634714">
                      <a:moveTo>
                        <a:pt x="30702" y="74581"/>
                      </a:moveTo>
                      <a:cubicBezTo>
                        <a:pt x="6795" y="103632"/>
                        <a:pt x="-5302" y="138779"/>
                        <a:pt x="2223" y="181356"/>
                      </a:cubicBezTo>
                      <a:cubicBezTo>
                        <a:pt x="9748" y="224028"/>
                        <a:pt x="25369" y="271748"/>
                        <a:pt x="76423" y="314039"/>
                      </a:cubicBezTo>
                      <a:cubicBezTo>
                        <a:pt x="95758" y="330041"/>
                        <a:pt x="95853" y="329946"/>
                        <a:pt x="130144" y="353663"/>
                      </a:cubicBezTo>
                      <a:cubicBezTo>
                        <a:pt x="184817" y="385382"/>
                        <a:pt x="248920" y="403670"/>
                        <a:pt x="316738" y="403670"/>
                      </a:cubicBezTo>
                      <a:lnTo>
                        <a:pt x="316738" y="403003"/>
                      </a:lnTo>
                      <a:lnTo>
                        <a:pt x="316738" y="403670"/>
                      </a:lnTo>
                      <a:cubicBezTo>
                        <a:pt x="384556" y="403670"/>
                        <a:pt x="449803" y="385477"/>
                        <a:pt x="504571" y="353663"/>
                      </a:cubicBezTo>
                      <a:cubicBezTo>
                        <a:pt x="538766" y="329946"/>
                        <a:pt x="538957" y="330041"/>
                        <a:pt x="558292" y="314039"/>
                      </a:cubicBezTo>
                      <a:cubicBezTo>
                        <a:pt x="609346" y="271748"/>
                        <a:pt x="624967" y="224028"/>
                        <a:pt x="632492" y="181356"/>
                      </a:cubicBezTo>
                      <a:cubicBezTo>
                        <a:pt x="640017" y="138684"/>
                        <a:pt x="627920" y="103632"/>
                        <a:pt x="604012" y="74581"/>
                      </a:cubicBezTo>
                      <a:cubicBezTo>
                        <a:pt x="565627" y="30575"/>
                        <a:pt x="570484" y="0"/>
                        <a:pt x="570484" y="0"/>
                      </a:cubicBezTo>
                      <a:cubicBezTo>
                        <a:pt x="570484" y="0"/>
                        <a:pt x="557911" y="31623"/>
                        <a:pt x="570294" y="59817"/>
                      </a:cubicBezTo>
                      <a:cubicBezTo>
                        <a:pt x="573628" y="67437"/>
                        <a:pt x="579057" y="78105"/>
                        <a:pt x="582295" y="85249"/>
                      </a:cubicBezTo>
                      <a:cubicBezTo>
                        <a:pt x="599726" y="124016"/>
                        <a:pt x="551053" y="126302"/>
                        <a:pt x="551053" y="126302"/>
                      </a:cubicBezTo>
                      <a:cubicBezTo>
                        <a:pt x="560007" y="128683"/>
                        <a:pt x="571627" y="128206"/>
                        <a:pt x="585343" y="140018"/>
                      </a:cubicBezTo>
                      <a:cubicBezTo>
                        <a:pt x="602298" y="154591"/>
                        <a:pt x="606489" y="178022"/>
                        <a:pt x="595726" y="186690"/>
                      </a:cubicBezTo>
                      <a:cubicBezTo>
                        <a:pt x="584962" y="195358"/>
                        <a:pt x="570865" y="191548"/>
                        <a:pt x="570865" y="191548"/>
                      </a:cubicBezTo>
                      <a:cubicBezTo>
                        <a:pt x="580009" y="208026"/>
                        <a:pt x="589820" y="238411"/>
                        <a:pt x="577819" y="251841"/>
                      </a:cubicBezTo>
                      <a:cubicBezTo>
                        <a:pt x="565912" y="265176"/>
                        <a:pt x="551434" y="255365"/>
                        <a:pt x="551434" y="255365"/>
                      </a:cubicBezTo>
                      <a:cubicBezTo>
                        <a:pt x="553435" y="288798"/>
                        <a:pt x="523336" y="328898"/>
                        <a:pt x="499713" y="343948"/>
                      </a:cubicBezTo>
                      <a:cubicBezTo>
                        <a:pt x="450565" y="375190"/>
                        <a:pt x="381318" y="392906"/>
                        <a:pt x="316834" y="392906"/>
                      </a:cubicBezTo>
                      <a:lnTo>
                        <a:pt x="316834" y="392906"/>
                      </a:lnTo>
                      <a:cubicBezTo>
                        <a:pt x="252349" y="392906"/>
                        <a:pt x="183960" y="375190"/>
                        <a:pt x="134906" y="343948"/>
                      </a:cubicBezTo>
                      <a:cubicBezTo>
                        <a:pt x="111284" y="328898"/>
                        <a:pt x="81090" y="288798"/>
                        <a:pt x="83185" y="255365"/>
                      </a:cubicBezTo>
                      <a:cubicBezTo>
                        <a:pt x="83185" y="255365"/>
                        <a:pt x="68707" y="265176"/>
                        <a:pt x="56801" y="251841"/>
                      </a:cubicBezTo>
                      <a:cubicBezTo>
                        <a:pt x="44800" y="238411"/>
                        <a:pt x="54610" y="208026"/>
                        <a:pt x="63754" y="191548"/>
                      </a:cubicBezTo>
                      <a:cubicBezTo>
                        <a:pt x="63754" y="191548"/>
                        <a:pt x="49657" y="195358"/>
                        <a:pt x="38894" y="186690"/>
                      </a:cubicBezTo>
                      <a:cubicBezTo>
                        <a:pt x="28131" y="178022"/>
                        <a:pt x="32226" y="154496"/>
                        <a:pt x="49276" y="140018"/>
                      </a:cubicBezTo>
                      <a:cubicBezTo>
                        <a:pt x="63088" y="128206"/>
                        <a:pt x="74708" y="128683"/>
                        <a:pt x="83566" y="126302"/>
                      </a:cubicBezTo>
                      <a:cubicBezTo>
                        <a:pt x="83566" y="126302"/>
                        <a:pt x="34894" y="124016"/>
                        <a:pt x="52324" y="85249"/>
                      </a:cubicBezTo>
                      <a:cubicBezTo>
                        <a:pt x="55563" y="78010"/>
                        <a:pt x="60992" y="67437"/>
                        <a:pt x="64326" y="59722"/>
                      </a:cubicBezTo>
                      <a:cubicBezTo>
                        <a:pt x="76708" y="31528"/>
                        <a:pt x="64135" y="0"/>
                        <a:pt x="64135" y="0"/>
                      </a:cubicBezTo>
                      <a:cubicBezTo>
                        <a:pt x="64135" y="0"/>
                        <a:pt x="69088" y="30575"/>
                        <a:pt x="30702" y="74581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4995005" y="2166746"/>
                  <a:ext cx="85248" cy="73437"/>
                </a:xfrm>
                <a:custGeom>
                  <a:rect b="b" l="l" r="r" t="t"/>
                  <a:pathLst>
                    <a:path extrusionOk="0" h="73437" w="85248">
                      <a:moveTo>
                        <a:pt x="0" y="73438"/>
                      </a:moveTo>
                      <a:cubicBezTo>
                        <a:pt x="0" y="73438"/>
                        <a:pt x="24479" y="56769"/>
                        <a:pt x="40100" y="47720"/>
                      </a:cubicBezTo>
                      <a:cubicBezTo>
                        <a:pt x="55721" y="38672"/>
                        <a:pt x="85249" y="20669"/>
                        <a:pt x="85249" y="20669"/>
                      </a:cubicBezTo>
                      <a:cubicBezTo>
                        <a:pt x="85249" y="20669"/>
                        <a:pt x="62389" y="33719"/>
                        <a:pt x="51149" y="30671"/>
                      </a:cubicBezTo>
                      <a:cubicBezTo>
                        <a:pt x="44101" y="28766"/>
                        <a:pt x="56293" y="12668"/>
                        <a:pt x="64198" y="0"/>
                      </a:cubicBezTo>
                      <a:lnTo>
                        <a:pt x="0" y="73438"/>
                      </a:ln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4984622" y="2367629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92678" y="20288"/>
                      </a:moveTo>
                      <a:cubicBezTo>
                        <a:pt x="85058" y="19145"/>
                        <a:pt x="87344" y="9906"/>
                        <a:pt x="95536" y="0"/>
                      </a:cubicBezTo>
                      <a:cubicBezTo>
                        <a:pt x="95536" y="0"/>
                        <a:pt x="76105" y="18764"/>
                        <a:pt x="42291" y="14954"/>
                      </a:cubicBezTo>
                      <a:cubicBezTo>
                        <a:pt x="15716" y="12002"/>
                        <a:pt x="0" y="10858"/>
                        <a:pt x="0" y="10858"/>
                      </a:cubicBezTo>
                      <a:cubicBezTo>
                        <a:pt x="0" y="10858"/>
                        <a:pt x="60198" y="21050"/>
                        <a:pt x="106870" y="95059"/>
                      </a:cubicBezTo>
                      <a:cubicBezTo>
                        <a:pt x="106870" y="95059"/>
                        <a:pt x="88487" y="34766"/>
                        <a:pt x="137160" y="952"/>
                      </a:cubicBezTo>
                      <a:cubicBezTo>
                        <a:pt x="137255" y="952"/>
                        <a:pt x="108014" y="22574"/>
                        <a:pt x="92678" y="20288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4756118" y="2394996"/>
                  <a:ext cx="365379" cy="162656"/>
                </a:xfrm>
                <a:custGeom>
                  <a:rect b="b" l="l" r="r" t="t"/>
                  <a:pathLst>
                    <a:path extrusionOk="0" h="162656" w="365379">
                      <a:moveTo>
                        <a:pt x="170212" y="6828"/>
                      </a:moveTo>
                      <a:cubicBezTo>
                        <a:pt x="147352" y="17115"/>
                        <a:pt x="134684" y="24640"/>
                        <a:pt x="109252" y="62454"/>
                      </a:cubicBezTo>
                      <a:cubicBezTo>
                        <a:pt x="94107" y="84933"/>
                        <a:pt x="65151" y="105983"/>
                        <a:pt x="56483" y="112936"/>
                      </a:cubicBezTo>
                      <a:cubicBezTo>
                        <a:pt x="47911" y="119890"/>
                        <a:pt x="38862" y="126652"/>
                        <a:pt x="0" y="149608"/>
                      </a:cubicBezTo>
                      <a:lnTo>
                        <a:pt x="1048" y="150941"/>
                      </a:lnTo>
                      <a:cubicBezTo>
                        <a:pt x="1048" y="150941"/>
                        <a:pt x="30766" y="139797"/>
                        <a:pt x="62770" y="120556"/>
                      </a:cubicBezTo>
                      <a:cubicBezTo>
                        <a:pt x="97155" y="99887"/>
                        <a:pt x="124301" y="68645"/>
                        <a:pt x="137446" y="71884"/>
                      </a:cubicBezTo>
                      <a:cubicBezTo>
                        <a:pt x="140684" y="72646"/>
                        <a:pt x="145732" y="77218"/>
                        <a:pt x="145732" y="77218"/>
                      </a:cubicBezTo>
                      <a:cubicBezTo>
                        <a:pt x="138589" y="47404"/>
                        <a:pt x="160496" y="27783"/>
                        <a:pt x="171831" y="25687"/>
                      </a:cubicBezTo>
                      <a:cubicBezTo>
                        <a:pt x="228028" y="15686"/>
                        <a:pt x="239840" y="100363"/>
                        <a:pt x="239840" y="100363"/>
                      </a:cubicBezTo>
                      <a:cubicBezTo>
                        <a:pt x="253270" y="55024"/>
                        <a:pt x="272034" y="67216"/>
                        <a:pt x="272034" y="67216"/>
                      </a:cubicBezTo>
                      <a:cubicBezTo>
                        <a:pt x="298990" y="79980"/>
                        <a:pt x="303276" y="141988"/>
                        <a:pt x="303276" y="141988"/>
                      </a:cubicBezTo>
                      <a:cubicBezTo>
                        <a:pt x="303562" y="96363"/>
                        <a:pt x="317183" y="102268"/>
                        <a:pt x="317183" y="102268"/>
                      </a:cubicBezTo>
                      <a:cubicBezTo>
                        <a:pt x="344424" y="110746"/>
                        <a:pt x="363379" y="162657"/>
                        <a:pt x="363379" y="162657"/>
                      </a:cubicBezTo>
                      <a:lnTo>
                        <a:pt x="365379" y="162562"/>
                      </a:lnTo>
                      <a:cubicBezTo>
                        <a:pt x="345186" y="106555"/>
                        <a:pt x="330327" y="85981"/>
                        <a:pt x="330327" y="85981"/>
                      </a:cubicBezTo>
                      <a:cubicBezTo>
                        <a:pt x="265652" y="-16413"/>
                        <a:pt x="193167" y="-3459"/>
                        <a:pt x="170212" y="6828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4859361" y="2038826"/>
                  <a:ext cx="145549" cy="74771"/>
                </a:xfrm>
                <a:custGeom>
                  <a:rect b="b" l="l" r="r" t="t"/>
                  <a:pathLst>
                    <a:path extrusionOk="0" h="74771" w="145549">
                      <a:moveTo>
                        <a:pt x="11723" y="38195"/>
                      </a:moveTo>
                      <a:cubicBezTo>
                        <a:pt x="15724" y="45530"/>
                        <a:pt x="26106" y="74295"/>
                        <a:pt x="26106" y="74295"/>
                      </a:cubicBezTo>
                      <a:lnTo>
                        <a:pt x="29916" y="74295"/>
                      </a:lnTo>
                      <a:cubicBezTo>
                        <a:pt x="29916" y="74295"/>
                        <a:pt x="23153" y="48482"/>
                        <a:pt x="25630" y="38672"/>
                      </a:cubicBezTo>
                      <a:lnTo>
                        <a:pt x="26582" y="38672"/>
                      </a:lnTo>
                      <a:cubicBezTo>
                        <a:pt x="26582" y="38672"/>
                        <a:pt x="42203" y="61055"/>
                        <a:pt x="44584" y="74486"/>
                      </a:cubicBezTo>
                      <a:lnTo>
                        <a:pt x="46966" y="74486"/>
                      </a:lnTo>
                      <a:cubicBezTo>
                        <a:pt x="46966" y="74486"/>
                        <a:pt x="44775" y="47244"/>
                        <a:pt x="48394" y="35909"/>
                      </a:cubicBezTo>
                      <a:lnTo>
                        <a:pt x="49633" y="35909"/>
                      </a:lnTo>
                      <a:cubicBezTo>
                        <a:pt x="49633" y="35909"/>
                        <a:pt x="59444" y="58484"/>
                        <a:pt x="61158" y="74200"/>
                      </a:cubicBezTo>
                      <a:lnTo>
                        <a:pt x="64301" y="74295"/>
                      </a:lnTo>
                      <a:cubicBezTo>
                        <a:pt x="64301" y="74295"/>
                        <a:pt x="67254" y="44672"/>
                        <a:pt x="71921" y="33147"/>
                      </a:cubicBezTo>
                      <a:lnTo>
                        <a:pt x="74493" y="33147"/>
                      </a:lnTo>
                      <a:cubicBezTo>
                        <a:pt x="79255" y="44958"/>
                        <a:pt x="82113" y="74581"/>
                        <a:pt x="82113" y="74581"/>
                      </a:cubicBezTo>
                      <a:lnTo>
                        <a:pt x="85256" y="74486"/>
                      </a:lnTo>
                      <a:cubicBezTo>
                        <a:pt x="86971" y="58769"/>
                        <a:pt x="96781" y="36195"/>
                        <a:pt x="96781" y="36195"/>
                      </a:cubicBezTo>
                      <a:lnTo>
                        <a:pt x="98020" y="36195"/>
                      </a:lnTo>
                      <a:cubicBezTo>
                        <a:pt x="101734" y="47435"/>
                        <a:pt x="99448" y="74771"/>
                        <a:pt x="99448" y="74771"/>
                      </a:cubicBezTo>
                      <a:lnTo>
                        <a:pt x="101734" y="74771"/>
                      </a:lnTo>
                      <a:cubicBezTo>
                        <a:pt x="104116" y="61436"/>
                        <a:pt x="119832" y="38957"/>
                        <a:pt x="119832" y="38957"/>
                      </a:cubicBezTo>
                      <a:lnTo>
                        <a:pt x="120784" y="38957"/>
                      </a:lnTo>
                      <a:cubicBezTo>
                        <a:pt x="123261" y="48863"/>
                        <a:pt x="116117" y="74581"/>
                        <a:pt x="116117" y="74581"/>
                      </a:cubicBezTo>
                      <a:lnTo>
                        <a:pt x="120213" y="74581"/>
                      </a:lnTo>
                      <a:cubicBezTo>
                        <a:pt x="120213" y="74581"/>
                        <a:pt x="130690" y="45815"/>
                        <a:pt x="134691" y="38481"/>
                      </a:cubicBezTo>
                      <a:cubicBezTo>
                        <a:pt x="138692" y="31147"/>
                        <a:pt x="145549" y="27432"/>
                        <a:pt x="145549" y="27432"/>
                      </a:cubicBezTo>
                      <a:lnTo>
                        <a:pt x="115736" y="191"/>
                      </a:lnTo>
                      <a:lnTo>
                        <a:pt x="105163" y="10668"/>
                      </a:lnTo>
                      <a:lnTo>
                        <a:pt x="94305" y="476"/>
                      </a:lnTo>
                      <a:lnTo>
                        <a:pt x="83827" y="10954"/>
                      </a:lnTo>
                      <a:lnTo>
                        <a:pt x="72969" y="762"/>
                      </a:lnTo>
                      <a:lnTo>
                        <a:pt x="62396" y="11240"/>
                      </a:lnTo>
                      <a:lnTo>
                        <a:pt x="52300" y="286"/>
                      </a:lnTo>
                      <a:lnTo>
                        <a:pt x="41441" y="10478"/>
                      </a:lnTo>
                      <a:lnTo>
                        <a:pt x="30869" y="0"/>
                      </a:lnTo>
                      <a:lnTo>
                        <a:pt x="7" y="26670"/>
                      </a:lnTo>
                      <a:cubicBezTo>
                        <a:pt x="-278" y="26575"/>
                        <a:pt x="7723" y="30766"/>
                        <a:pt x="11723" y="38195"/>
                      </a:cubicBezTo>
                      <a:close/>
                    </a:path>
                  </a:pathLst>
                </a:custGeom>
                <a:solidFill>
                  <a:srgbClr val="C987B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4853463" y="2117693"/>
                  <a:ext cx="290512" cy="282606"/>
                </a:xfrm>
                <a:custGeom>
                  <a:rect b="b" l="l" r="r" t="t"/>
                  <a:pathLst>
                    <a:path extrusionOk="0" h="282606" w="290512">
                      <a:moveTo>
                        <a:pt x="250793" y="89535"/>
                      </a:moveTo>
                      <a:cubicBezTo>
                        <a:pt x="273082" y="75724"/>
                        <a:pt x="290513" y="69247"/>
                        <a:pt x="290513" y="69247"/>
                      </a:cubicBezTo>
                      <a:lnTo>
                        <a:pt x="290417" y="68199"/>
                      </a:lnTo>
                      <a:cubicBezTo>
                        <a:pt x="219170" y="84963"/>
                        <a:pt x="161925" y="122111"/>
                        <a:pt x="130969" y="142875"/>
                      </a:cubicBezTo>
                      <a:cubicBezTo>
                        <a:pt x="100013" y="163640"/>
                        <a:pt x="95821" y="146685"/>
                        <a:pt x="95821" y="146685"/>
                      </a:cubicBezTo>
                      <a:cubicBezTo>
                        <a:pt x="91535" y="123063"/>
                        <a:pt x="120205" y="101441"/>
                        <a:pt x="120205" y="101441"/>
                      </a:cubicBezTo>
                      <a:cubicBezTo>
                        <a:pt x="120205" y="101441"/>
                        <a:pt x="115062" y="102965"/>
                        <a:pt x="112967" y="102965"/>
                      </a:cubicBezTo>
                      <a:cubicBezTo>
                        <a:pt x="102775" y="102965"/>
                        <a:pt x="95059" y="94679"/>
                        <a:pt x="95059" y="84487"/>
                      </a:cubicBez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70485"/>
                      </a:lnTo>
                      <a:cubicBezTo>
                        <a:pt x="100203" y="69628"/>
                        <a:pt x="105346" y="68580"/>
                        <a:pt x="110204" y="66484"/>
                      </a:cubicBezTo>
                      <a:cubicBezTo>
                        <a:pt x="110204" y="66484"/>
                        <a:pt x="154686" y="50006"/>
                        <a:pt x="157543" y="2286"/>
                      </a:cubicBezTo>
                      <a:lnTo>
                        <a:pt x="153829" y="2286"/>
                      </a:lnTo>
                      <a:cubicBezTo>
                        <a:pt x="153829" y="2286"/>
                        <a:pt x="152305" y="30099"/>
                        <a:pt x="132112" y="44863"/>
                      </a:cubicBezTo>
                      <a:cubicBezTo>
                        <a:pt x="132588" y="42577"/>
                        <a:pt x="132874" y="36576"/>
                        <a:pt x="132778" y="36100"/>
                      </a:cubicBezTo>
                      <a:cubicBezTo>
                        <a:pt x="138589" y="29147"/>
                        <a:pt x="143446" y="19050"/>
                        <a:pt x="141922" y="2286"/>
                      </a:cubicBezTo>
                      <a:cubicBezTo>
                        <a:pt x="141922" y="2286"/>
                        <a:pt x="138303" y="2286"/>
                        <a:pt x="138303" y="2286"/>
                      </a:cubicBezTo>
                      <a:cubicBezTo>
                        <a:pt x="138493" y="6667"/>
                        <a:pt x="139922" y="19812"/>
                        <a:pt x="131921" y="29432"/>
                      </a:cubicBezTo>
                      <a:cubicBezTo>
                        <a:pt x="130778" y="24098"/>
                        <a:pt x="128968" y="20574"/>
                        <a:pt x="125349" y="17050"/>
                      </a:cubicBezTo>
                      <a:cubicBezTo>
                        <a:pt x="120491" y="12287"/>
                        <a:pt x="124111" y="3620"/>
                        <a:pt x="125063" y="2191"/>
                      </a:cubicBezTo>
                      <a:lnTo>
                        <a:pt x="121825" y="2191"/>
                      </a:lnTo>
                      <a:cubicBezTo>
                        <a:pt x="121825" y="2191"/>
                        <a:pt x="112871" y="7715"/>
                        <a:pt x="107347" y="22193"/>
                      </a:cubicBezTo>
                      <a:cubicBezTo>
                        <a:pt x="105823" y="26479"/>
                        <a:pt x="105442" y="28956"/>
                        <a:pt x="105156" y="32957"/>
                      </a:cubicBezTo>
                      <a:lnTo>
                        <a:pt x="99822" y="1143"/>
                      </a:lnTo>
                      <a:lnTo>
                        <a:pt x="89630" y="34385"/>
                      </a:lnTo>
                      <a:lnTo>
                        <a:pt x="78486" y="0"/>
                      </a:lnTo>
                      <a:lnTo>
                        <a:pt x="68104" y="34195"/>
                      </a:lnTo>
                      <a:lnTo>
                        <a:pt x="57150" y="1429"/>
                      </a:lnTo>
                      <a:lnTo>
                        <a:pt x="52006" y="32861"/>
                      </a:lnTo>
                      <a:cubicBezTo>
                        <a:pt x="51530" y="28861"/>
                        <a:pt x="51911" y="26575"/>
                        <a:pt x="50673" y="22003"/>
                      </a:cubicBezTo>
                      <a:cubicBezTo>
                        <a:pt x="45053" y="7620"/>
                        <a:pt x="36195" y="2096"/>
                        <a:pt x="36195" y="2096"/>
                      </a:cubicBezTo>
                      <a:lnTo>
                        <a:pt x="32575" y="2096"/>
                      </a:lnTo>
                      <a:cubicBezTo>
                        <a:pt x="33528" y="3524"/>
                        <a:pt x="37528" y="12192"/>
                        <a:pt x="32671" y="16954"/>
                      </a:cubicBezTo>
                      <a:cubicBezTo>
                        <a:pt x="29146" y="20479"/>
                        <a:pt x="27337" y="24003"/>
                        <a:pt x="26098" y="29337"/>
                      </a:cubicBezTo>
                      <a:cubicBezTo>
                        <a:pt x="18097" y="19622"/>
                        <a:pt x="18955" y="6477"/>
                        <a:pt x="19145" y="2191"/>
                      </a:cubicBezTo>
                      <a:cubicBezTo>
                        <a:pt x="19145" y="2191"/>
                        <a:pt x="15716" y="2191"/>
                        <a:pt x="15716" y="2191"/>
                      </a:cubicBezTo>
                      <a:cubicBezTo>
                        <a:pt x="14192" y="20098"/>
                        <a:pt x="19431" y="29051"/>
                        <a:pt x="25241" y="36004"/>
                      </a:cubicBezTo>
                      <a:cubicBezTo>
                        <a:pt x="25241" y="36481"/>
                        <a:pt x="25432" y="42386"/>
                        <a:pt x="25908" y="44768"/>
                      </a:cubicBezTo>
                      <a:cubicBezTo>
                        <a:pt x="5715" y="30004"/>
                        <a:pt x="3334" y="2286"/>
                        <a:pt x="3334" y="2286"/>
                      </a:cubicBezTo>
                      <a:lnTo>
                        <a:pt x="0" y="2286"/>
                      </a:lnTo>
                      <a:cubicBezTo>
                        <a:pt x="3619" y="49816"/>
                        <a:pt x="43815" y="64770"/>
                        <a:pt x="47911" y="66389"/>
                      </a:cubicBezTo>
                      <a:cubicBezTo>
                        <a:pt x="53816" y="68675"/>
                        <a:pt x="62198" y="70580"/>
                        <a:pt x="62198" y="70580"/>
                      </a:cubicBezTo>
                      <a:lnTo>
                        <a:pt x="62198" y="84487"/>
                      </a:lnTo>
                      <a:cubicBezTo>
                        <a:pt x="62198" y="110966"/>
                        <a:pt x="45434" y="126397"/>
                        <a:pt x="28099" y="126968"/>
                      </a:cubicBezTo>
                      <a:cubicBezTo>
                        <a:pt x="21526" y="127159"/>
                        <a:pt x="15430" y="123349"/>
                        <a:pt x="15430" y="123349"/>
                      </a:cubicBezTo>
                      <a:cubicBezTo>
                        <a:pt x="65437" y="171260"/>
                        <a:pt x="47625" y="217932"/>
                        <a:pt x="47625" y="217932"/>
                      </a:cubicBezTo>
                      <a:cubicBezTo>
                        <a:pt x="67818" y="181642"/>
                        <a:pt x="72771" y="115538"/>
                        <a:pt x="73342" y="88011"/>
                      </a:cubicBezTo>
                      <a:lnTo>
                        <a:pt x="73342" y="71152"/>
                      </a:lnTo>
                      <a:lnTo>
                        <a:pt x="83725" y="71152"/>
                      </a:lnTo>
                      <a:lnTo>
                        <a:pt x="83725" y="78581"/>
                      </a:lnTo>
                      <a:lnTo>
                        <a:pt x="83725" y="87916"/>
                      </a:lnTo>
                      <a:cubicBezTo>
                        <a:pt x="81820" y="194596"/>
                        <a:pt x="36290" y="282607"/>
                        <a:pt x="36290" y="282607"/>
                      </a:cubicBezTo>
                      <a:cubicBezTo>
                        <a:pt x="36290" y="282607"/>
                        <a:pt x="62674" y="244221"/>
                        <a:pt x="76105" y="225933"/>
                      </a:cubicBezTo>
                      <a:cubicBezTo>
                        <a:pt x="86296" y="212027"/>
                        <a:pt x="101251" y="199549"/>
                        <a:pt x="101251" y="199549"/>
                      </a:cubicBezTo>
                      <a:cubicBezTo>
                        <a:pt x="123730" y="181070"/>
                        <a:pt x="141922" y="219170"/>
                        <a:pt x="141922" y="219170"/>
                      </a:cubicBezTo>
                      <a:cubicBezTo>
                        <a:pt x="125349" y="184214"/>
                        <a:pt x="145066" y="169926"/>
                        <a:pt x="145066" y="169926"/>
                      </a:cubicBezTo>
                      <a:cubicBezTo>
                        <a:pt x="173831" y="148019"/>
                        <a:pt x="195739" y="186119"/>
                        <a:pt x="195739" y="186119"/>
                      </a:cubicBezTo>
                      <a:cubicBezTo>
                        <a:pt x="173926" y="133826"/>
                        <a:pt x="201835" y="119348"/>
                        <a:pt x="201835" y="119348"/>
                      </a:cubicBezTo>
                      <a:cubicBezTo>
                        <a:pt x="231743" y="102203"/>
                        <a:pt x="271653" y="111347"/>
                        <a:pt x="280225" y="113919"/>
                      </a:cubicBezTo>
                      <a:cubicBezTo>
                        <a:pt x="274510" y="112109"/>
                        <a:pt x="255175" y="107061"/>
                        <a:pt x="248793" y="102108"/>
                      </a:cubicBezTo>
                      <a:cubicBezTo>
                        <a:pt x="240983" y="95821"/>
                        <a:pt x="250793" y="89535"/>
                        <a:pt x="250793" y="89535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24" name="Google Shape;124;p13"/>
              <p:cNvGrpSpPr/>
              <p:nvPr/>
            </p:nvGrpSpPr>
            <p:grpSpPr>
              <a:xfrm>
                <a:off x="4383783" y="2559843"/>
                <a:ext cx="384050" cy="72580"/>
                <a:chOff x="4383783" y="2559843"/>
                <a:chExt cx="384050" cy="72580"/>
              </a:xfrm>
            </p:grpSpPr>
            <p:sp>
              <p:nvSpPr>
                <p:cNvPr id="125" name="Google Shape;125;p13"/>
                <p:cNvSpPr/>
                <p:nvPr/>
              </p:nvSpPr>
              <p:spPr>
                <a:xfrm>
                  <a:off x="4383783" y="2562142"/>
                  <a:ext cx="32351" cy="42945"/>
                </a:xfrm>
                <a:custGeom>
                  <a:rect b="b" l="l" r="r" t="t"/>
                  <a:pathLst>
                    <a:path extrusionOk="0" h="42945" w="32351">
                      <a:moveTo>
                        <a:pt x="13623" y="39897"/>
                      </a:moveTo>
                      <a:lnTo>
                        <a:pt x="10861" y="32468"/>
                      </a:lnTo>
                      <a:cubicBezTo>
                        <a:pt x="10385" y="32372"/>
                        <a:pt x="9909" y="32182"/>
                        <a:pt x="9432" y="31896"/>
                      </a:cubicBezTo>
                      <a:cubicBezTo>
                        <a:pt x="98" y="27705"/>
                        <a:pt x="-2093" y="19228"/>
                        <a:pt x="1908" y="10274"/>
                      </a:cubicBezTo>
                      <a:cubicBezTo>
                        <a:pt x="5908" y="1321"/>
                        <a:pt x="13719" y="-2489"/>
                        <a:pt x="22958" y="1702"/>
                      </a:cubicBezTo>
                      <a:cubicBezTo>
                        <a:pt x="32102" y="5798"/>
                        <a:pt x="34483" y="14370"/>
                        <a:pt x="30483" y="23133"/>
                      </a:cubicBezTo>
                      <a:cubicBezTo>
                        <a:pt x="27625" y="29420"/>
                        <a:pt x="22863" y="33325"/>
                        <a:pt x="16957" y="33420"/>
                      </a:cubicBezTo>
                      <a:lnTo>
                        <a:pt x="20577" y="42945"/>
                      </a:lnTo>
                      <a:lnTo>
                        <a:pt x="13623" y="39897"/>
                      </a:lnTo>
                      <a:close/>
                      <a:moveTo>
                        <a:pt x="11433" y="27324"/>
                      </a:moveTo>
                      <a:cubicBezTo>
                        <a:pt x="17433" y="29991"/>
                        <a:pt x="22005" y="25705"/>
                        <a:pt x="24387" y="20466"/>
                      </a:cubicBezTo>
                      <a:cubicBezTo>
                        <a:pt x="26673" y="15323"/>
                        <a:pt x="26673" y="8941"/>
                        <a:pt x="20862" y="6369"/>
                      </a:cubicBezTo>
                      <a:cubicBezTo>
                        <a:pt x="15052" y="3797"/>
                        <a:pt x="10290" y="7988"/>
                        <a:pt x="8004" y="13132"/>
                      </a:cubicBezTo>
                      <a:cubicBezTo>
                        <a:pt x="5622" y="18371"/>
                        <a:pt x="5432" y="24657"/>
                        <a:pt x="11433" y="27324"/>
                      </a:cubicBez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4415785" y="2571845"/>
                  <a:ext cx="32579" cy="36298"/>
                </a:xfrm>
                <a:custGeom>
                  <a:rect b="b" l="l" r="r" t="t"/>
                  <a:pathLst>
                    <a:path extrusionOk="0" h="36298" w="32579">
                      <a:moveTo>
                        <a:pt x="7910" y="0"/>
                      </a:moveTo>
                      <a:lnTo>
                        <a:pt x="13911" y="2191"/>
                      </a:lnTo>
                      <a:lnTo>
                        <a:pt x="7720" y="19622"/>
                      </a:lnTo>
                      <a:cubicBezTo>
                        <a:pt x="5910" y="24765"/>
                        <a:pt x="6291" y="28670"/>
                        <a:pt x="10958" y="30385"/>
                      </a:cubicBezTo>
                      <a:cubicBezTo>
                        <a:pt x="15530" y="32004"/>
                        <a:pt x="18388" y="29242"/>
                        <a:pt x="20293" y="24098"/>
                      </a:cubicBezTo>
                      <a:lnTo>
                        <a:pt x="26579" y="6668"/>
                      </a:lnTo>
                      <a:lnTo>
                        <a:pt x="32580" y="8858"/>
                      </a:lnTo>
                      <a:lnTo>
                        <a:pt x="25627" y="28099"/>
                      </a:lnTo>
                      <a:cubicBezTo>
                        <a:pt x="22769" y="36195"/>
                        <a:pt x="16959" y="37814"/>
                        <a:pt x="9244" y="35052"/>
                      </a:cubicBezTo>
                      <a:cubicBezTo>
                        <a:pt x="1528" y="32290"/>
                        <a:pt x="-1901" y="27337"/>
                        <a:pt x="1052" y="19241"/>
                      </a:cubicBezTo>
                      <a:lnTo>
                        <a:pt x="7910" y="0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4441221" y="2584513"/>
                  <a:ext cx="31146" cy="36099"/>
                </a:xfrm>
                <a:custGeom>
                  <a:rect b="b" l="l" r="r" t="t"/>
                  <a:pathLst>
                    <a:path extrusionOk="0" h="36099" w="31146">
                      <a:moveTo>
                        <a:pt x="20574" y="0"/>
                      </a:moveTo>
                      <a:lnTo>
                        <a:pt x="27527" y="1905"/>
                      </a:lnTo>
                      <a:lnTo>
                        <a:pt x="31147" y="36100"/>
                      </a:lnTo>
                      <a:lnTo>
                        <a:pt x="24289" y="34195"/>
                      </a:lnTo>
                      <a:lnTo>
                        <a:pt x="23622" y="26384"/>
                      </a:lnTo>
                      <a:lnTo>
                        <a:pt x="11049" y="22955"/>
                      </a:lnTo>
                      <a:lnTo>
                        <a:pt x="6382" y="29337"/>
                      </a:lnTo>
                      <a:lnTo>
                        <a:pt x="0" y="27623"/>
                      </a:lnTo>
                      <a:lnTo>
                        <a:pt x="20574" y="0"/>
                      </a:lnTo>
                      <a:close/>
                      <a:moveTo>
                        <a:pt x="22289" y="7144"/>
                      </a:moveTo>
                      <a:lnTo>
                        <a:pt x="22289" y="7144"/>
                      </a:lnTo>
                      <a:lnTo>
                        <a:pt x="14192" y="18669"/>
                      </a:lnTo>
                      <a:lnTo>
                        <a:pt x="23241" y="21146"/>
                      </a:lnTo>
                      <a:lnTo>
                        <a:pt x="22289" y="7144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4476559" y="2590037"/>
                  <a:ext cx="24860" cy="35147"/>
                </a:xfrm>
                <a:custGeom>
                  <a:rect b="b" l="l" r="r" t="t"/>
                  <a:pathLst>
                    <a:path extrusionOk="0" h="35147" w="24860">
                      <a:moveTo>
                        <a:pt x="6286" y="0"/>
                      </a:moveTo>
                      <a:lnTo>
                        <a:pt x="24860" y="3715"/>
                      </a:lnTo>
                      <a:lnTo>
                        <a:pt x="23908" y="8668"/>
                      </a:lnTo>
                      <a:lnTo>
                        <a:pt x="11716" y="6191"/>
                      </a:lnTo>
                      <a:lnTo>
                        <a:pt x="10192" y="13907"/>
                      </a:lnTo>
                      <a:lnTo>
                        <a:pt x="21431" y="16193"/>
                      </a:lnTo>
                      <a:lnTo>
                        <a:pt x="20383" y="21146"/>
                      </a:lnTo>
                      <a:lnTo>
                        <a:pt x="9144" y="18860"/>
                      </a:lnTo>
                      <a:lnTo>
                        <a:pt x="7334" y="27718"/>
                      </a:lnTo>
                      <a:lnTo>
                        <a:pt x="19621" y="30194"/>
                      </a:lnTo>
                      <a:lnTo>
                        <a:pt x="18574" y="35147"/>
                      </a:lnTo>
                      <a:lnTo>
                        <a:pt x="0" y="31337"/>
                      </a:lnTo>
                      <a:lnTo>
                        <a:pt x="6286" y="0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4501038" y="2594514"/>
                  <a:ext cx="25081" cy="35052"/>
                </a:xfrm>
                <a:custGeom>
                  <a:rect b="b" l="l" r="r" t="t"/>
                  <a:pathLst>
                    <a:path extrusionOk="0" h="35052" w="25081">
                      <a:moveTo>
                        <a:pt x="4381" y="0"/>
                      </a:moveTo>
                      <a:lnTo>
                        <a:pt x="11240" y="953"/>
                      </a:lnTo>
                      <a:cubicBezTo>
                        <a:pt x="18097" y="1905"/>
                        <a:pt x="26194" y="2857"/>
                        <a:pt x="24955" y="11621"/>
                      </a:cubicBezTo>
                      <a:cubicBezTo>
                        <a:pt x="24384" y="15335"/>
                        <a:pt x="21526" y="18098"/>
                        <a:pt x="17335" y="18098"/>
                      </a:cubicBezTo>
                      <a:lnTo>
                        <a:pt x="17335" y="18193"/>
                      </a:lnTo>
                      <a:cubicBezTo>
                        <a:pt x="19050" y="18574"/>
                        <a:pt x="19812" y="20479"/>
                        <a:pt x="20193" y="21907"/>
                      </a:cubicBezTo>
                      <a:lnTo>
                        <a:pt x="23527" y="35052"/>
                      </a:lnTo>
                      <a:lnTo>
                        <a:pt x="16478" y="34100"/>
                      </a:lnTo>
                      <a:lnTo>
                        <a:pt x="14097" y="23622"/>
                      </a:lnTo>
                      <a:cubicBezTo>
                        <a:pt x="13525" y="21146"/>
                        <a:pt x="12859" y="20098"/>
                        <a:pt x="10192" y="19717"/>
                      </a:cubicBezTo>
                      <a:lnTo>
                        <a:pt x="8192" y="19431"/>
                      </a:lnTo>
                      <a:lnTo>
                        <a:pt x="6382" y="32576"/>
                      </a:lnTo>
                      <a:lnTo>
                        <a:pt x="0" y="31718"/>
                      </a:lnTo>
                      <a:lnTo>
                        <a:pt x="4381" y="0"/>
                      </a:lnTo>
                      <a:close/>
                      <a:moveTo>
                        <a:pt x="8858" y="14478"/>
                      </a:moveTo>
                      <a:lnTo>
                        <a:pt x="10954" y="14764"/>
                      </a:lnTo>
                      <a:cubicBezTo>
                        <a:pt x="14097" y="15240"/>
                        <a:pt x="17717" y="15240"/>
                        <a:pt x="18288" y="11335"/>
                      </a:cubicBezTo>
                      <a:cubicBezTo>
                        <a:pt x="18859" y="7525"/>
                        <a:pt x="15335" y="6668"/>
                        <a:pt x="12097" y="6286"/>
                      </a:cubicBezTo>
                      <a:lnTo>
                        <a:pt x="10001" y="6001"/>
                      </a:lnTo>
                      <a:lnTo>
                        <a:pt x="8858" y="14478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4529327" y="2598038"/>
                  <a:ext cx="21431" cy="33528"/>
                </a:xfrm>
                <a:custGeom>
                  <a:rect b="b" l="l" r="r" t="t"/>
                  <a:pathLst>
                    <a:path extrusionOk="0" h="33528" w="21431">
                      <a:moveTo>
                        <a:pt x="2572" y="0"/>
                      </a:moveTo>
                      <a:lnTo>
                        <a:pt x="21431" y="1524"/>
                      </a:lnTo>
                      <a:lnTo>
                        <a:pt x="21050" y="6572"/>
                      </a:lnTo>
                      <a:lnTo>
                        <a:pt x="8573" y="5620"/>
                      </a:lnTo>
                      <a:lnTo>
                        <a:pt x="7906" y="13526"/>
                      </a:lnTo>
                      <a:lnTo>
                        <a:pt x="19336" y="14478"/>
                      </a:lnTo>
                      <a:lnTo>
                        <a:pt x="18955" y="19526"/>
                      </a:lnTo>
                      <a:lnTo>
                        <a:pt x="7525" y="18574"/>
                      </a:lnTo>
                      <a:lnTo>
                        <a:pt x="6763" y="27527"/>
                      </a:lnTo>
                      <a:lnTo>
                        <a:pt x="19336" y="28480"/>
                      </a:lnTo>
                      <a:lnTo>
                        <a:pt x="18955" y="33528"/>
                      </a:lnTo>
                      <a:lnTo>
                        <a:pt x="0" y="32004"/>
                      </a:lnTo>
                      <a:lnTo>
                        <a:pt x="2572" y="0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4554283" y="2599753"/>
                  <a:ext cx="23907" cy="32670"/>
                </a:xfrm>
                <a:custGeom>
                  <a:rect b="b" l="l" r="r" t="t"/>
                  <a:pathLst>
                    <a:path extrusionOk="0" h="32670" w="23907">
                      <a:moveTo>
                        <a:pt x="667" y="0"/>
                      </a:moveTo>
                      <a:lnTo>
                        <a:pt x="7620" y="191"/>
                      </a:lnTo>
                      <a:cubicBezTo>
                        <a:pt x="14478" y="381"/>
                        <a:pt x="22765" y="286"/>
                        <a:pt x="22479" y="9239"/>
                      </a:cubicBezTo>
                      <a:cubicBezTo>
                        <a:pt x="22384" y="13049"/>
                        <a:pt x="19812" y="16097"/>
                        <a:pt x="15716" y="16574"/>
                      </a:cubicBezTo>
                      <a:lnTo>
                        <a:pt x="15716" y="16669"/>
                      </a:lnTo>
                      <a:cubicBezTo>
                        <a:pt x="17431" y="16859"/>
                        <a:pt x="18383" y="18574"/>
                        <a:pt x="19050" y="20003"/>
                      </a:cubicBezTo>
                      <a:lnTo>
                        <a:pt x="23908" y="32671"/>
                      </a:lnTo>
                      <a:lnTo>
                        <a:pt x="16764" y="32480"/>
                      </a:lnTo>
                      <a:lnTo>
                        <a:pt x="13144" y="22384"/>
                      </a:lnTo>
                      <a:cubicBezTo>
                        <a:pt x="12287" y="20003"/>
                        <a:pt x="11430" y="19050"/>
                        <a:pt x="8763" y="18955"/>
                      </a:cubicBezTo>
                      <a:lnTo>
                        <a:pt x="6667" y="18955"/>
                      </a:lnTo>
                      <a:lnTo>
                        <a:pt x="6382" y="32290"/>
                      </a:lnTo>
                      <a:lnTo>
                        <a:pt x="0" y="32195"/>
                      </a:lnTo>
                      <a:lnTo>
                        <a:pt x="667" y="0"/>
                      </a:lnTo>
                      <a:close/>
                      <a:moveTo>
                        <a:pt x="6763" y="13811"/>
                      </a:moveTo>
                      <a:lnTo>
                        <a:pt x="8858" y="13811"/>
                      </a:lnTo>
                      <a:cubicBezTo>
                        <a:pt x="12002" y="13907"/>
                        <a:pt x="15621" y="13526"/>
                        <a:pt x="15716" y="9525"/>
                      </a:cubicBezTo>
                      <a:cubicBezTo>
                        <a:pt x="15812" y="5715"/>
                        <a:pt x="12192" y="5239"/>
                        <a:pt x="9049" y="5239"/>
                      </a:cubicBezTo>
                      <a:lnTo>
                        <a:pt x="6953" y="5239"/>
                      </a:lnTo>
                      <a:lnTo>
                        <a:pt x="6763" y="13811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4581620" y="2599562"/>
                  <a:ext cx="20097" cy="32670"/>
                </a:xfrm>
                <a:custGeom>
                  <a:rect b="b" l="l" r="r" t="t"/>
                  <a:pathLst>
                    <a:path extrusionOk="0" h="32670" w="20097">
                      <a:moveTo>
                        <a:pt x="0" y="667"/>
                      </a:moveTo>
                      <a:lnTo>
                        <a:pt x="18859" y="0"/>
                      </a:lnTo>
                      <a:lnTo>
                        <a:pt x="19050" y="5048"/>
                      </a:lnTo>
                      <a:lnTo>
                        <a:pt x="6572" y="5429"/>
                      </a:lnTo>
                      <a:lnTo>
                        <a:pt x="6858" y="13335"/>
                      </a:lnTo>
                      <a:lnTo>
                        <a:pt x="18288" y="12954"/>
                      </a:lnTo>
                      <a:lnTo>
                        <a:pt x="18478" y="18002"/>
                      </a:lnTo>
                      <a:lnTo>
                        <a:pt x="7048" y="18383"/>
                      </a:lnTo>
                      <a:lnTo>
                        <a:pt x="7334" y="27337"/>
                      </a:lnTo>
                      <a:lnTo>
                        <a:pt x="19907" y="26956"/>
                      </a:lnTo>
                      <a:lnTo>
                        <a:pt x="20098" y="32004"/>
                      </a:lnTo>
                      <a:lnTo>
                        <a:pt x="1143" y="32671"/>
                      </a:lnTo>
                      <a:lnTo>
                        <a:pt x="0" y="667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4613719" y="2595086"/>
                  <a:ext cx="29432" cy="34099"/>
                </a:xfrm>
                <a:custGeom>
                  <a:rect b="b" l="l" r="r" t="t"/>
                  <a:pathLst>
                    <a:path extrusionOk="0" h="34099" w="29432">
                      <a:moveTo>
                        <a:pt x="0" y="3620"/>
                      </a:moveTo>
                      <a:lnTo>
                        <a:pt x="6858" y="2762"/>
                      </a:lnTo>
                      <a:lnTo>
                        <a:pt x="18098" y="26670"/>
                      </a:lnTo>
                      <a:lnTo>
                        <a:pt x="18193" y="26670"/>
                      </a:lnTo>
                      <a:lnTo>
                        <a:pt x="23146" y="762"/>
                      </a:lnTo>
                      <a:lnTo>
                        <a:pt x="29432" y="0"/>
                      </a:lnTo>
                      <a:lnTo>
                        <a:pt x="22670" y="33147"/>
                      </a:lnTo>
                      <a:lnTo>
                        <a:pt x="14859" y="34099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4645437" y="2590990"/>
                  <a:ext cx="24574" cy="34861"/>
                </a:xfrm>
                <a:custGeom>
                  <a:rect b="b" l="l" r="r" t="t"/>
                  <a:pathLst>
                    <a:path extrusionOk="0" h="34861" w="24574">
                      <a:moveTo>
                        <a:pt x="0" y="3524"/>
                      </a:moveTo>
                      <a:lnTo>
                        <a:pt x="18574" y="0"/>
                      </a:lnTo>
                      <a:lnTo>
                        <a:pt x="19526" y="4953"/>
                      </a:lnTo>
                      <a:lnTo>
                        <a:pt x="7239" y="7239"/>
                      </a:lnTo>
                      <a:lnTo>
                        <a:pt x="8668" y="14954"/>
                      </a:lnTo>
                      <a:lnTo>
                        <a:pt x="19907" y="12859"/>
                      </a:lnTo>
                      <a:lnTo>
                        <a:pt x="20860" y="17812"/>
                      </a:lnTo>
                      <a:lnTo>
                        <a:pt x="9620" y="19907"/>
                      </a:lnTo>
                      <a:lnTo>
                        <a:pt x="11335" y="28766"/>
                      </a:lnTo>
                      <a:lnTo>
                        <a:pt x="23622" y="26384"/>
                      </a:lnTo>
                      <a:lnTo>
                        <a:pt x="24575" y="31337"/>
                      </a:lnTo>
                      <a:lnTo>
                        <a:pt x="5906" y="34862"/>
                      </a:lnTo>
                      <a:lnTo>
                        <a:pt x="0" y="3524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4668012" y="2586836"/>
                  <a:ext cx="31146" cy="34348"/>
                </a:xfrm>
                <a:custGeom>
                  <a:rect b="b" l="l" r="r" t="t"/>
                  <a:pathLst>
                    <a:path extrusionOk="0" h="34348" w="31146">
                      <a:moveTo>
                        <a:pt x="0" y="3297"/>
                      </a:moveTo>
                      <a:lnTo>
                        <a:pt x="6763" y="1583"/>
                      </a:lnTo>
                      <a:cubicBezTo>
                        <a:pt x="13430" y="-132"/>
                        <a:pt x="21336" y="-2323"/>
                        <a:pt x="23527" y="6250"/>
                      </a:cubicBezTo>
                      <a:cubicBezTo>
                        <a:pt x="24479" y="9869"/>
                        <a:pt x="22765" y="13584"/>
                        <a:pt x="18955" y="15108"/>
                      </a:cubicBezTo>
                      <a:lnTo>
                        <a:pt x="18955" y="15203"/>
                      </a:lnTo>
                      <a:cubicBezTo>
                        <a:pt x="20669" y="14918"/>
                        <a:pt x="22098" y="16346"/>
                        <a:pt x="23050" y="17585"/>
                      </a:cubicBezTo>
                      <a:lnTo>
                        <a:pt x="31147" y="28443"/>
                      </a:lnTo>
                      <a:lnTo>
                        <a:pt x="24194" y="30253"/>
                      </a:lnTo>
                      <a:lnTo>
                        <a:pt x="18002" y="21490"/>
                      </a:lnTo>
                      <a:cubicBezTo>
                        <a:pt x="16478" y="19394"/>
                        <a:pt x="15526" y="18728"/>
                        <a:pt x="12859" y="19394"/>
                      </a:cubicBezTo>
                      <a:lnTo>
                        <a:pt x="10858" y="19871"/>
                      </a:lnTo>
                      <a:lnTo>
                        <a:pt x="14097" y="32729"/>
                      </a:lnTo>
                      <a:lnTo>
                        <a:pt x="7906" y="34349"/>
                      </a:lnTo>
                      <a:lnTo>
                        <a:pt x="0" y="3297"/>
                      </a:lnTo>
                      <a:close/>
                      <a:moveTo>
                        <a:pt x="9620" y="14918"/>
                      </a:moveTo>
                      <a:lnTo>
                        <a:pt x="11621" y="14441"/>
                      </a:lnTo>
                      <a:cubicBezTo>
                        <a:pt x="14669" y="13679"/>
                        <a:pt x="18098" y="12346"/>
                        <a:pt x="17145" y="8441"/>
                      </a:cubicBezTo>
                      <a:cubicBezTo>
                        <a:pt x="16192" y="4726"/>
                        <a:pt x="12668" y="5297"/>
                        <a:pt x="9525" y="6059"/>
                      </a:cubicBezTo>
                      <a:lnTo>
                        <a:pt x="7525" y="6536"/>
                      </a:lnTo>
                      <a:lnTo>
                        <a:pt x="9620" y="14918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4693158" y="2575464"/>
                  <a:ext cx="32124" cy="36138"/>
                </a:xfrm>
                <a:custGeom>
                  <a:rect b="b" l="l" r="r" t="t"/>
                  <a:pathLst>
                    <a:path extrusionOk="0" h="36138" w="32124">
                      <a:moveTo>
                        <a:pt x="0" y="8192"/>
                      </a:moveTo>
                      <a:lnTo>
                        <a:pt x="6096" y="6191"/>
                      </a:lnTo>
                      <a:lnTo>
                        <a:pt x="11906" y="23717"/>
                      </a:lnTo>
                      <a:cubicBezTo>
                        <a:pt x="13621" y="28861"/>
                        <a:pt x="16383" y="31718"/>
                        <a:pt x="21050" y="30194"/>
                      </a:cubicBezTo>
                      <a:cubicBezTo>
                        <a:pt x="25717" y="28670"/>
                        <a:pt x="26194" y="24670"/>
                        <a:pt x="24575" y="19526"/>
                      </a:cubicBezTo>
                      <a:lnTo>
                        <a:pt x="18764" y="2000"/>
                      </a:lnTo>
                      <a:lnTo>
                        <a:pt x="24860" y="0"/>
                      </a:lnTo>
                      <a:lnTo>
                        <a:pt x="31242" y="19431"/>
                      </a:lnTo>
                      <a:cubicBezTo>
                        <a:pt x="33909" y="27623"/>
                        <a:pt x="30385" y="32480"/>
                        <a:pt x="22669" y="35052"/>
                      </a:cubicBezTo>
                      <a:cubicBezTo>
                        <a:pt x="14859" y="37624"/>
                        <a:pt x="9144" y="35814"/>
                        <a:pt x="6477" y="27623"/>
                      </a:cubicBezTo>
                      <a:lnTo>
                        <a:pt x="0" y="8192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4722209" y="2559843"/>
                  <a:ext cx="45624" cy="43434"/>
                </a:xfrm>
                <a:custGeom>
                  <a:rect b="b" l="l" r="r" t="t"/>
                  <a:pathLst>
                    <a:path extrusionOk="0" h="43434" w="45624">
                      <a:moveTo>
                        <a:pt x="0" y="14192"/>
                      </a:moveTo>
                      <a:lnTo>
                        <a:pt x="9430" y="10097"/>
                      </a:lnTo>
                      <a:lnTo>
                        <a:pt x="26003" y="29432"/>
                      </a:lnTo>
                      <a:lnTo>
                        <a:pt x="26099" y="29432"/>
                      </a:lnTo>
                      <a:lnTo>
                        <a:pt x="23527" y="4096"/>
                      </a:lnTo>
                      <a:lnTo>
                        <a:pt x="32957" y="0"/>
                      </a:lnTo>
                      <a:lnTo>
                        <a:pt x="45625" y="29432"/>
                      </a:lnTo>
                      <a:lnTo>
                        <a:pt x="40005" y="31814"/>
                      </a:lnTo>
                      <a:lnTo>
                        <a:pt x="29528" y="7525"/>
                      </a:lnTo>
                      <a:lnTo>
                        <a:pt x="29432" y="7525"/>
                      </a:lnTo>
                      <a:lnTo>
                        <a:pt x="31909" y="35243"/>
                      </a:lnTo>
                      <a:lnTo>
                        <a:pt x="26289" y="37624"/>
                      </a:lnTo>
                      <a:lnTo>
                        <a:pt x="7906" y="16764"/>
                      </a:lnTo>
                      <a:lnTo>
                        <a:pt x="7810" y="16859"/>
                      </a:lnTo>
                      <a:lnTo>
                        <a:pt x="18193" y="41053"/>
                      </a:lnTo>
                      <a:lnTo>
                        <a:pt x="12573" y="43434"/>
                      </a:lnTo>
                      <a:lnTo>
                        <a:pt x="0" y="14192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de unidad">
  <p:cSld name="1_Título de unida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4419906" y="1577975"/>
            <a:ext cx="37800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ajdhani"/>
              <a:buNone/>
              <a:defRPr b="1" i="0" sz="44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419905" y="3366052"/>
            <a:ext cx="3780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41" name="Google Shape;141;p14"/>
          <p:cNvGrpSpPr/>
          <p:nvPr/>
        </p:nvGrpSpPr>
        <p:grpSpPr>
          <a:xfrm>
            <a:off x="8199609" y="241511"/>
            <a:ext cx="651824" cy="470727"/>
            <a:chOff x="3819620" y="2028825"/>
            <a:chExt cx="1506759" cy="1088135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4151947" y="2731293"/>
              <a:ext cx="842105" cy="94678"/>
              <a:chOff x="4151947" y="2731293"/>
              <a:chExt cx="842105" cy="94678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4151947" y="2740342"/>
                <a:ext cx="86391" cy="85629"/>
              </a:xfrm>
              <a:custGeom>
                <a:rect b="b" l="l" r="r" t="t"/>
                <a:pathLst>
                  <a:path extrusionOk="0" h="85629" w="86391">
                    <a:moveTo>
                      <a:pt x="33909" y="4286"/>
                    </a:moveTo>
                    <a:lnTo>
                      <a:pt x="28003" y="4286"/>
                    </a:lnTo>
                    <a:cubicBezTo>
                      <a:pt x="26289" y="4286"/>
                      <a:pt x="26003" y="5048"/>
                      <a:pt x="26003" y="6382"/>
                    </a:cubicBezTo>
                    <a:lnTo>
                      <a:pt x="26003" y="50387"/>
                    </a:lnTo>
                    <a:cubicBezTo>
                      <a:pt x="26003" y="60770"/>
                      <a:pt x="26765" y="79629"/>
                      <a:pt x="48101" y="79629"/>
                    </a:cubicBezTo>
                    <a:cubicBezTo>
                      <a:pt x="54007" y="79629"/>
                      <a:pt x="73247" y="78296"/>
                      <a:pt x="73247" y="52007"/>
                    </a:cubicBezTo>
                    <a:lnTo>
                      <a:pt x="73247" y="31528"/>
                    </a:lnTo>
                    <a:cubicBezTo>
                      <a:pt x="73247" y="24289"/>
                      <a:pt x="73247" y="14859"/>
                      <a:pt x="72295" y="8573"/>
                    </a:cubicBezTo>
                    <a:cubicBezTo>
                      <a:pt x="71628" y="4477"/>
                      <a:pt x="70675" y="4286"/>
                      <a:pt x="67151" y="4286"/>
                    </a:cubicBezTo>
                    <a:lnTo>
                      <a:pt x="61913" y="4286"/>
                    </a:lnTo>
                    <a:lnTo>
                      <a:pt x="61913" y="0"/>
                    </a:lnTo>
                    <a:lnTo>
                      <a:pt x="86392" y="0"/>
                    </a:lnTo>
                    <a:lnTo>
                      <a:pt x="86392" y="4286"/>
                    </a:lnTo>
                    <a:lnTo>
                      <a:pt x="82867" y="4286"/>
                    </a:lnTo>
                    <a:cubicBezTo>
                      <a:pt x="79439" y="4286"/>
                      <a:pt x="78772" y="4286"/>
                      <a:pt x="78772" y="6001"/>
                    </a:cubicBezTo>
                    <a:lnTo>
                      <a:pt x="78772" y="52388"/>
                    </a:lnTo>
                    <a:cubicBezTo>
                      <a:pt x="78772" y="76486"/>
                      <a:pt x="61246" y="85630"/>
                      <a:pt x="44577" y="85630"/>
                    </a:cubicBezTo>
                    <a:cubicBezTo>
                      <a:pt x="17812" y="85630"/>
                      <a:pt x="10763" y="71247"/>
                      <a:pt x="10763" y="56960"/>
                    </a:cubicBezTo>
                    <a:lnTo>
                      <a:pt x="10763" y="22098"/>
                    </a:lnTo>
                    <a:cubicBezTo>
                      <a:pt x="10763" y="4763"/>
                      <a:pt x="10001" y="4286"/>
                      <a:pt x="5810" y="4286"/>
                    </a:cubicBezTo>
                    <a:lnTo>
                      <a:pt x="0" y="4286"/>
                    </a:lnTo>
                    <a:lnTo>
                      <a:pt x="0" y="0"/>
                    </a:lnTo>
                    <a:lnTo>
                      <a:pt x="33909" y="0"/>
                    </a:lnTo>
                    <a:lnTo>
                      <a:pt x="33909" y="428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4243959" y="2765583"/>
                <a:ext cx="69246" cy="57912"/>
              </a:xfrm>
              <a:custGeom>
                <a:rect b="b" l="l" r="r" t="t"/>
                <a:pathLst>
                  <a:path extrusionOk="0" h="57912" w="69246">
                    <a:moveTo>
                      <a:pt x="23717" y="9430"/>
                    </a:moveTo>
                    <a:cubicBezTo>
                      <a:pt x="30766" y="4191"/>
                      <a:pt x="37243" y="0"/>
                      <a:pt x="44291" y="0"/>
                    </a:cubicBezTo>
                    <a:cubicBezTo>
                      <a:pt x="54673" y="0"/>
                      <a:pt x="60103" y="6191"/>
                      <a:pt x="60103" y="18098"/>
                    </a:cubicBezTo>
                    <a:lnTo>
                      <a:pt x="60103" y="35814"/>
                    </a:lnTo>
                    <a:cubicBezTo>
                      <a:pt x="60103" y="50959"/>
                      <a:pt x="60674" y="54007"/>
                      <a:pt x="64294" y="54007"/>
                    </a:cubicBezTo>
                    <a:lnTo>
                      <a:pt x="69247" y="54007"/>
                    </a:lnTo>
                    <a:lnTo>
                      <a:pt x="69247" y="57912"/>
                    </a:lnTo>
                    <a:lnTo>
                      <a:pt x="40386" y="57912"/>
                    </a:lnTo>
                    <a:lnTo>
                      <a:pt x="40386" y="54007"/>
                    </a:lnTo>
                    <a:lnTo>
                      <a:pt x="44101" y="54007"/>
                    </a:lnTo>
                    <a:cubicBezTo>
                      <a:pt x="45529" y="54007"/>
                      <a:pt x="46482" y="53912"/>
                      <a:pt x="46482" y="51911"/>
                    </a:cubicBezTo>
                    <a:lnTo>
                      <a:pt x="46482" y="24670"/>
                    </a:lnTo>
                    <a:cubicBezTo>
                      <a:pt x="46482" y="15716"/>
                      <a:pt x="46482" y="8287"/>
                      <a:pt x="36766" y="8287"/>
                    </a:cubicBezTo>
                    <a:cubicBezTo>
                      <a:pt x="32194" y="8287"/>
                      <a:pt x="27622" y="10763"/>
                      <a:pt x="23813" y="14288"/>
                    </a:cubicBezTo>
                    <a:lnTo>
                      <a:pt x="23813" y="35814"/>
                    </a:lnTo>
                    <a:cubicBezTo>
                      <a:pt x="23813" y="50959"/>
                      <a:pt x="24384" y="54007"/>
                      <a:pt x="28003" y="54007"/>
                    </a:cubicBezTo>
                    <a:lnTo>
                      <a:pt x="32575" y="54007"/>
                    </a:lnTo>
                    <a:lnTo>
                      <a:pt x="32575" y="57912"/>
                    </a:lnTo>
                    <a:lnTo>
                      <a:pt x="2953" y="57912"/>
                    </a:lnTo>
                    <a:lnTo>
                      <a:pt x="2953" y="54007"/>
                    </a:lnTo>
                    <a:lnTo>
                      <a:pt x="7620" y="54007"/>
                    </a:lnTo>
                    <a:cubicBezTo>
                      <a:pt x="9049" y="54007"/>
                      <a:pt x="10001" y="53912"/>
                      <a:pt x="10001" y="51911"/>
                    </a:cubicBezTo>
                    <a:lnTo>
                      <a:pt x="10001" y="25241"/>
                    </a:lnTo>
                    <a:cubicBezTo>
                      <a:pt x="10001" y="12002"/>
                      <a:pt x="10001" y="6287"/>
                      <a:pt x="5524" y="6287"/>
                    </a:cubicBezTo>
                    <a:lnTo>
                      <a:pt x="0" y="6287"/>
                    </a:lnTo>
                    <a:lnTo>
                      <a:pt x="0" y="2381"/>
                    </a:lnTo>
                    <a:cubicBezTo>
                      <a:pt x="7906" y="1715"/>
                      <a:pt x="15811" y="1238"/>
                      <a:pt x="23717" y="191"/>
                    </a:cubicBezTo>
                    <a:lnTo>
                      <a:pt x="23717" y="943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4317872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717" y="61341"/>
                    </a:moveTo>
                    <a:cubicBezTo>
                      <a:pt x="23717" y="76486"/>
                      <a:pt x="24194" y="79534"/>
                      <a:pt x="27908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1" y="3048"/>
                      <a:pt x="23051" y="7049"/>
                    </a:cubicBezTo>
                    <a:cubicBezTo>
                      <a:pt x="23051" y="11240"/>
                      <a:pt x="19812" y="14097"/>
                      <a:pt x="15716" y="14097"/>
                    </a:cubicBezTo>
                    <a:cubicBezTo>
                      <a:pt x="11811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4352925" y="2767488"/>
                <a:ext cx="62674" cy="58007"/>
              </a:xfrm>
              <a:custGeom>
                <a:rect b="b" l="l" r="r" t="t"/>
                <a:pathLst>
                  <a:path extrusionOk="0" h="58007" w="62674">
                    <a:moveTo>
                      <a:pt x="62675" y="4096"/>
                    </a:moveTo>
                    <a:lnTo>
                      <a:pt x="59912" y="4096"/>
                    </a:lnTo>
                    <a:cubicBezTo>
                      <a:pt x="57817" y="4096"/>
                      <a:pt x="56864" y="4477"/>
                      <a:pt x="56007" y="6286"/>
                    </a:cubicBezTo>
                    <a:lnTo>
                      <a:pt x="33433" y="56293"/>
                    </a:lnTo>
                    <a:cubicBezTo>
                      <a:pt x="33052" y="57055"/>
                      <a:pt x="32480" y="58007"/>
                      <a:pt x="31432" y="58007"/>
                    </a:cubicBezTo>
                    <a:cubicBezTo>
                      <a:pt x="30385" y="58007"/>
                      <a:pt x="29908" y="57245"/>
                      <a:pt x="29337" y="55912"/>
                    </a:cubicBezTo>
                    <a:lnTo>
                      <a:pt x="13525" y="19336"/>
                    </a:lnTo>
                    <a:cubicBezTo>
                      <a:pt x="8668" y="8382"/>
                      <a:pt x="6477" y="4000"/>
                      <a:pt x="3143" y="4000"/>
                    </a:cubicBezTo>
                    <a:lnTo>
                      <a:pt x="0" y="4000"/>
                    </a:lnTo>
                    <a:lnTo>
                      <a:pt x="0" y="95"/>
                    </a:lnTo>
                    <a:lnTo>
                      <a:pt x="29432" y="95"/>
                    </a:lnTo>
                    <a:lnTo>
                      <a:pt x="29432" y="4000"/>
                    </a:lnTo>
                    <a:lnTo>
                      <a:pt x="24289" y="4000"/>
                    </a:lnTo>
                    <a:cubicBezTo>
                      <a:pt x="22860" y="4000"/>
                      <a:pt x="22193" y="4096"/>
                      <a:pt x="22193" y="5143"/>
                    </a:cubicBezTo>
                    <a:cubicBezTo>
                      <a:pt x="22193" y="6286"/>
                      <a:pt x="24384" y="11144"/>
                      <a:pt x="25051" y="12573"/>
                    </a:cubicBezTo>
                    <a:lnTo>
                      <a:pt x="36290" y="38671"/>
                    </a:lnTo>
                    <a:cubicBezTo>
                      <a:pt x="39338" y="32480"/>
                      <a:pt x="48863" y="12382"/>
                      <a:pt x="48863" y="6572"/>
                    </a:cubicBezTo>
                    <a:cubicBezTo>
                      <a:pt x="48863" y="4381"/>
                      <a:pt x="47816" y="3905"/>
                      <a:pt x="45339" y="3905"/>
                    </a:cubicBezTo>
                    <a:lnTo>
                      <a:pt x="40386" y="3905"/>
                    </a:lnTo>
                    <a:lnTo>
                      <a:pt x="40386" y="0"/>
                    </a:lnTo>
                    <a:lnTo>
                      <a:pt x="62484" y="0"/>
                    </a:lnTo>
                    <a:lnTo>
                      <a:pt x="62484" y="409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4421695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242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4480083" y="2765583"/>
                <a:ext cx="47339" cy="57816"/>
              </a:xfrm>
              <a:custGeom>
                <a:rect b="b" l="l" r="r" t="t"/>
                <a:pathLst>
                  <a:path extrusionOk="0" h="57816" w="47339">
                    <a:moveTo>
                      <a:pt x="23908" y="11811"/>
                    </a:moveTo>
                    <a:cubicBezTo>
                      <a:pt x="30480" y="4858"/>
                      <a:pt x="34385" y="0"/>
                      <a:pt x="40958" y="0"/>
                    </a:cubicBezTo>
                    <a:cubicBezTo>
                      <a:pt x="43339" y="0"/>
                      <a:pt x="45625" y="1048"/>
                      <a:pt x="47339" y="2762"/>
                    </a:cubicBezTo>
                    <a:lnTo>
                      <a:pt x="45720" y="11240"/>
                    </a:lnTo>
                    <a:cubicBezTo>
                      <a:pt x="45339" y="13716"/>
                      <a:pt x="45053" y="14669"/>
                      <a:pt x="43720" y="14669"/>
                    </a:cubicBezTo>
                    <a:cubicBezTo>
                      <a:pt x="41148" y="14669"/>
                      <a:pt x="42767" y="10192"/>
                      <a:pt x="36004" y="10192"/>
                    </a:cubicBezTo>
                    <a:cubicBezTo>
                      <a:pt x="31052" y="10192"/>
                      <a:pt x="27242" y="13240"/>
                      <a:pt x="23813" y="16478"/>
                    </a:cubicBezTo>
                    <a:lnTo>
                      <a:pt x="23813" y="35719"/>
                    </a:lnTo>
                    <a:cubicBezTo>
                      <a:pt x="23813" y="50864"/>
                      <a:pt x="24384" y="53912"/>
                      <a:pt x="28004" y="53912"/>
                    </a:cubicBezTo>
                    <a:lnTo>
                      <a:pt x="34766" y="53912"/>
                    </a:lnTo>
                    <a:lnTo>
                      <a:pt x="34766" y="57817"/>
                    </a:lnTo>
                    <a:lnTo>
                      <a:pt x="2953" y="57817"/>
                    </a:lnTo>
                    <a:lnTo>
                      <a:pt x="2953" y="53912"/>
                    </a:lnTo>
                    <a:lnTo>
                      <a:pt x="7620" y="53912"/>
                    </a:lnTo>
                    <a:cubicBezTo>
                      <a:pt x="9049" y="53912"/>
                      <a:pt x="10001" y="53816"/>
                      <a:pt x="10001" y="51816"/>
                    </a:cubicBezTo>
                    <a:lnTo>
                      <a:pt x="10001" y="25146"/>
                    </a:lnTo>
                    <a:cubicBezTo>
                      <a:pt x="10001" y="11906"/>
                      <a:pt x="10001" y="6191"/>
                      <a:pt x="5525" y="6191"/>
                    </a:cubicBezTo>
                    <a:lnTo>
                      <a:pt x="0" y="6191"/>
                    </a:lnTo>
                    <a:lnTo>
                      <a:pt x="0" y="2286"/>
                    </a:lnTo>
                    <a:cubicBezTo>
                      <a:pt x="7906" y="1619"/>
                      <a:pt x="15812" y="1143"/>
                      <a:pt x="23717" y="95"/>
                    </a:cubicBezTo>
                    <a:lnTo>
                      <a:pt x="23717" y="11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4532787" y="2765774"/>
                <a:ext cx="46641" cy="59816"/>
              </a:xfrm>
              <a:custGeom>
                <a:rect b="b" l="l" r="r" t="t"/>
                <a:pathLst>
                  <a:path extrusionOk="0" h="59816" w="46641">
                    <a:moveTo>
                      <a:pt x="42451" y="12001"/>
                    </a:moveTo>
                    <a:cubicBezTo>
                      <a:pt x="42451" y="12954"/>
                      <a:pt x="41784" y="13525"/>
                      <a:pt x="40831" y="13525"/>
                    </a:cubicBezTo>
                    <a:cubicBezTo>
                      <a:pt x="39688" y="13525"/>
                      <a:pt x="39307" y="12573"/>
                      <a:pt x="38831" y="11716"/>
                    </a:cubicBezTo>
                    <a:cubicBezTo>
                      <a:pt x="36640" y="6572"/>
                      <a:pt x="29687" y="4953"/>
                      <a:pt x="24734" y="4953"/>
                    </a:cubicBezTo>
                    <a:cubicBezTo>
                      <a:pt x="19876" y="4953"/>
                      <a:pt x="12828" y="7144"/>
                      <a:pt x="12828" y="13240"/>
                    </a:cubicBezTo>
                    <a:cubicBezTo>
                      <a:pt x="12828" y="25527"/>
                      <a:pt x="46642" y="18859"/>
                      <a:pt x="46642" y="39815"/>
                    </a:cubicBezTo>
                    <a:cubicBezTo>
                      <a:pt x="46642" y="54578"/>
                      <a:pt x="30544" y="59817"/>
                      <a:pt x="18352" y="59817"/>
                    </a:cubicBezTo>
                    <a:cubicBezTo>
                      <a:pt x="12828" y="59817"/>
                      <a:pt x="7113" y="59055"/>
                      <a:pt x="1874" y="57245"/>
                    </a:cubicBezTo>
                    <a:lnTo>
                      <a:pt x="64" y="47053"/>
                    </a:lnTo>
                    <a:cubicBezTo>
                      <a:pt x="-221" y="45339"/>
                      <a:pt x="445" y="44196"/>
                      <a:pt x="2065" y="44196"/>
                    </a:cubicBezTo>
                    <a:cubicBezTo>
                      <a:pt x="3684" y="44196"/>
                      <a:pt x="3874" y="45244"/>
                      <a:pt x="4446" y="46958"/>
                    </a:cubicBezTo>
                    <a:cubicBezTo>
                      <a:pt x="6065" y="52578"/>
                      <a:pt x="14161" y="54864"/>
                      <a:pt x="19876" y="54864"/>
                    </a:cubicBezTo>
                    <a:cubicBezTo>
                      <a:pt x="26068" y="54864"/>
                      <a:pt x="34926" y="52483"/>
                      <a:pt x="34926" y="44958"/>
                    </a:cubicBezTo>
                    <a:cubicBezTo>
                      <a:pt x="34926" y="32004"/>
                      <a:pt x="1112" y="39433"/>
                      <a:pt x="1112" y="18383"/>
                    </a:cubicBezTo>
                    <a:cubicBezTo>
                      <a:pt x="1112" y="8572"/>
                      <a:pt x="10923" y="0"/>
                      <a:pt x="25972" y="0"/>
                    </a:cubicBezTo>
                    <a:cubicBezTo>
                      <a:pt x="31211" y="0"/>
                      <a:pt x="36831" y="762"/>
                      <a:pt x="41593" y="3048"/>
                    </a:cubicBezTo>
                    <a:lnTo>
                      <a:pt x="42451" y="120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4587049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622" y="61341"/>
                    </a:moveTo>
                    <a:cubicBezTo>
                      <a:pt x="23622" y="76486"/>
                      <a:pt x="24194" y="79534"/>
                      <a:pt x="27813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0" y="3048"/>
                      <a:pt x="23050" y="7049"/>
                    </a:cubicBezTo>
                    <a:cubicBezTo>
                      <a:pt x="23050" y="11240"/>
                      <a:pt x="19812" y="14097"/>
                      <a:pt x="15716" y="14097"/>
                    </a:cubicBezTo>
                    <a:cubicBezTo>
                      <a:pt x="11716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4628006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529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4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4699730" y="2765583"/>
                <a:ext cx="55149" cy="60007"/>
              </a:xfrm>
              <a:custGeom>
                <a:rect b="b" l="l" r="r" t="t"/>
                <a:pathLst>
                  <a:path extrusionOk="0" h="60007" w="55149">
                    <a:moveTo>
                      <a:pt x="32290" y="22384"/>
                    </a:moveTo>
                    <a:lnTo>
                      <a:pt x="32290" y="18574"/>
                    </a:lnTo>
                    <a:cubicBezTo>
                      <a:pt x="32290" y="10287"/>
                      <a:pt x="32004" y="5334"/>
                      <a:pt x="23336" y="5334"/>
                    </a:cubicBezTo>
                    <a:cubicBezTo>
                      <a:pt x="20288" y="5334"/>
                      <a:pt x="16954" y="6287"/>
                      <a:pt x="14478" y="7906"/>
                    </a:cubicBezTo>
                    <a:cubicBezTo>
                      <a:pt x="14478" y="15145"/>
                      <a:pt x="11335" y="21050"/>
                      <a:pt x="5524" y="21050"/>
                    </a:cubicBezTo>
                    <a:cubicBezTo>
                      <a:pt x="3143" y="21050"/>
                      <a:pt x="952" y="19336"/>
                      <a:pt x="952" y="16859"/>
                    </a:cubicBezTo>
                    <a:cubicBezTo>
                      <a:pt x="952" y="6477"/>
                      <a:pt x="18478" y="0"/>
                      <a:pt x="30194" y="0"/>
                    </a:cubicBezTo>
                    <a:cubicBezTo>
                      <a:pt x="44767" y="0"/>
                      <a:pt x="46006" y="4096"/>
                      <a:pt x="46006" y="18383"/>
                    </a:cubicBezTo>
                    <a:lnTo>
                      <a:pt x="46006" y="38576"/>
                    </a:lnTo>
                    <a:cubicBezTo>
                      <a:pt x="46006" y="48768"/>
                      <a:pt x="47625" y="51054"/>
                      <a:pt x="55150" y="52292"/>
                    </a:cubicBezTo>
                    <a:lnTo>
                      <a:pt x="50006" y="60008"/>
                    </a:lnTo>
                    <a:cubicBezTo>
                      <a:pt x="46577" y="60008"/>
                      <a:pt x="37338" y="59627"/>
                      <a:pt x="33242" y="49244"/>
                    </a:cubicBezTo>
                    <a:cubicBezTo>
                      <a:pt x="27908" y="53531"/>
                      <a:pt x="19621" y="60008"/>
                      <a:pt x="12287" y="60008"/>
                    </a:cubicBezTo>
                    <a:cubicBezTo>
                      <a:pt x="4667" y="60008"/>
                      <a:pt x="0" y="54673"/>
                      <a:pt x="0" y="47149"/>
                    </a:cubicBezTo>
                    <a:cubicBezTo>
                      <a:pt x="0" y="34481"/>
                      <a:pt x="16002" y="29051"/>
                      <a:pt x="25527" y="25146"/>
                    </a:cubicBezTo>
                    <a:lnTo>
                      <a:pt x="32290" y="22384"/>
                    </a:lnTo>
                    <a:close/>
                    <a:moveTo>
                      <a:pt x="32290" y="27146"/>
                    </a:moveTo>
                    <a:lnTo>
                      <a:pt x="29908" y="28099"/>
                    </a:lnTo>
                    <a:cubicBezTo>
                      <a:pt x="22288" y="31147"/>
                      <a:pt x="13811" y="36100"/>
                      <a:pt x="13811" y="43910"/>
                    </a:cubicBezTo>
                    <a:cubicBezTo>
                      <a:pt x="13811" y="47816"/>
                      <a:pt x="15907" y="50864"/>
                      <a:pt x="20098" y="50864"/>
                    </a:cubicBezTo>
                    <a:cubicBezTo>
                      <a:pt x="24860" y="50864"/>
                      <a:pt x="29146" y="47816"/>
                      <a:pt x="32290" y="44482"/>
                    </a:cubicBezTo>
                    <a:lnTo>
                      <a:pt x="32290" y="271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4761452" y="2731293"/>
                <a:ext cx="64960" cy="94297"/>
              </a:xfrm>
              <a:custGeom>
                <a:rect b="b" l="l" r="r" t="t"/>
                <a:pathLst>
                  <a:path extrusionOk="0" h="94297" w="64960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4960" y="87916"/>
                    </a:lnTo>
                    <a:lnTo>
                      <a:pt x="64960" y="91821"/>
                    </a:lnTo>
                    <a:cubicBezTo>
                      <a:pt x="57245" y="92107"/>
                      <a:pt x="49244" y="92869"/>
                      <a:pt x="41434" y="94298"/>
                    </a:cubicBezTo>
                    <a:lnTo>
                      <a:pt x="41434" y="85820"/>
                    </a:lnTo>
                    <a:cubicBezTo>
                      <a:pt x="35242" y="90392"/>
                      <a:pt x="30194" y="94298"/>
                      <a:pt x="22098" y="94298"/>
                    </a:cubicBezTo>
                    <a:cubicBezTo>
                      <a:pt x="12097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3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4869275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245" y="68771"/>
                    </a:moveTo>
                    <a:cubicBezTo>
                      <a:pt x="55245" y="82010"/>
                      <a:pt x="55531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340" y="0"/>
                    </a:cubicBezTo>
                    <a:lnTo>
                      <a:pt x="55340" y="68771"/>
                    </a:lnTo>
                    <a:close/>
                    <a:moveTo>
                      <a:pt x="41434" y="43244"/>
                    </a:moveTo>
                    <a:cubicBezTo>
                      <a:pt x="38195" y="40862"/>
                      <a:pt x="34481" y="39719"/>
                      <a:pt x="30290" y="39719"/>
                    </a:cubicBezTo>
                    <a:cubicBezTo>
                      <a:pt x="17621" y="39719"/>
                      <a:pt x="14192" y="51721"/>
                      <a:pt x="14192" y="62198"/>
                    </a:cubicBezTo>
                    <a:cubicBezTo>
                      <a:pt x="14192" y="72676"/>
                      <a:pt x="16669" y="86011"/>
                      <a:pt x="29527" y="86011"/>
                    </a:cubicBezTo>
                    <a:cubicBezTo>
                      <a:pt x="34481" y="86392"/>
                      <a:pt x="37910" y="83915"/>
                      <a:pt x="41434" y="80677"/>
                    </a:cubicBezTo>
                    <a:lnTo>
                      <a:pt x="41434" y="432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4942046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147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6" name="Google Shape;156;p14"/>
            <p:cNvGrpSpPr/>
            <p:nvPr/>
          </p:nvGrpSpPr>
          <p:grpSpPr>
            <a:xfrm>
              <a:off x="3819620" y="2867310"/>
              <a:ext cx="1506759" cy="249650"/>
              <a:chOff x="3819620" y="2867310"/>
              <a:chExt cx="1506759" cy="249650"/>
            </a:xfrm>
          </p:grpSpPr>
          <p:sp>
            <p:nvSpPr>
              <p:cNvPr id="157" name="Google Shape;157;p14"/>
              <p:cNvSpPr/>
              <p:nvPr/>
            </p:nvSpPr>
            <p:spPr>
              <a:xfrm>
                <a:off x="4147470" y="2957798"/>
                <a:ext cx="187833" cy="152495"/>
              </a:xfrm>
              <a:custGeom>
                <a:rect b="b" l="l" r="r" t="t"/>
                <a:pathLst>
                  <a:path extrusionOk="0" h="152495" w="187833">
                    <a:moveTo>
                      <a:pt x="187833" y="152495"/>
                    </a:moveTo>
                    <a:lnTo>
                      <a:pt x="109442" y="152495"/>
                    </a:lnTo>
                    <a:lnTo>
                      <a:pt x="109442" y="142113"/>
                    </a:lnTo>
                    <a:lnTo>
                      <a:pt x="119348" y="142113"/>
                    </a:lnTo>
                    <a:cubicBezTo>
                      <a:pt x="123253" y="142113"/>
                      <a:pt x="125730" y="141732"/>
                      <a:pt x="125730" y="136589"/>
                    </a:cubicBezTo>
                    <a:lnTo>
                      <a:pt x="125730" y="64865"/>
                    </a:lnTo>
                    <a:cubicBezTo>
                      <a:pt x="125730" y="41434"/>
                      <a:pt x="125730" y="21812"/>
                      <a:pt x="99441" y="21812"/>
                    </a:cubicBezTo>
                    <a:cubicBezTo>
                      <a:pt x="87058" y="21812"/>
                      <a:pt x="74581" y="28385"/>
                      <a:pt x="64294" y="37624"/>
                    </a:cubicBezTo>
                    <a:lnTo>
                      <a:pt x="64294" y="94107"/>
                    </a:lnTo>
                    <a:cubicBezTo>
                      <a:pt x="64294" y="134112"/>
                      <a:pt x="65723" y="142018"/>
                      <a:pt x="75628" y="142018"/>
                    </a:cubicBezTo>
                    <a:lnTo>
                      <a:pt x="88011" y="142018"/>
                    </a:lnTo>
                    <a:lnTo>
                      <a:pt x="88011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3"/>
                      <a:pt x="26956" y="16193"/>
                      <a:pt x="14859" y="16193"/>
                    </a:cubicBezTo>
                    <a:lnTo>
                      <a:pt x="0" y="16193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4" y="0"/>
                      <a:pt x="119920" y="0"/>
                    </a:cubicBezTo>
                    <a:cubicBezTo>
                      <a:pt x="147923" y="0"/>
                      <a:pt x="162877" y="16193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3"/>
                      <a:pt x="174212" y="141923"/>
                    </a:cubicBezTo>
                    <a:lnTo>
                      <a:pt x="187738" y="1419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3819620" y="2884931"/>
                <a:ext cx="153924" cy="232029"/>
              </a:xfrm>
              <a:custGeom>
                <a:rect b="b" l="l" r="r" t="t"/>
                <a:pathLst>
                  <a:path extrusionOk="0" h="232029" w="153924">
                    <a:moveTo>
                      <a:pt x="5906" y="63437"/>
                    </a:moveTo>
                    <a:cubicBezTo>
                      <a:pt x="5906" y="21336"/>
                      <a:pt x="50578" y="0"/>
                      <a:pt x="90297" y="0"/>
                    </a:cubicBezTo>
                    <a:cubicBezTo>
                      <a:pt x="104870" y="0"/>
                      <a:pt x="120110" y="1429"/>
                      <a:pt x="133922" y="6572"/>
                    </a:cubicBezTo>
                    <a:cubicBezTo>
                      <a:pt x="134303" y="15526"/>
                      <a:pt x="135731" y="29337"/>
                      <a:pt x="135731" y="34862"/>
                    </a:cubicBezTo>
                    <a:cubicBezTo>
                      <a:pt x="135731" y="39053"/>
                      <a:pt x="133255" y="39719"/>
                      <a:pt x="130778" y="39719"/>
                    </a:cubicBezTo>
                    <a:cubicBezTo>
                      <a:pt x="127254" y="39719"/>
                      <a:pt x="126492" y="36957"/>
                      <a:pt x="125825" y="33814"/>
                    </a:cubicBezTo>
                    <a:cubicBezTo>
                      <a:pt x="122587" y="18955"/>
                      <a:pt x="98203" y="14192"/>
                      <a:pt x="85439" y="14192"/>
                    </a:cubicBezTo>
                    <a:cubicBezTo>
                      <a:pt x="62770" y="14192"/>
                      <a:pt x="38291" y="26289"/>
                      <a:pt x="38291" y="51054"/>
                    </a:cubicBezTo>
                    <a:cubicBezTo>
                      <a:pt x="38291" y="105537"/>
                      <a:pt x="153924" y="79629"/>
                      <a:pt x="153924" y="163068"/>
                    </a:cubicBezTo>
                    <a:cubicBezTo>
                      <a:pt x="153924" y="174403"/>
                      <a:pt x="143637" y="232029"/>
                      <a:pt x="64199" y="232029"/>
                    </a:cubicBezTo>
                    <a:cubicBezTo>
                      <a:pt x="44672" y="232029"/>
                      <a:pt x="24479" y="228600"/>
                      <a:pt x="6001" y="222028"/>
                    </a:cubicBezTo>
                    <a:cubicBezTo>
                      <a:pt x="2477" y="202406"/>
                      <a:pt x="0" y="193739"/>
                      <a:pt x="0" y="189643"/>
                    </a:cubicBezTo>
                    <a:cubicBezTo>
                      <a:pt x="0" y="187547"/>
                      <a:pt x="0" y="183737"/>
                      <a:pt x="5334" y="183737"/>
                    </a:cubicBezTo>
                    <a:cubicBezTo>
                      <a:pt x="9620" y="183737"/>
                      <a:pt x="10287" y="187166"/>
                      <a:pt x="11335" y="190595"/>
                    </a:cubicBezTo>
                    <a:cubicBezTo>
                      <a:pt x="18098" y="209550"/>
                      <a:pt x="48197" y="217837"/>
                      <a:pt x="66294" y="217837"/>
                    </a:cubicBezTo>
                    <a:cubicBezTo>
                      <a:pt x="93631" y="217837"/>
                      <a:pt x="121634" y="203740"/>
                      <a:pt x="121634" y="174403"/>
                    </a:cubicBezTo>
                    <a:cubicBezTo>
                      <a:pt x="121539" y="115729"/>
                      <a:pt x="5906" y="142304"/>
                      <a:pt x="5906" y="634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3989451" y="2957988"/>
                <a:ext cx="149352" cy="157829"/>
              </a:xfrm>
              <a:custGeom>
                <a:rect b="b" l="l" r="r" t="t"/>
                <a:pathLst>
                  <a:path extrusionOk="0" h="157829" w="149352">
                    <a:moveTo>
                      <a:pt x="87249" y="116776"/>
                    </a:moveTo>
                    <a:cubicBezTo>
                      <a:pt x="78677" y="125730"/>
                      <a:pt x="67056" y="133636"/>
                      <a:pt x="54293" y="133636"/>
                    </a:cubicBezTo>
                    <a:cubicBezTo>
                      <a:pt x="42958" y="133636"/>
                      <a:pt x="37243" y="125730"/>
                      <a:pt x="37243" y="115348"/>
                    </a:cubicBezTo>
                    <a:cubicBezTo>
                      <a:pt x="37243" y="94678"/>
                      <a:pt x="60293" y="81534"/>
                      <a:pt x="80867" y="73628"/>
                    </a:cubicBezTo>
                    <a:lnTo>
                      <a:pt x="87249" y="71247"/>
                    </a:lnTo>
                    <a:lnTo>
                      <a:pt x="87249" y="116776"/>
                    </a:lnTo>
                    <a:close/>
                    <a:moveTo>
                      <a:pt x="69152" y="66199"/>
                    </a:moveTo>
                    <a:cubicBezTo>
                      <a:pt x="43243" y="76486"/>
                      <a:pt x="0" y="90678"/>
                      <a:pt x="0" y="124111"/>
                    </a:cubicBezTo>
                    <a:cubicBezTo>
                      <a:pt x="0" y="143732"/>
                      <a:pt x="12764" y="157829"/>
                      <a:pt x="33338" y="157829"/>
                    </a:cubicBezTo>
                    <a:cubicBezTo>
                      <a:pt x="53245" y="157829"/>
                      <a:pt x="75533" y="140970"/>
                      <a:pt x="90106" y="129635"/>
                    </a:cubicBezTo>
                    <a:cubicBezTo>
                      <a:pt x="101060" y="156877"/>
                      <a:pt x="126302" y="157829"/>
                      <a:pt x="135541" y="157829"/>
                    </a:cubicBezTo>
                    <a:lnTo>
                      <a:pt x="149352" y="137541"/>
                    </a:lnTo>
                    <a:cubicBezTo>
                      <a:pt x="128778" y="134112"/>
                      <a:pt x="124492" y="128206"/>
                      <a:pt x="124492" y="101346"/>
                    </a:cubicBezTo>
                    <a:lnTo>
                      <a:pt x="124492" y="48292"/>
                    </a:lnTo>
                    <a:cubicBezTo>
                      <a:pt x="124492" y="10763"/>
                      <a:pt x="120968" y="0"/>
                      <a:pt x="81534" y="0"/>
                    </a:cubicBezTo>
                    <a:cubicBezTo>
                      <a:pt x="49911" y="0"/>
                      <a:pt x="2381" y="17240"/>
                      <a:pt x="2381" y="44482"/>
                    </a:cubicBezTo>
                    <a:cubicBezTo>
                      <a:pt x="2381" y="51054"/>
                      <a:pt x="8382" y="55531"/>
                      <a:pt x="14764" y="55531"/>
                    </a:cubicBezTo>
                    <a:cubicBezTo>
                      <a:pt x="30385" y="55531"/>
                      <a:pt x="38862" y="40005"/>
                      <a:pt x="38862" y="21050"/>
                    </a:cubicBezTo>
                    <a:cubicBezTo>
                      <a:pt x="45625" y="16573"/>
                      <a:pt x="54864" y="14192"/>
                      <a:pt x="62960" y="14192"/>
                    </a:cubicBezTo>
                    <a:cubicBezTo>
                      <a:pt x="86392" y="14192"/>
                      <a:pt x="87058" y="27242"/>
                      <a:pt x="87058" y="48958"/>
                    </a:cubicBezTo>
                    <a:lnTo>
                      <a:pt x="87058" y="58960"/>
                    </a:lnTo>
                    <a:lnTo>
                      <a:pt x="69152" y="661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4324350" y="2884931"/>
                <a:ext cx="227266" cy="225361"/>
              </a:xfrm>
              <a:custGeom>
                <a:rect b="b" l="l" r="r" t="t"/>
                <a:pathLst>
                  <a:path extrusionOk="0" h="225361" w="227266">
                    <a:moveTo>
                      <a:pt x="131540" y="132683"/>
                    </a:moveTo>
                    <a:lnTo>
                      <a:pt x="67342" y="132683"/>
                    </a:lnTo>
                    <a:cubicBezTo>
                      <a:pt x="78296" y="105442"/>
                      <a:pt x="89345" y="77915"/>
                      <a:pt x="102489" y="50673"/>
                    </a:cubicBezTo>
                    <a:lnTo>
                      <a:pt x="131540" y="132683"/>
                    </a:lnTo>
                    <a:close/>
                    <a:moveTo>
                      <a:pt x="0" y="225362"/>
                    </a:moveTo>
                    <a:lnTo>
                      <a:pt x="72009" y="225362"/>
                    </a:lnTo>
                    <a:lnTo>
                      <a:pt x="72009" y="214027"/>
                    </a:lnTo>
                    <a:lnTo>
                      <a:pt x="51816" y="214027"/>
                    </a:lnTo>
                    <a:cubicBezTo>
                      <a:pt x="45815" y="214027"/>
                      <a:pt x="41910" y="212979"/>
                      <a:pt x="41910" y="206407"/>
                    </a:cubicBezTo>
                    <a:cubicBezTo>
                      <a:pt x="41910" y="196025"/>
                      <a:pt x="54293" y="165068"/>
                      <a:pt x="61817" y="146114"/>
                    </a:cubicBezTo>
                    <a:lnTo>
                      <a:pt x="137350" y="146114"/>
                    </a:lnTo>
                    <a:lnTo>
                      <a:pt x="158687" y="205740"/>
                    </a:lnTo>
                    <a:cubicBezTo>
                      <a:pt x="161163" y="212598"/>
                      <a:pt x="160115" y="214027"/>
                      <a:pt x="153352" y="214027"/>
                    </a:cubicBezTo>
                    <a:lnTo>
                      <a:pt x="137350" y="214027"/>
                    </a:lnTo>
                    <a:lnTo>
                      <a:pt x="137350" y="225362"/>
                    </a:lnTo>
                    <a:lnTo>
                      <a:pt x="226790" y="225362"/>
                    </a:lnTo>
                    <a:lnTo>
                      <a:pt x="227267" y="215170"/>
                    </a:lnTo>
                    <a:lnTo>
                      <a:pt x="218313" y="214884"/>
                    </a:lnTo>
                    <a:cubicBezTo>
                      <a:pt x="206216" y="214884"/>
                      <a:pt x="203454" y="209550"/>
                      <a:pt x="192786" y="181642"/>
                    </a:cubicBezTo>
                    <a:cubicBezTo>
                      <a:pt x="173069" y="129540"/>
                      <a:pt x="133350" y="28194"/>
                      <a:pt x="133350" y="16193"/>
                    </a:cubicBezTo>
                    <a:cubicBezTo>
                      <a:pt x="133350" y="9335"/>
                      <a:pt x="140494" y="8573"/>
                      <a:pt x="140494" y="4477"/>
                    </a:cubicBezTo>
                    <a:cubicBezTo>
                      <a:pt x="140494" y="2381"/>
                      <a:pt x="139446" y="0"/>
                      <a:pt x="136969" y="0"/>
                    </a:cubicBezTo>
                    <a:cubicBezTo>
                      <a:pt x="131636" y="0"/>
                      <a:pt x="114586" y="4096"/>
                      <a:pt x="108585" y="5525"/>
                    </a:cubicBezTo>
                    <a:cubicBezTo>
                      <a:pt x="72390" y="88202"/>
                      <a:pt x="35528" y="169926"/>
                      <a:pt x="20574" y="207836"/>
                    </a:cubicBezTo>
                    <a:cubicBezTo>
                      <a:pt x="18764" y="212312"/>
                      <a:pt x="16288" y="215075"/>
                      <a:pt x="10954" y="215075"/>
                    </a:cubicBezTo>
                    <a:lnTo>
                      <a:pt x="0" y="21507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4538948" y="2957988"/>
                <a:ext cx="187642" cy="152304"/>
              </a:xfrm>
              <a:custGeom>
                <a:rect b="b" l="l" r="r" t="t"/>
                <a:pathLst>
                  <a:path extrusionOk="0" h="152304" w="187642">
                    <a:moveTo>
                      <a:pt x="7810" y="142018"/>
                    </a:move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5" y="0"/>
                      <a:pt x="119920" y="0"/>
                    </a:cubicBezTo>
                    <a:cubicBezTo>
                      <a:pt x="147923" y="0"/>
                      <a:pt x="162877" y="16192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2"/>
                      <a:pt x="174212" y="141922"/>
                    </a:cubicBezTo>
                    <a:lnTo>
                      <a:pt x="187643" y="141922"/>
                    </a:lnTo>
                    <a:lnTo>
                      <a:pt x="187643" y="152305"/>
                    </a:lnTo>
                    <a:lnTo>
                      <a:pt x="109252" y="152305"/>
                    </a:lnTo>
                    <a:lnTo>
                      <a:pt x="109252" y="141922"/>
                    </a:lnTo>
                    <a:lnTo>
                      <a:pt x="119158" y="141922"/>
                    </a:lnTo>
                    <a:cubicBezTo>
                      <a:pt x="123063" y="141922"/>
                      <a:pt x="125540" y="141542"/>
                      <a:pt x="125540" y="136398"/>
                    </a:cubicBezTo>
                    <a:lnTo>
                      <a:pt x="125540" y="64675"/>
                    </a:lnTo>
                    <a:cubicBezTo>
                      <a:pt x="125540" y="41243"/>
                      <a:pt x="125540" y="21622"/>
                      <a:pt x="99250" y="21622"/>
                    </a:cubicBezTo>
                    <a:cubicBezTo>
                      <a:pt x="86868" y="21622"/>
                      <a:pt x="74390" y="28194"/>
                      <a:pt x="64103" y="37433"/>
                    </a:cubicBezTo>
                    <a:lnTo>
                      <a:pt x="64103" y="93917"/>
                    </a:lnTo>
                    <a:cubicBezTo>
                      <a:pt x="64103" y="133921"/>
                      <a:pt x="65532" y="141827"/>
                      <a:pt x="75438" y="141827"/>
                    </a:cubicBezTo>
                    <a:lnTo>
                      <a:pt x="87821" y="141827"/>
                    </a:lnTo>
                    <a:lnTo>
                      <a:pt x="87821" y="152209"/>
                    </a:lnTo>
                    <a:lnTo>
                      <a:pt x="7620" y="15220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4730495" y="2867310"/>
                <a:ext cx="176307" cy="248507"/>
              </a:xfrm>
              <a:custGeom>
                <a:rect b="b" l="l" r="r" t="t"/>
                <a:pathLst>
                  <a:path extrusionOk="0" h="248507" w="176307">
                    <a:moveTo>
                      <a:pt x="112490" y="212693"/>
                    </a:moveTo>
                    <a:cubicBezTo>
                      <a:pt x="102870" y="221266"/>
                      <a:pt x="93631" y="227838"/>
                      <a:pt x="80200" y="226790"/>
                    </a:cubicBezTo>
                    <a:cubicBezTo>
                      <a:pt x="45434" y="226790"/>
                      <a:pt x="38671" y="191643"/>
                      <a:pt x="38671" y="164021"/>
                    </a:cubicBezTo>
                    <a:cubicBezTo>
                      <a:pt x="38671" y="136398"/>
                      <a:pt x="47911" y="104775"/>
                      <a:pt x="82296" y="104775"/>
                    </a:cubicBezTo>
                    <a:cubicBezTo>
                      <a:pt x="93631" y="104775"/>
                      <a:pt x="103632" y="107823"/>
                      <a:pt x="112490" y="114110"/>
                    </a:cubicBezTo>
                    <a:lnTo>
                      <a:pt x="112490" y="212693"/>
                    </a:lnTo>
                    <a:close/>
                    <a:moveTo>
                      <a:pt x="149733" y="0"/>
                    </a:moveTo>
                    <a:cubicBezTo>
                      <a:pt x="128397" y="3429"/>
                      <a:pt x="107156" y="5525"/>
                      <a:pt x="85820" y="7620"/>
                    </a:cubicBezTo>
                    <a:lnTo>
                      <a:pt x="85820" y="18002"/>
                    </a:lnTo>
                    <a:lnTo>
                      <a:pt x="100775" y="18002"/>
                    </a:lnTo>
                    <a:cubicBezTo>
                      <a:pt x="109252" y="18002"/>
                      <a:pt x="112490" y="27337"/>
                      <a:pt x="112490" y="81439"/>
                    </a:cubicBezTo>
                    <a:lnTo>
                      <a:pt x="112490" y="101060"/>
                    </a:lnTo>
                    <a:cubicBezTo>
                      <a:pt x="100775" y="94869"/>
                      <a:pt x="89440" y="90678"/>
                      <a:pt x="75914" y="90678"/>
                    </a:cubicBezTo>
                    <a:cubicBezTo>
                      <a:pt x="26575" y="90678"/>
                      <a:pt x="0" y="130683"/>
                      <a:pt x="0" y="174784"/>
                    </a:cubicBezTo>
                    <a:cubicBezTo>
                      <a:pt x="0" y="227838"/>
                      <a:pt x="32956" y="248507"/>
                      <a:pt x="60008" y="248507"/>
                    </a:cubicBezTo>
                    <a:cubicBezTo>
                      <a:pt x="82010" y="248507"/>
                      <a:pt x="95821" y="238220"/>
                      <a:pt x="112490" y="226123"/>
                    </a:cubicBezTo>
                    <a:lnTo>
                      <a:pt x="112490" y="248507"/>
                    </a:lnTo>
                    <a:cubicBezTo>
                      <a:pt x="133731" y="244697"/>
                      <a:pt x="155448" y="242697"/>
                      <a:pt x="176308" y="242030"/>
                    </a:cubicBezTo>
                    <a:lnTo>
                      <a:pt x="176308" y="231648"/>
                    </a:lnTo>
                    <a:lnTo>
                      <a:pt x="160687" y="231648"/>
                    </a:lnTo>
                    <a:cubicBezTo>
                      <a:pt x="150400" y="231648"/>
                      <a:pt x="149733" y="216122"/>
                      <a:pt x="149733" y="181356"/>
                    </a:cubicBezTo>
                    <a:lnTo>
                      <a:pt x="1497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4914900" y="2957988"/>
                <a:ext cx="127730" cy="152400"/>
              </a:xfrm>
              <a:custGeom>
                <a:rect b="b" l="l" r="r" t="t"/>
                <a:pathLst>
                  <a:path extrusionOk="0" h="152400" w="127730">
                    <a:moveTo>
                      <a:pt x="64294" y="31051"/>
                    </a:moveTo>
                    <a:cubicBezTo>
                      <a:pt x="82010" y="12763"/>
                      <a:pt x="92678" y="0"/>
                      <a:pt x="110395" y="0"/>
                    </a:cubicBezTo>
                    <a:cubicBezTo>
                      <a:pt x="116777" y="0"/>
                      <a:pt x="123158" y="2762"/>
                      <a:pt x="127730" y="7239"/>
                    </a:cubicBezTo>
                    <a:lnTo>
                      <a:pt x="123444" y="29623"/>
                    </a:lnTo>
                    <a:cubicBezTo>
                      <a:pt x="122396" y="36195"/>
                      <a:pt x="121634" y="38576"/>
                      <a:pt x="118110" y="38576"/>
                    </a:cubicBezTo>
                    <a:cubicBezTo>
                      <a:pt x="110966" y="38576"/>
                      <a:pt x="115633" y="26860"/>
                      <a:pt x="97155" y="26860"/>
                    </a:cubicBezTo>
                    <a:cubicBezTo>
                      <a:pt x="83725" y="26860"/>
                      <a:pt x="73342" y="34766"/>
                      <a:pt x="64198" y="43434"/>
                    </a:cubicBezTo>
                    <a:lnTo>
                      <a:pt x="64198" y="94107"/>
                    </a:lnTo>
                    <a:cubicBezTo>
                      <a:pt x="64198" y="134112"/>
                      <a:pt x="65627" y="142018"/>
                      <a:pt x="75533" y="142018"/>
                    </a:cubicBezTo>
                    <a:lnTo>
                      <a:pt x="94012" y="142018"/>
                    </a:lnTo>
                    <a:lnTo>
                      <a:pt x="94012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863" y="2667"/>
                      <a:pt x="64198" y="0"/>
                    </a:cubicBezTo>
                    <a:lnTo>
                      <a:pt x="64198" y="310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5044344" y="2900076"/>
                <a:ext cx="140779" cy="215645"/>
              </a:xfrm>
              <a:custGeom>
                <a:rect b="b" l="l" r="r" t="t"/>
                <a:pathLst>
                  <a:path extrusionOk="0" h="215645" w="140779">
                    <a:moveTo>
                      <a:pt x="38386" y="122682"/>
                    </a:moveTo>
                    <a:cubicBezTo>
                      <a:pt x="37719" y="106108"/>
                      <a:pt x="44387" y="69247"/>
                      <a:pt x="67151" y="69247"/>
                    </a:cubicBezTo>
                    <a:cubicBezTo>
                      <a:pt x="84487" y="69247"/>
                      <a:pt x="94869" y="92678"/>
                      <a:pt x="100108" y="106108"/>
                    </a:cubicBezTo>
                    <a:lnTo>
                      <a:pt x="40862" y="122015"/>
                    </a:lnTo>
                    <a:lnTo>
                      <a:pt x="38386" y="122682"/>
                    </a:lnTo>
                    <a:close/>
                    <a:moveTo>
                      <a:pt x="59627" y="42386"/>
                    </a:moveTo>
                    <a:cubicBezTo>
                      <a:pt x="76295" y="30671"/>
                      <a:pt x="88963" y="19812"/>
                      <a:pt x="107442" y="10858"/>
                    </a:cubicBezTo>
                    <a:cubicBezTo>
                      <a:pt x="104585" y="7715"/>
                      <a:pt x="101822" y="0"/>
                      <a:pt x="97631" y="0"/>
                    </a:cubicBezTo>
                    <a:cubicBezTo>
                      <a:pt x="90869" y="0"/>
                      <a:pt x="56483" y="27623"/>
                      <a:pt x="51530" y="34861"/>
                    </a:cubicBezTo>
                    <a:lnTo>
                      <a:pt x="59627" y="42386"/>
                    </a:lnTo>
                    <a:close/>
                    <a:moveTo>
                      <a:pt x="135541" y="181642"/>
                    </a:moveTo>
                    <a:cubicBezTo>
                      <a:pt x="122396" y="191643"/>
                      <a:pt x="108585" y="197453"/>
                      <a:pt x="91535" y="197453"/>
                    </a:cubicBezTo>
                    <a:cubicBezTo>
                      <a:pt x="52864" y="197453"/>
                      <a:pt x="40481" y="165735"/>
                      <a:pt x="38671" y="133350"/>
                    </a:cubicBezTo>
                    <a:lnTo>
                      <a:pt x="139446" y="107442"/>
                    </a:lnTo>
                    <a:cubicBezTo>
                      <a:pt x="126302" y="79915"/>
                      <a:pt x="107918" y="57817"/>
                      <a:pt x="74200" y="57817"/>
                    </a:cubicBezTo>
                    <a:cubicBezTo>
                      <a:pt x="26670" y="57817"/>
                      <a:pt x="0" y="96393"/>
                      <a:pt x="0" y="139541"/>
                    </a:cubicBezTo>
                    <a:cubicBezTo>
                      <a:pt x="0" y="182213"/>
                      <a:pt x="24479" y="215646"/>
                      <a:pt x="71628" y="215646"/>
                    </a:cubicBezTo>
                    <a:cubicBezTo>
                      <a:pt x="97155" y="215646"/>
                      <a:pt x="122015" y="206311"/>
                      <a:pt x="140779" y="189452"/>
                    </a:cubicBezTo>
                    <a:lnTo>
                      <a:pt x="135541" y="18164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5200034" y="2957893"/>
                <a:ext cx="126345" cy="157924"/>
              </a:xfrm>
              <a:custGeom>
                <a:rect b="b" l="l" r="r" t="t"/>
                <a:pathLst>
                  <a:path extrusionOk="0" h="157924" w="126345">
                    <a:moveTo>
                      <a:pt x="115011" y="32099"/>
                    </a:moveTo>
                    <a:cubicBezTo>
                      <a:pt x="115011" y="34481"/>
                      <a:pt x="113201" y="36195"/>
                      <a:pt x="110725" y="36195"/>
                    </a:cubicBezTo>
                    <a:cubicBezTo>
                      <a:pt x="107581" y="36195"/>
                      <a:pt x="106439" y="33814"/>
                      <a:pt x="105391" y="31337"/>
                    </a:cubicBezTo>
                    <a:cubicBezTo>
                      <a:pt x="99390" y="17907"/>
                      <a:pt x="80531" y="13430"/>
                      <a:pt x="67100" y="13430"/>
                    </a:cubicBezTo>
                    <a:cubicBezTo>
                      <a:pt x="53956" y="13430"/>
                      <a:pt x="34810" y="19240"/>
                      <a:pt x="34810" y="35147"/>
                    </a:cubicBezTo>
                    <a:cubicBezTo>
                      <a:pt x="34810" y="67532"/>
                      <a:pt x="126346" y="50006"/>
                      <a:pt x="126346" y="105156"/>
                    </a:cubicBezTo>
                    <a:cubicBezTo>
                      <a:pt x="126346" y="144113"/>
                      <a:pt x="82721" y="157925"/>
                      <a:pt x="49765" y="157925"/>
                    </a:cubicBezTo>
                    <a:cubicBezTo>
                      <a:pt x="34810" y="157925"/>
                      <a:pt x="19285" y="155829"/>
                      <a:pt x="5093" y="151067"/>
                    </a:cubicBezTo>
                    <a:lnTo>
                      <a:pt x="139" y="124206"/>
                    </a:lnTo>
                    <a:cubicBezTo>
                      <a:pt x="-527" y="119729"/>
                      <a:pt x="1187" y="116586"/>
                      <a:pt x="5473" y="116586"/>
                    </a:cubicBezTo>
                    <a:cubicBezTo>
                      <a:pt x="9760" y="116586"/>
                      <a:pt x="10426" y="119348"/>
                      <a:pt x="11855" y="123825"/>
                    </a:cubicBezTo>
                    <a:cubicBezTo>
                      <a:pt x="16142" y="138684"/>
                      <a:pt x="38144" y="144494"/>
                      <a:pt x="53765" y="144494"/>
                    </a:cubicBezTo>
                    <a:cubicBezTo>
                      <a:pt x="70434" y="144494"/>
                      <a:pt x="94532" y="138303"/>
                      <a:pt x="94532" y="118300"/>
                    </a:cubicBezTo>
                    <a:cubicBezTo>
                      <a:pt x="94532" y="84201"/>
                      <a:pt x="2997" y="103823"/>
                      <a:pt x="2997" y="48292"/>
                    </a:cubicBezTo>
                    <a:cubicBezTo>
                      <a:pt x="2997" y="22384"/>
                      <a:pt x="29572" y="0"/>
                      <a:pt x="70434" y="0"/>
                    </a:cubicBezTo>
                    <a:cubicBezTo>
                      <a:pt x="84626" y="0"/>
                      <a:pt x="99866" y="2096"/>
                      <a:pt x="112630" y="7906"/>
                    </a:cubicBezTo>
                    <a:lnTo>
                      <a:pt x="115011" y="320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6" name="Google Shape;166;p14"/>
            <p:cNvGrpSpPr/>
            <p:nvPr/>
          </p:nvGrpSpPr>
          <p:grpSpPr>
            <a:xfrm>
              <a:off x="4001738" y="2028825"/>
              <a:ext cx="1142237" cy="635316"/>
              <a:chOff x="4001738" y="2028825"/>
              <a:chExt cx="1142237" cy="635316"/>
            </a:xfrm>
          </p:grpSpPr>
          <p:grpSp>
            <p:nvGrpSpPr>
              <p:cNvPr id="167" name="Google Shape;167;p14"/>
              <p:cNvGrpSpPr/>
              <p:nvPr/>
            </p:nvGrpSpPr>
            <p:grpSpPr>
              <a:xfrm>
                <a:off x="4001738" y="2028825"/>
                <a:ext cx="1142237" cy="635316"/>
                <a:chOff x="4001738" y="2028825"/>
                <a:chExt cx="1142237" cy="63531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4767643" y="2523267"/>
                  <a:ext cx="62769" cy="38767"/>
                </a:xfrm>
                <a:custGeom>
                  <a:rect b="b" l="l" r="r" t="t"/>
                  <a:pathLst>
                    <a:path extrusionOk="0" h="38767" w="62769">
                      <a:moveTo>
                        <a:pt x="0" y="37434"/>
                      </a:moveTo>
                      <a:lnTo>
                        <a:pt x="1048" y="38767"/>
                      </a:lnTo>
                      <a:cubicBezTo>
                        <a:pt x="1048" y="38767"/>
                        <a:pt x="30575" y="27432"/>
                        <a:pt x="62770" y="8382"/>
                      </a:cubicBezTo>
                      <a:lnTo>
                        <a:pt x="55817" y="0"/>
                      </a:lnTo>
                      <a:cubicBezTo>
                        <a:pt x="55817" y="-95"/>
                        <a:pt x="40386" y="14669"/>
                        <a:pt x="0" y="3743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4781454" y="2539364"/>
                  <a:ext cx="61912" cy="39148"/>
                </a:xfrm>
                <a:custGeom>
                  <a:rect b="b" l="l" r="r" t="t"/>
                  <a:pathLst>
                    <a:path extrusionOk="0" h="39148" w="61912">
                      <a:moveTo>
                        <a:pt x="61913" y="8668"/>
                      </a:moveTo>
                      <a:lnTo>
                        <a:pt x="55054" y="0"/>
                      </a:lnTo>
                      <a:cubicBezTo>
                        <a:pt x="55054" y="0"/>
                        <a:pt x="40386" y="15145"/>
                        <a:pt x="0" y="37814"/>
                      </a:cubicBezTo>
                      <a:lnTo>
                        <a:pt x="1048" y="39148"/>
                      </a:lnTo>
                      <a:cubicBezTo>
                        <a:pt x="1048" y="39243"/>
                        <a:pt x="30480" y="28099"/>
                        <a:pt x="61913" y="866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4329493" y="2028825"/>
                  <a:ext cx="488441" cy="495585"/>
                </a:xfrm>
                <a:custGeom>
                  <a:rect b="b" l="l" r="r" t="t"/>
                  <a:pathLst>
                    <a:path extrusionOk="0" h="495585" w="488441">
                      <a:moveTo>
                        <a:pt x="32290" y="84677"/>
                      </a:moveTo>
                      <a:lnTo>
                        <a:pt x="32290" y="381857"/>
                      </a:lnTo>
                      <a:cubicBezTo>
                        <a:pt x="32290" y="381857"/>
                        <a:pt x="32480" y="460629"/>
                        <a:pt x="117538" y="465963"/>
                      </a:cubicBezTo>
                      <a:lnTo>
                        <a:pt x="180784" y="466439"/>
                      </a:lnTo>
                      <a:cubicBezTo>
                        <a:pt x="180689" y="466439"/>
                        <a:pt x="180594" y="466439"/>
                        <a:pt x="180594" y="466439"/>
                      </a:cubicBezTo>
                      <a:cubicBezTo>
                        <a:pt x="183642" y="466344"/>
                        <a:pt x="215646" y="465868"/>
                        <a:pt x="244221" y="495586"/>
                      </a:cubicBezTo>
                      <a:cubicBezTo>
                        <a:pt x="272796" y="465773"/>
                        <a:pt x="304990" y="466344"/>
                        <a:pt x="307943" y="466439"/>
                      </a:cubicBezTo>
                      <a:cubicBezTo>
                        <a:pt x="307848" y="466439"/>
                        <a:pt x="307848" y="466439"/>
                        <a:pt x="307753" y="466439"/>
                      </a:cubicBezTo>
                      <a:lnTo>
                        <a:pt x="370999" y="465963"/>
                      </a:lnTo>
                      <a:cubicBezTo>
                        <a:pt x="456057" y="460629"/>
                        <a:pt x="456248" y="381857"/>
                        <a:pt x="456248" y="381857"/>
                      </a:cubicBezTo>
                      <a:lnTo>
                        <a:pt x="456248" y="84677"/>
                      </a:lnTo>
                      <a:cubicBezTo>
                        <a:pt x="454628" y="38481"/>
                        <a:pt x="475107" y="16955"/>
                        <a:pt x="475107" y="16955"/>
                      </a:cubicBezTo>
                      <a:lnTo>
                        <a:pt x="488442" y="95"/>
                      </a:lnTo>
                      <a:lnTo>
                        <a:pt x="375475" y="0"/>
                      </a:lnTo>
                      <a:lnTo>
                        <a:pt x="358426" y="20955"/>
                      </a:lnTo>
                      <a:lnTo>
                        <a:pt x="245078" y="21146"/>
                      </a:lnTo>
                      <a:lnTo>
                        <a:pt x="130111" y="20955"/>
                      </a:lnTo>
                      <a:lnTo>
                        <a:pt x="113062" y="0"/>
                      </a:lnTo>
                      <a:lnTo>
                        <a:pt x="0" y="95"/>
                      </a:lnTo>
                      <a:lnTo>
                        <a:pt x="16764" y="21717"/>
                      </a:lnTo>
                      <a:cubicBezTo>
                        <a:pt x="16764" y="21717"/>
                        <a:pt x="32671" y="40291"/>
                        <a:pt x="32290" y="84677"/>
                      </a:cubicBezTo>
                      <a:close/>
                      <a:moveTo>
                        <a:pt x="107061" y="10001"/>
                      </a:moveTo>
                      <a:lnTo>
                        <a:pt x="244221" y="180404"/>
                      </a:lnTo>
                      <a:lnTo>
                        <a:pt x="381476" y="9906"/>
                      </a:lnTo>
                      <a:lnTo>
                        <a:pt x="466249" y="10192"/>
                      </a:lnTo>
                      <a:lnTo>
                        <a:pt x="286798" y="233077"/>
                      </a:lnTo>
                      <a:lnTo>
                        <a:pt x="435197" y="417195"/>
                      </a:lnTo>
                      <a:cubicBezTo>
                        <a:pt x="419290" y="450628"/>
                        <a:pt x="380333" y="454628"/>
                        <a:pt x="380333" y="454628"/>
                      </a:cubicBezTo>
                      <a:lnTo>
                        <a:pt x="244316" y="287084"/>
                      </a:lnTo>
                      <a:lnTo>
                        <a:pt x="108204" y="454533"/>
                      </a:lnTo>
                      <a:cubicBezTo>
                        <a:pt x="108204" y="454533"/>
                        <a:pt x="69342" y="450533"/>
                        <a:pt x="53340" y="417100"/>
                      </a:cubicBezTo>
                      <a:lnTo>
                        <a:pt x="201740" y="232981"/>
                      </a:lnTo>
                      <a:lnTo>
                        <a:pt x="22289" y="10001"/>
                      </a:lnTo>
                      <a:lnTo>
                        <a:pt x="107061" y="1000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4313110" y="2523267"/>
                  <a:ext cx="62674" cy="38766"/>
                </a:xfrm>
                <a:custGeom>
                  <a:rect b="b" l="l" r="r" t="t"/>
                  <a:pathLst>
                    <a:path extrusionOk="0" h="38766" w="62674">
                      <a:moveTo>
                        <a:pt x="62675" y="37433"/>
                      </a:moveTo>
                      <a:cubicBezTo>
                        <a:pt x="22289" y="14669"/>
                        <a:pt x="6953" y="0"/>
                        <a:pt x="6953" y="0"/>
                      </a:cubicBezTo>
                      <a:lnTo>
                        <a:pt x="0" y="8382"/>
                      </a:lnTo>
                      <a:cubicBezTo>
                        <a:pt x="32195" y="27432"/>
                        <a:pt x="61722" y="38767"/>
                        <a:pt x="61722" y="38767"/>
                      </a:cubicBezTo>
                      <a:lnTo>
                        <a:pt x="62675" y="3743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4300061" y="2539364"/>
                  <a:ext cx="62007" cy="39147"/>
                </a:xfrm>
                <a:custGeom>
                  <a:rect b="b" l="l" r="r" t="t"/>
                  <a:pathLst>
                    <a:path extrusionOk="0" h="39147" w="62007">
                      <a:moveTo>
                        <a:pt x="6953" y="0"/>
                      </a:moveTo>
                      <a:lnTo>
                        <a:pt x="0" y="8668"/>
                      </a:lnTo>
                      <a:cubicBezTo>
                        <a:pt x="31528" y="28099"/>
                        <a:pt x="60960" y="39148"/>
                        <a:pt x="60960" y="39148"/>
                      </a:cubicBezTo>
                      <a:lnTo>
                        <a:pt x="62008" y="37814"/>
                      </a:lnTo>
                      <a:cubicBezTo>
                        <a:pt x="21526" y="15145"/>
                        <a:pt x="6953" y="0"/>
                        <a:pt x="69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3" name="Google Shape;173;p14"/>
                <p:cNvSpPr/>
                <p:nvPr/>
              </p:nvSpPr>
              <p:spPr>
                <a:xfrm>
                  <a:off x="4286821" y="2555652"/>
                  <a:ext cx="572547" cy="108489"/>
                </a:xfrm>
                <a:custGeom>
                  <a:rect b="b" l="l" r="r" t="t"/>
                  <a:pathLst>
                    <a:path extrusionOk="0" h="108489" w="572547">
                      <a:moveTo>
                        <a:pt x="286607" y="98012"/>
                      </a:moveTo>
                      <a:lnTo>
                        <a:pt x="285941" y="98012"/>
                      </a:lnTo>
                      <a:cubicBezTo>
                        <a:pt x="181070" y="98012"/>
                        <a:pt x="86773" y="63055"/>
                        <a:pt x="6858" y="0"/>
                      </a:cubicBezTo>
                      <a:lnTo>
                        <a:pt x="0" y="8382"/>
                      </a:lnTo>
                      <a:cubicBezTo>
                        <a:pt x="81724" y="72866"/>
                        <a:pt x="178594" y="108490"/>
                        <a:pt x="285941" y="108490"/>
                      </a:cubicBezTo>
                      <a:lnTo>
                        <a:pt x="286607" y="108490"/>
                      </a:lnTo>
                      <a:cubicBezTo>
                        <a:pt x="393954" y="108490"/>
                        <a:pt x="490823" y="72866"/>
                        <a:pt x="572548" y="8382"/>
                      </a:cubicBezTo>
                      <a:lnTo>
                        <a:pt x="565690" y="0"/>
                      </a:lnTo>
                      <a:cubicBezTo>
                        <a:pt x="485775" y="63055"/>
                        <a:pt x="391478" y="98012"/>
                        <a:pt x="286607" y="980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4" name="Google Shape;174;p14"/>
                <p:cNvSpPr/>
                <p:nvPr/>
              </p:nvSpPr>
              <p:spPr>
                <a:xfrm>
                  <a:off x="4065746" y="2166651"/>
                  <a:ext cx="85248" cy="73533"/>
                </a:xfrm>
                <a:custGeom>
                  <a:rect b="b" l="l" r="r" t="t"/>
                  <a:pathLst>
                    <a:path extrusionOk="0" h="73533" w="85248">
                      <a:moveTo>
                        <a:pt x="34195" y="30671"/>
                      </a:moveTo>
                      <a:cubicBezTo>
                        <a:pt x="22955" y="33814"/>
                        <a:pt x="0" y="20669"/>
                        <a:pt x="0" y="20669"/>
                      </a:cubicBezTo>
                      <a:cubicBezTo>
                        <a:pt x="0" y="20669"/>
                        <a:pt x="29528" y="38767"/>
                        <a:pt x="45148" y="47815"/>
                      </a:cubicBezTo>
                      <a:cubicBezTo>
                        <a:pt x="60865" y="56864"/>
                        <a:pt x="85249" y="73533"/>
                        <a:pt x="85249" y="73533"/>
                      </a:cubicBezTo>
                      <a:lnTo>
                        <a:pt x="21050" y="0"/>
                      </a:lnTo>
                      <a:cubicBezTo>
                        <a:pt x="29051" y="12668"/>
                        <a:pt x="41243" y="28765"/>
                        <a:pt x="34195" y="3067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5" name="Google Shape;175;p14"/>
                <p:cNvSpPr/>
                <p:nvPr/>
              </p:nvSpPr>
              <p:spPr>
                <a:xfrm>
                  <a:off x="4024121" y="2367534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30290" y="95059"/>
                      </a:moveTo>
                      <a:cubicBezTo>
                        <a:pt x="77057" y="21050"/>
                        <a:pt x="137160" y="10858"/>
                        <a:pt x="137160" y="10858"/>
                      </a:cubicBezTo>
                      <a:cubicBezTo>
                        <a:pt x="137160" y="10858"/>
                        <a:pt x="121349" y="12001"/>
                        <a:pt x="94869" y="14954"/>
                      </a:cubicBezTo>
                      <a:cubicBezTo>
                        <a:pt x="60960" y="18764"/>
                        <a:pt x="41624" y="0"/>
                        <a:pt x="41624" y="0"/>
                      </a:cubicBezTo>
                      <a:cubicBezTo>
                        <a:pt x="49816" y="9906"/>
                        <a:pt x="52197" y="19145"/>
                        <a:pt x="44482" y="20288"/>
                      </a:cubicBezTo>
                      <a:cubicBezTo>
                        <a:pt x="29147" y="22574"/>
                        <a:pt x="0" y="952"/>
                        <a:pt x="0" y="952"/>
                      </a:cubicBezTo>
                      <a:cubicBezTo>
                        <a:pt x="48768" y="34766"/>
                        <a:pt x="30290" y="95059"/>
                        <a:pt x="30290" y="950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6" name="Google Shape;176;p14"/>
                <p:cNvSpPr/>
                <p:nvPr/>
              </p:nvSpPr>
              <p:spPr>
                <a:xfrm>
                  <a:off x="4024407" y="2394996"/>
                  <a:ext cx="365474" cy="162656"/>
                </a:xfrm>
                <a:custGeom>
                  <a:rect b="b" l="l" r="r" t="t"/>
                  <a:pathLst>
                    <a:path extrusionOk="0" h="162656" w="365474">
                      <a:moveTo>
                        <a:pt x="364427" y="150941"/>
                      </a:moveTo>
                      <a:lnTo>
                        <a:pt x="365474" y="149608"/>
                      </a:lnTo>
                      <a:cubicBezTo>
                        <a:pt x="326708" y="126652"/>
                        <a:pt x="317563" y="119890"/>
                        <a:pt x="308991" y="112936"/>
                      </a:cubicBezTo>
                      <a:cubicBezTo>
                        <a:pt x="300419" y="105983"/>
                        <a:pt x="271367" y="84933"/>
                        <a:pt x="256223" y="62454"/>
                      </a:cubicBezTo>
                      <a:cubicBezTo>
                        <a:pt x="230696" y="24640"/>
                        <a:pt x="218123" y="17115"/>
                        <a:pt x="195262" y="6828"/>
                      </a:cubicBezTo>
                      <a:cubicBezTo>
                        <a:pt x="172307" y="-3459"/>
                        <a:pt x="99822" y="-16413"/>
                        <a:pt x="35052" y="85981"/>
                      </a:cubicBezTo>
                      <a:cubicBezTo>
                        <a:pt x="35052" y="85981"/>
                        <a:pt x="20193" y="106555"/>
                        <a:pt x="0" y="162562"/>
                      </a:cubicBezTo>
                      <a:lnTo>
                        <a:pt x="2000" y="162657"/>
                      </a:lnTo>
                      <a:cubicBezTo>
                        <a:pt x="2000" y="162657"/>
                        <a:pt x="20955" y="110746"/>
                        <a:pt x="48196" y="102268"/>
                      </a:cubicBezTo>
                      <a:cubicBezTo>
                        <a:pt x="48196" y="102268"/>
                        <a:pt x="61817" y="96268"/>
                        <a:pt x="62103" y="141988"/>
                      </a:cubicBezTo>
                      <a:cubicBezTo>
                        <a:pt x="62103" y="141988"/>
                        <a:pt x="66389" y="79980"/>
                        <a:pt x="93345" y="67216"/>
                      </a:cubicBezTo>
                      <a:cubicBezTo>
                        <a:pt x="93345" y="67216"/>
                        <a:pt x="112014" y="55024"/>
                        <a:pt x="125539" y="100363"/>
                      </a:cubicBezTo>
                      <a:cubicBezTo>
                        <a:pt x="125539" y="100363"/>
                        <a:pt x="137351" y="15686"/>
                        <a:pt x="193548" y="25687"/>
                      </a:cubicBezTo>
                      <a:cubicBezTo>
                        <a:pt x="204883" y="27688"/>
                        <a:pt x="226790" y="47404"/>
                        <a:pt x="219647" y="77218"/>
                      </a:cubicBezTo>
                      <a:cubicBezTo>
                        <a:pt x="219647" y="77218"/>
                        <a:pt x="224695" y="72646"/>
                        <a:pt x="227933" y="71884"/>
                      </a:cubicBezTo>
                      <a:cubicBezTo>
                        <a:pt x="241078" y="68740"/>
                        <a:pt x="268224" y="99887"/>
                        <a:pt x="302609" y="120556"/>
                      </a:cubicBezTo>
                      <a:cubicBezTo>
                        <a:pt x="334804" y="139797"/>
                        <a:pt x="364427" y="150941"/>
                        <a:pt x="364427" y="15094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7" name="Google Shape;177;p14"/>
                <p:cNvSpPr/>
                <p:nvPr/>
              </p:nvSpPr>
              <p:spPr>
                <a:xfrm>
                  <a:off x="4141088" y="2038540"/>
                  <a:ext cx="145827" cy="74866"/>
                </a:xfrm>
                <a:custGeom>
                  <a:rect b="b" l="l" r="r" t="t"/>
                  <a:pathLst>
                    <a:path extrusionOk="0" h="74866" w="145827">
                      <a:moveTo>
                        <a:pt x="10859" y="38576"/>
                      </a:moveTo>
                      <a:cubicBezTo>
                        <a:pt x="14859" y="45911"/>
                        <a:pt x="25241" y="74676"/>
                        <a:pt x="25241" y="74676"/>
                      </a:cubicBezTo>
                      <a:lnTo>
                        <a:pt x="29337" y="74676"/>
                      </a:lnTo>
                      <a:cubicBezTo>
                        <a:pt x="29337" y="74676"/>
                        <a:pt x="22193" y="48863"/>
                        <a:pt x="24670" y="39053"/>
                      </a:cubicBezTo>
                      <a:lnTo>
                        <a:pt x="25622" y="39053"/>
                      </a:lnTo>
                      <a:cubicBezTo>
                        <a:pt x="25622" y="39053"/>
                        <a:pt x="41243" y="61436"/>
                        <a:pt x="43720" y="74867"/>
                      </a:cubicBezTo>
                      <a:lnTo>
                        <a:pt x="46101" y="74867"/>
                      </a:lnTo>
                      <a:cubicBezTo>
                        <a:pt x="46101" y="74867"/>
                        <a:pt x="43910" y="47625"/>
                        <a:pt x="47530" y="36290"/>
                      </a:cubicBezTo>
                      <a:lnTo>
                        <a:pt x="48863" y="36290"/>
                      </a:lnTo>
                      <a:cubicBezTo>
                        <a:pt x="48863" y="36290"/>
                        <a:pt x="58674" y="58865"/>
                        <a:pt x="60389" y="74581"/>
                      </a:cubicBezTo>
                      <a:lnTo>
                        <a:pt x="63532" y="74676"/>
                      </a:lnTo>
                      <a:cubicBezTo>
                        <a:pt x="63532" y="74676"/>
                        <a:pt x="66485" y="45053"/>
                        <a:pt x="71152" y="33242"/>
                      </a:cubicBezTo>
                      <a:lnTo>
                        <a:pt x="73724" y="33242"/>
                      </a:lnTo>
                      <a:cubicBezTo>
                        <a:pt x="78486" y="44863"/>
                        <a:pt x="81344" y="74486"/>
                        <a:pt x="81344" y="74486"/>
                      </a:cubicBezTo>
                      <a:lnTo>
                        <a:pt x="84487" y="74390"/>
                      </a:lnTo>
                      <a:cubicBezTo>
                        <a:pt x="86201" y="58674"/>
                        <a:pt x="96012" y="36100"/>
                        <a:pt x="96012" y="36100"/>
                      </a:cubicBezTo>
                      <a:lnTo>
                        <a:pt x="97346" y="36100"/>
                      </a:lnTo>
                      <a:cubicBezTo>
                        <a:pt x="101060" y="47339"/>
                        <a:pt x="98774" y="74581"/>
                        <a:pt x="98774" y="74581"/>
                      </a:cubicBezTo>
                      <a:lnTo>
                        <a:pt x="101060" y="74581"/>
                      </a:lnTo>
                      <a:cubicBezTo>
                        <a:pt x="103442" y="61246"/>
                        <a:pt x="119158" y="38767"/>
                        <a:pt x="119158" y="38767"/>
                      </a:cubicBezTo>
                      <a:lnTo>
                        <a:pt x="120110" y="38767"/>
                      </a:lnTo>
                      <a:cubicBezTo>
                        <a:pt x="122587" y="48673"/>
                        <a:pt x="115729" y="74390"/>
                        <a:pt x="115729" y="74390"/>
                      </a:cubicBezTo>
                      <a:lnTo>
                        <a:pt x="119539" y="74390"/>
                      </a:lnTo>
                      <a:cubicBezTo>
                        <a:pt x="119539" y="74390"/>
                        <a:pt x="130016" y="45625"/>
                        <a:pt x="133922" y="38291"/>
                      </a:cubicBezTo>
                      <a:cubicBezTo>
                        <a:pt x="137922" y="30956"/>
                        <a:pt x="145828" y="26670"/>
                        <a:pt x="145828" y="26670"/>
                      </a:cubicBezTo>
                      <a:lnTo>
                        <a:pt x="114967" y="0"/>
                      </a:lnTo>
                      <a:lnTo>
                        <a:pt x="104394" y="10477"/>
                      </a:lnTo>
                      <a:lnTo>
                        <a:pt x="93536" y="190"/>
                      </a:lnTo>
                      <a:lnTo>
                        <a:pt x="83249" y="11240"/>
                      </a:lnTo>
                      <a:lnTo>
                        <a:pt x="72676" y="762"/>
                      </a:lnTo>
                      <a:lnTo>
                        <a:pt x="61817" y="10954"/>
                      </a:lnTo>
                      <a:lnTo>
                        <a:pt x="51245" y="476"/>
                      </a:lnTo>
                      <a:lnTo>
                        <a:pt x="40386" y="10763"/>
                      </a:lnTo>
                      <a:lnTo>
                        <a:pt x="29813" y="286"/>
                      </a:lnTo>
                      <a:lnTo>
                        <a:pt x="0" y="27527"/>
                      </a:lnTo>
                      <a:cubicBezTo>
                        <a:pt x="0" y="27527"/>
                        <a:pt x="6858" y="31242"/>
                        <a:pt x="10859" y="3857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8" name="Google Shape;178;p14"/>
                <p:cNvSpPr/>
                <p:nvPr/>
              </p:nvSpPr>
              <p:spPr>
                <a:xfrm>
                  <a:off x="4001738" y="2117693"/>
                  <a:ext cx="290607" cy="282511"/>
                </a:xfrm>
                <a:custGeom>
                  <a:rect b="b" l="l" r="r" t="t"/>
                  <a:pathLst>
                    <a:path extrusionOk="0" h="282511" w="290607">
                      <a:moveTo>
                        <a:pt x="41624" y="102013"/>
                      </a:moveTo>
                      <a:cubicBezTo>
                        <a:pt x="35243" y="106870"/>
                        <a:pt x="15812" y="112014"/>
                        <a:pt x="10192" y="113824"/>
                      </a:cubicBezTo>
                      <a:cubicBezTo>
                        <a:pt x="18764" y="111252"/>
                        <a:pt x="58769" y="102108"/>
                        <a:pt x="88583" y="119253"/>
                      </a:cubicBezTo>
                      <a:cubicBezTo>
                        <a:pt x="88583" y="119253"/>
                        <a:pt x="116491" y="133826"/>
                        <a:pt x="94679" y="186023"/>
                      </a:cubicBezTo>
                      <a:cubicBezTo>
                        <a:pt x="94679" y="186023"/>
                        <a:pt x="116586" y="147923"/>
                        <a:pt x="145352" y="169831"/>
                      </a:cubicBezTo>
                      <a:cubicBezTo>
                        <a:pt x="145352" y="169831"/>
                        <a:pt x="165068" y="184118"/>
                        <a:pt x="148495" y="219075"/>
                      </a:cubicBezTo>
                      <a:cubicBezTo>
                        <a:pt x="148495" y="219075"/>
                        <a:pt x="166688" y="180975"/>
                        <a:pt x="189262" y="199454"/>
                      </a:cubicBezTo>
                      <a:cubicBezTo>
                        <a:pt x="189262" y="199454"/>
                        <a:pt x="204216" y="211931"/>
                        <a:pt x="214408" y="225838"/>
                      </a:cubicBezTo>
                      <a:cubicBezTo>
                        <a:pt x="227933" y="244126"/>
                        <a:pt x="254222" y="282512"/>
                        <a:pt x="254222" y="282512"/>
                      </a:cubicBezTo>
                      <a:cubicBezTo>
                        <a:pt x="254222" y="282512"/>
                        <a:pt x="208693" y="194501"/>
                        <a:pt x="206788" y="87820"/>
                      </a:cubicBezTo>
                      <a:lnTo>
                        <a:pt x="206788" y="84582"/>
                      </a:lnTo>
                      <a:lnTo>
                        <a:pt x="206788" y="71057"/>
                      </a:lnTo>
                      <a:lnTo>
                        <a:pt x="217170" y="71057"/>
                      </a:lnTo>
                      <a:lnTo>
                        <a:pt x="217170" y="87820"/>
                      </a:lnTo>
                      <a:cubicBezTo>
                        <a:pt x="217837" y="115348"/>
                        <a:pt x="222694" y="181356"/>
                        <a:pt x="242888" y="217646"/>
                      </a:cubicBezTo>
                      <a:cubicBezTo>
                        <a:pt x="242888" y="217646"/>
                        <a:pt x="225076" y="170974"/>
                        <a:pt x="275082" y="123063"/>
                      </a:cubicBezTo>
                      <a:cubicBezTo>
                        <a:pt x="275082" y="123063"/>
                        <a:pt x="268986" y="126873"/>
                        <a:pt x="262414" y="126682"/>
                      </a:cubicBezTo>
                      <a:cubicBezTo>
                        <a:pt x="245078" y="126206"/>
                        <a:pt x="228314" y="110681"/>
                        <a:pt x="228314" y="84201"/>
                      </a:cubicBezTo>
                      <a:lnTo>
                        <a:pt x="228314" y="70294"/>
                      </a:lnTo>
                      <a:cubicBezTo>
                        <a:pt x="228314" y="70294"/>
                        <a:pt x="236792" y="68390"/>
                        <a:pt x="242697" y="66104"/>
                      </a:cubicBezTo>
                      <a:cubicBezTo>
                        <a:pt x="246793" y="64580"/>
                        <a:pt x="286988" y="49625"/>
                        <a:pt x="290608" y="2000"/>
                      </a:cubicBezTo>
                      <a:lnTo>
                        <a:pt x="287274" y="2000"/>
                      </a:lnTo>
                      <a:cubicBezTo>
                        <a:pt x="287274" y="2000"/>
                        <a:pt x="284893" y="29718"/>
                        <a:pt x="264700" y="44482"/>
                      </a:cubicBezTo>
                      <a:cubicBezTo>
                        <a:pt x="265176" y="42196"/>
                        <a:pt x="265462" y="36195"/>
                        <a:pt x="265462" y="35814"/>
                      </a:cubicBezTo>
                      <a:cubicBezTo>
                        <a:pt x="271272" y="28861"/>
                        <a:pt x="276511" y="19907"/>
                        <a:pt x="274987" y="2000"/>
                      </a:cubicBezTo>
                      <a:cubicBezTo>
                        <a:pt x="274987" y="2000"/>
                        <a:pt x="271558" y="2000"/>
                        <a:pt x="271558" y="2000"/>
                      </a:cubicBezTo>
                      <a:cubicBezTo>
                        <a:pt x="271748" y="6286"/>
                        <a:pt x="272606" y="19526"/>
                        <a:pt x="264605" y="29147"/>
                      </a:cubicBezTo>
                      <a:cubicBezTo>
                        <a:pt x="263366" y="23813"/>
                        <a:pt x="261652" y="20288"/>
                        <a:pt x="258032" y="16764"/>
                      </a:cubicBezTo>
                      <a:cubicBezTo>
                        <a:pt x="253175" y="12002"/>
                        <a:pt x="257175" y="3334"/>
                        <a:pt x="258128" y="1905"/>
                      </a:cubicBezTo>
                      <a:lnTo>
                        <a:pt x="254508" y="1905"/>
                      </a:lnTo>
                      <a:cubicBezTo>
                        <a:pt x="254508" y="1905"/>
                        <a:pt x="245555" y="7429"/>
                        <a:pt x="240030" y="21812"/>
                      </a:cubicBezTo>
                      <a:cubicBezTo>
                        <a:pt x="238697" y="26289"/>
                        <a:pt x="239173" y="28575"/>
                        <a:pt x="238697" y="32671"/>
                      </a:cubicBezTo>
                      <a:lnTo>
                        <a:pt x="233553" y="1238"/>
                      </a:lnTo>
                      <a:lnTo>
                        <a:pt x="222599" y="34004"/>
                      </a:lnTo>
                      <a:lnTo>
                        <a:pt x="212122" y="0"/>
                      </a:lnTo>
                      <a:lnTo>
                        <a:pt x="200978" y="34385"/>
                      </a:lnTo>
                      <a:lnTo>
                        <a:pt x="190786" y="1143"/>
                      </a:lnTo>
                      <a:lnTo>
                        <a:pt x="185452" y="32957"/>
                      </a:lnTo>
                      <a:cubicBezTo>
                        <a:pt x="185261" y="28956"/>
                        <a:pt x="184785" y="26384"/>
                        <a:pt x="183261" y="22193"/>
                      </a:cubicBezTo>
                      <a:cubicBezTo>
                        <a:pt x="177641" y="7810"/>
                        <a:pt x="168783" y="2191"/>
                        <a:pt x="168783" y="2191"/>
                      </a:cubicBezTo>
                      <a:lnTo>
                        <a:pt x="165449" y="2191"/>
                      </a:lnTo>
                      <a:cubicBezTo>
                        <a:pt x="166402" y="3620"/>
                        <a:pt x="170117" y="12287"/>
                        <a:pt x="165259" y="17050"/>
                      </a:cubicBezTo>
                      <a:cubicBezTo>
                        <a:pt x="161735" y="20479"/>
                        <a:pt x="159925" y="24098"/>
                        <a:pt x="158687" y="29432"/>
                      </a:cubicBezTo>
                      <a:cubicBezTo>
                        <a:pt x="150686" y="19717"/>
                        <a:pt x="152114" y="6572"/>
                        <a:pt x="152305" y="2286"/>
                      </a:cubicBezTo>
                      <a:cubicBezTo>
                        <a:pt x="152305" y="2286"/>
                        <a:pt x="148781" y="2286"/>
                        <a:pt x="148685" y="2286"/>
                      </a:cubicBezTo>
                      <a:cubicBezTo>
                        <a:pt x="147161" y="19050"/>
                        <a:pt x="152019" y="29147"/>
                        <a:pt x="157829" y="36100"/>
                      </a:cubicBezTo>
                      <a:cubicBezTo>
                        <a:pt x="157829" y="36576"/>
                        <a:pt x="158020" y="42482"/>
                        <a:pt x="158496" y="44863"/>
                      </a:cubicBezTo>
                      <a:cubicBezTo>
                        <a:pt x="138303" y="30099"/>
                        <a:pt x="136779" y="2286"/>
                        <a:pt x="136779" y="2286"/>
                      </a:cubicBezTo>
                      <a:lnTo>
                        <a:pt x="133064" y="2286"/>
                      </a:lnTo>
                      <a:cubicBezTo>
                        <a:pt x="135922" y="50102"/>
                        <a:pt x="180404" y="66580"/>
                        <a:pt x="180404" y="66580"/>
                      </a:cubicBezTo>
                      <a:cubicBezTo>
                        <a:pt x="185261" y="68770"/>
                        <a:pt x="190500" y="69723"/>
                        <a:pt x="195643" y="70580"/>
                      </a:cubicBezTo>
                      <a:lnTo>
                        <a:pt x="195548" y="84582"/>
                      </a:lnTo>
                      <a:cubicBezTo>
                        <a:pt x="195548" y="94869"/>
                        <a:pt x="187928" y="103061"/>
                        <a:pt x="177641" y="103061"/>
                      </a:cubicBezTo>
                      <a:cubicBezTo>
                        <a:pt x="175641" y="103061"/>
                        <a:pt x="170402" y="101537"/>
                        <a:pt x="170402" y="101537"/>
                      </a:cubicBezTo>
                      <a:cubicBezTo>
                        <a:pt x="170402" y="101537"/>
                        <a:pt x="199073" y="123063"/>
                        <a:pt x="194786" y="146780"/>
                      </a:cubicBezTo>
                      <a:cubicBezTo>
                        <a:pt x="194786" y="146780"/>
                        <a:pt x="190595" y="163830"/>
                        <a:pt x="159639" y="142970"/>
                      </a:cubicBezTo>
                      <a:cubicBezTo>
                        <a:pt x="128683" y="122206"/>
                        <a:pt x="71438" y="85058"/>
                        <a:pt x="191" y="68294"/>
                      </a:cubicBezTo>
                      <a:lnTo>
                        <a:pt x="0" y="69342"/>
                      </a:lnTo>
                      <a:cubicBezTo>
                        <a:pt x="0" y="69342"/>
                        <a:pt x="17526" y="75914"/>
                        <a:pt x="39719" y="89630"/>
                      </a:cubicBezTo>
                      <a:cubicBezTo>
                        <a:pt x="39910" y="89440"/>
                        <a:pt x="49816" y="95726"/>
                        <a:pt x="41624" y="1020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9" name="Google Shape;179;p14"/>
                <p:cNvSpPr/>
                <p:nvPr/>
              </p:nvSpPr>
              <p:spPr>
                <a:xfrm>
                  <a:off x="4256499" y="2176462"/>
                  <a:ext cx="634714" cy="403669"/>
                </a:xfrm>
                <a:custGeom>
                  <a:rect b="b" l="l" r="r" t="t"/>
                  <a:pathLst>
                    <a:path extrusionOk="0" h="403669" w="634714">
                      <a:moveTo>
                        <a:pt x="30702" y="74581"/>
                      </a:moveTo>
                      <a:cubicBezTo>
                        <a:pt x="6795" y="103632"/>
                        <a:pt x="-5302" y="138779"/>
                        <a:pt x="2223" y="181356"/>
                      </a:cubicBezTo>
                      <a:cubicBezTo>
                        <a:pt x="9748" y="224028"/>
                        <a:pt x="25369" y="271748"/>
                        <a:pt x="76423" y="314039"/>
                      </a:cubicBezTo>
                      <a:cubicBezTo>
                        <a:pt x="95758" y="330041"/>
                        <a:pt x="95853" y="329946"/>
                        <a:pt x="130144" y="353663"/>
                      </a:cubicBezTo>
                      <a:cubicBezTo>
                        <a:pt x="184817" y="385382"/>
                        <a:pt x="248920" y="403670"/>
                        <a:pt x="316738" y="403670"/>
                      </a:cubicBezTo>
                      <a:lnTo>
                        <a:pt x="316738" y="403003"/>
                      </a:lnTo>
                      <a:lnTo>
                        <a:pt x="316738" y="403670"/>
                      </a:lnTo>
                      <a:cubicBezTo>
                        <a:pt x="384556" y="403670"/>
                        <a:pt x="449803" y="385477"/>
                        <a:pt x="504571" y="353663"/>
                      </a:cubicBezTo>
                      <a:cubicBezTo>
                        <a:pt x="538766" y="329946"/>
                        <a:pt x="538957" y="330041"/>
                        <a:pt x="558292" y="314039"/>
                      </a:cubicBezTo>
                      <a:cubicBezTo>
                        <a:pt x="609346" y="271748"/>
                        <a:pt x="624967" y="224028"/>
                        <a:pt x="632492" y="181356"/>
                      </a:cubicBezTo>
                      <a:cubicBezTo>
                        <a:pt x="640017" y="138684"/>
                        <a:pt x="627920" y="103632"/>
                        <a:pt x="604012" y="74581"/>
                      </a:cubicBezTo>
                      <a:cubicBezTo>
                        <a:pt x="565627" y="30575"/>
                        <a:pt x="570484" y="0"/>
                        <a:pt x="570484" y="0"/>
                      </a:cubicBezTo>
                      <a:cubicBezTo>
                        <a:pt x="570484" y="0"/>
                        <a:pt x="557911" y="31623"/>
                        <a:pt x="570294" y="59817"/>
                      </a:cubicBezTo>
                      <a:cubicBezTo>
                        <a:pt x="573628" y="67437"/>
                        <a:pt x="579057" y="78105"/>
                        <a:pt x="582295" y="85249"/>
                      </a:cubicBezTo>
                      <a:cubicBezTo>
                        <a:pt x="599726" y="124016"/>
                        <a:pt x="551053" y="126302"/>
                        <a:pt x="551053" y="126302"/>
                      </a:cubicBezTo>
                      <a:cubicBezTo>
                        <a:pt x="560007" y="128683"/>
                        <a:pt x="571627" y="128206"/>
                        <a:pt x="585343" y="140018"/>
                      </a:cubicBezTo>
                      <a:cubicBezTo>
                        <a:pt x="602298" y="154591"/>
                        <a:pt x="606489" y="178022"/>
                        <a:pt x="595726" y="186690"/>
                      </a:cubicBezTo>
                      <a:cubicBezTo>
                        <a:pt x="584962" y="195358"/>
                        <a:pt x="570865" y="191548"/>
                        <a:pt x="570865" y="191548"/>
                      </a:cubicBezTo>
                      <a:cubicBezTo>
                        <a:pt x="580009" y="208026"/>
                        <a:pt x="589820" y="238411"/>
                        <a:pt x="577819" y="251841"/>
                      </a:cubicBezTo>
                      <a:cubicBezTo>
                        <a:pt x="565912" y="265176"/>
                        <a:pt x="551434" y="255365"/>
                        <a:pt x="551434" y="255365"/>
                      </a:cubicBezTo>
                      <a:cubicBezTo>
                        <a:pt x="553435" y="288798"/>
                        <a:pt x="523336" y="328898"/>
                        <a:pt x="499713" y="343948"/>
                      </a:cubicBezTo>
                      <a:cubicBezTo>
                        <a:pt x="450565" y="375190"/>
                        <a:pt x="381318" y="392906"/>
                        <a:pt x="316834" y="392906"/>
                      </a:cubicBezTo>
                      <a:lnTo>
                        <a:pt x="316834" y="392906"/>
                      </a:lnTo>
                      <a:cubicBezTo>
                        <a:pt x="252349" y="392906"/>
                        <a:pt x="183960" y="375190"/>
                        <a:pt x="134906" y="343948"/>
                      </a:cubicBezTo>
                      <a:cubicBezTo>
                        <a:pt x="111284" y="328898"/>
                        <a:pt x="81090" y="288798"/>
                        <a:pt x="83185" y="255365"/>
                      </a:cubicBezTo>
                      <a:cubicBezTo>
                        <a:pt x="83185" y="255365"/>
                        <a:pt x="68707" y="265176"/>
                        <a:pt x="56801" y="251841"/>
                      </a:cubicBezTo>
                      <a:cubicBezTo>
                        <a:pt x="44800" y="238411"/>
                        <a:pt x="54610" y="208026"/>
                        <a:pt x="63754" y="191548"/>
                      </a:cubicBezTo>
                      <a:cubicBezTo>
                        <a:pt x="63754" y="191548"/>
                        <a:pt x="49657" y="195358"/>
                        <a:pt x="38894" y="186690"/>
                      </a:cubicBezTo>
                      <a:cubicBezTo>
                        <a:pt x="28131" y="178022"/>
                        <a:pt x="32226" y="154496"/>
                        <a:pt x="49276" y="140018"/>
                      </a:cubicBezTo>
                      <a:cubicBezTo>
                        <a:pt x="63088" y="128206"/>
                        <a:pt x="74708" y="128683"/>
                        <a:pt x="83566" y="126302"/>
                      </a:cubicBezTo>
                      <a:cubicBezTo>
                        <a:pt x="83566" y="126302"/>
                        <a:pt x="34894" y="124016"/>
                        <a:pt x="52324" y="85249"/>
                      </a:cubicBezTo>
                      <a:cubicBezTo>
                        <a:pt x="55563" y="78010"/>
                        <a:pt x="60992" y="67437"/>
                        <a:pt x="64326" y="59722"/>
                      </a:cubicBezTo>
                      <a:cubicBezTo>
                        <a:pt x="76708" y="31528"/>
                        <a:pt x="64135" y="0"/>
                        <a:pt x="64135" y="0"/>
                      </a:cubicBezTo>
                      <a:cubicBezTo>
                        <a:pt x="64135" y="0"/>
                        <a:pt x="69088" y="30575"/>
                        <a:pt x="30702" y="7458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0" name="Google Shape;180;p14"/>
                <p:cNvSpPr/>
                <p:nvPr/>
              </p:nvSpPr>
              <p:spPr>
                <a:xfrm>
                  <a:off x="4995005" y="2166746"/>
                  <a:ext cx="85248" cy="73437"/>
                </a:xfrm>
                <a:custGeom>
                  <a:rect b="b" l="l" r="r" t="t"/>
                  <a:pathLst>
                    <a:path extrusionOk="0" h="73437" w="85248">
                      <a:moveTo>
                        <a:pt x="0" y="73438"/>
                      </a:moveTo>
                      <a:cubicBezTo>
                        <a:pt x="0" y="73438"/>
                        <a:pt x="24479" y="56769"/>
                        <a:pt x="40100" y="47720"/>
                      </a:cubicBezTo>
                      <a:cubicBezTo>
                        <a:pt x="55721" y="38672"/>
                        <a:pt x="85249" y="20669"/>
                        <a:pt x="85249" y="20669"/>
                      </a:cubicBezTo>
                      <a:cubicBezTo>
                        <a:pt x="85249" y="20669"/>
                        <a:pt x="62389" y="33719"/>
                        <a:pt x="51149" y="30671"/>
                      </a:cubicBezTo>
                      <a:cubicBezTo>
                        <a:pt x="44101" y="28766"/>
                        <a:pt x="56293" y="12668"/>
                        <a:pt x="64198" y="0"/>
                      </a:cubicBezTo>
                      <a:lnTo>
                        <a:pt x="0" y="7343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1" name="Google Shape;181;p14"/>
                <p:cNvSpPr/>
                <p:nvPr/>
              </p:nvSpPr>
              <p:spPr>
                <a:xfrm>
                  <a:off x="4984622" y="2367629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92678" y="20288"/>
                      </a:moveTo>
                      <a:cubicBezTo>
                        <a:pt x="85058" y="19145"/>
                        <a:pt x="87344" y="9906"/>
                        <a:pt x="95536" y="0"/>
                      </a:cubicBezTo>
                      <a:cubicBezTo>
                        <a:pt x="95536" y="0"/>
                        <a:pt x="76105" y="18764"/>
                        <a:pt x="42291" y="14954"/>
                      </a:cubicBezTo>
                      <a:cubicBezTo>
                        <a:pt x="15716" y="12002"/>
                        <a:pt x="0" y="10858"/>
                        <a:pt x="0" y="10858"/>
                      </a:cubicBezTo>
                      <a:cubicBezTo>
                        <a:pt x="0" y="10858"/>
                        <a:pt x="60198" y="21050"/>
                        <a:pt x="106870" y="95059"/>
                      </a:cubicBezTo>
                      <a:cubicBezTo>
                        <a:pt x="106870" y="95059"/>
                        <a:pt x="88487" y="34766"/>
                        <a:pt x="137160" y="952"/>
                      </a:cubicBezTo>
                      <a:cubicBezTo>
                        <a:pt x="137255" y="952"/>
                        <a:pt x="108014" y="22574"/>
                        <a:pt x="92678" y="202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2" name="Google Shape;182;p14"/>
                <p:cNvSpPr/>
                <p:nvPr/>
              </p:nvSpPr>
              <p:spPr>
                <a:xfrm>
                  <a:off x="4756118" y="2394996"/>
                  <a:ext cx="365379" cy="162656"/>
                </a:xfrm>
                <a:custGeom>
                  <a:rect b="b" l="l" r="r" t="t"/>
                  <a:pathLst>
                    <a:path extrusionOk="0" h="162656" w="365379">
                      <a:moveTo>
                        <a:pt x="170212" y="6828"/>
                      </a:moveTo>
                      <a:cubicBezTo>
                        <a:pt x="147352" y="17115"/>
                        <a:pt x="134684" y="24640"/>
                        <a:pt x="109252" y="62454"/>
                      </a:cubicBezTo>
                      <a:cubicBezTo>
                        <a:pt x="94107" y="84933"/>
                        <a:pt x="65151" y="105983"/>
                        <a:pt x="56483" y="112936"/>
                      </a:cubicBezTo>
                      <a:cubicBezTo>
                        <a:pt x="47911" y="119890"/>
                        <a:pt x="38862" y="126652"/>
                        <a:pt x="0" y="149608"/>
                      </a:cubicBezTo>
                      <a:lnTo>
                        <a:pt x="1048" y="150941"/>
                      </a:lnTo>
                      <a:cubicBezTo>
                        <a:pt x="1048" y="150941"/>
                        <a:pt x="30766" y="139797"/>
                        <a:pt x="62770" y="120556"/>
                      </a:cubicBezTo>
                      <a:cubicBezTo>
                        <a:pt x="97155" y="99887"/>
                        <a:pt x="124301" y="68645"/>
                        <a:pt x="137446" y="71884"/>
                      </a:cubicBezTo>
                      <a:cubicBezTo>
                        <a:pt x="140684" y="72646"/>
                        <a:pt x="145732" y="77218"/>
                        <a:pt x="145732" y="77218"/>
                      </a:cubicBezTo>
                      <a:cubicBezTo>
                        <a:pt x="138589" y="47404"/>
                        <a:pt x="160496" y="27783"/>
                        <a:pt x="171831" y="25687"/>
                      </a:cubicBezTo>
                      <a:cubicBezTo>
                        <a:pt x="228028" y="15686"/>
                        <a:pt x="239840" y="100363"/>
                        <a:pt x="239840" y="100363"/>
                      </a:cubicBezTo>
                      <a:cubicBezTo>
                        <a:pt x="253270" y="55024"/>
                        <a:pt x="272034" y="67216"/>
                        <a:pt x="272034" y="67216"/>
                      </a:cubicBezTo>
                      <a:cubicBezTo>
                        <a:pt x="298990" y="79980"/>
                        <a:pt x="303276" y="141988"/>
                        <a:pt x="303276" y="141988"/>
                      </a:cubicBezTo>
                      <a:cubicBezTo>
                        <a:pt x="303562" y="96363"/>
                        <a:pt x="317183" y="102268"/>
                        <a:pt x="317183" y="102268"/>
                      </a:cubicBezTo>
                      <a:cubicBezTo>
                        <a:pt x="344424" y="110746"/>
                        <a:pt x="363379" y="162657"/>
                        <a:pt x="363379" y="162657"/>
                      </a:cubicBezTo>
                      <a:lnTo>
                        <a:pt x="365379" y="162562"/>
                      </a:lnTo>
                      <a:cubicBezTo>
                        <a:pt x="345186" y="106555"/>
                        <a:pt x="330327" y="85981"/>
                        <a:pt x="330327" y="85981"/>
                      </a:cubicBezTo>
                      <a:cubicBezTo>
                        <a:pt x="265652" y="-16413"/>
                        <a:pt x="193167" y="-3459"/>
                        <a:pt x="170212" y="682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3" name="Google Shape;183;p14"/>
                <p:cNvSpPr/>
                <p:nvPr/>
              </p:nvSpPr>
              <p:spPr>
                <a:xfrm>
                  <a:off x="4859361" y="2038826"/>
                  <a:ext cx="145549" cy="74771"/>
                </a:xfrm>
                <a:custGeom>
                  <a:rect b="b" l="l" r="r" t="t"/>
                  <a:pathLst>
                    <a:path extrusionOk="0" h="74771" w="145549">
                      <a:moveTo>
                        <a:pt x="11723" y="38195"/>
                      </a:moveTo>
                      <a:cubicBezTo>
                        <a:pt x="15724" y="45530"/>
                        <a:pt x="26106" y="74295"/>
                        <a:pt x="26106" y="74295"/>
                      </a:cubicBezTo>
                      <a:lnTo>
                        <a:pt x="29916" y="74295"/>
                      </a:lnTo>
                      <a:cubicBezTo>
                        <a:pt x="29916" y="74295"/>
                        <a:pt x="23153" y="48482"/>
                        <a:pt x="25630" y="38672"/>
                      </a:cubicBezTo>
                      <a:lnTo>
                        <a:pt x="26582" y="38672"/>
                      </a:lnTo>
                      <a:cubicBezTo>
                        <a:pt x="26582" y="38672"/>
                        <a:pt x="42203" y="61055"/>
                        <a:pt x="44584" y="74486"/>
                      </a:cubicBezTo>
                      <a:lnTo>
                        <a:pt x="46966" y="74486"/>
                      </a:lnTo>
                      <a:cubicBezTo>
                        <a:pt x="46966" y="74486"/>
                        <a:pt x="44775" y="47244"/>
                        <a:pt x="48394" y="35909"/>
                      </a:cubicBezTo>
                      <a:lnTo>
                        <a:pt x="49633" y="35909"/>
                      </a:lnTo>
                      <a:cubicBezTo>
                        <a:pt x="49633" y="35909"/>
                        <a:pt x="59444" y="58484"/>
                        <a:pt x="61158" y="74200"/>
                      </a:cubicBezTo>
                      <a:lnTo>
                        <a:pt x="64301" y="74295"/>
                      </a:lnTo>
                      <a:cubicBezTo>
                        <a:pt x="64301" y="74295"/>
                        <a:pt x="67254" y="44672"/>
                        <a:pt x="71921" y="33147"/>
                      </a:cubicBezTo>
                      <a:lnTo>
                        <a:pt x="74493" y="33147"/>
                      </a:lnTo>
                      <a:cubicBezTo>
                        <a:pt x="79255" y="44958"/>
                        <a:pt x="82113" y="74581"/>
                        <a:pt x="82113" y="74581"/>
                      </a:cubicBezTo>
                      <a:lnTo>
                        <a:pt x="85256" y="74486"/>
                      </a:lnTo>
                      <a:cubicBezTo>
                        <a:pt x="86971" y="58769"/>
                        <a:pt x="96781" y="36195"/>
                        <a:pt x="96781" y="36195"/>
                      </a:cubicBezTo>
                      <a:lnTo>
                        <a:pt x="98020" y="36195"/>
                      </a:lnTo>
                      <a:cubicBezTo>
                        <a:pt x="101734" y="47435"/>
                        <a:pt x="99448" y="74771"/>
                        <a:pt x="99448" y="74771"/>
                      </a:cubicBezTo>
                      <a:lnTo>
                        <a:pt x="101734" y="74771"/>
                      </a:lnTo>
                      <a:cubicBezTo>
                        <a:pt x="104116" y="61436"/>
                        <a:pt x="119832" y="38957"/>
                        <a:pt x="119832" y="38957"/>
                      </a:cubicBezTo>
                      <a:lnTo>
                        <a:pt x="120784" y="38957"/>
                      </a:lnTo>
                      <a:cubicBezTo>
                        <a:pt x="123261" y="48863"/>
                        <a:pt x="116117" y="74581"/>
                        <a:pt x="116117" y="74581"/>
                      </a:cubicBezTo>
                      <a:lnTo>
                        <a:pt x="120213" y="74581"/>
                      </a:lnTo>
                      <a:cubicBezTo>
                        <a:pt x="120213" y="74581"/>
                        <a:pt x="130690" y="45815"/>
                        <a:pt x="134691" y="38481"/>
                      </a:cubicBezTo>
                      <a:cubicBezTo>
                        <a:pt x="138692" y="31147"/>
                        <a:pt x="145549" y="27432"/>
                        <a:pt x="145549" y="27432"/>
                      </a:cubicBezTo>
                      <a:lnTo>
                        <a:pt x="115736" y="191"/>
                      </a:lnTo>
                      <a:lnTo>
                        <a:pt x="105163" y="10668"/>
                      </a:lnTo>
                      <a:lnTo>
                        <a:pt x="94305" y="476"/>
                      </a:lnTo>
                      <a:lnTo>
                        <a:pt x="83827" y="10954"/>
                      </a:lnTo>
                      <a:lnTo>
                        <a:pt x="72969" y="762"/>
                      </a:lnTo>
                      <a:lnTo>
                        <a:pt x="62396" y="11240"/>
                      </a:lnTo>
                      <a:lnTo>
                        <a:pt x="52300" y="286"/>
                      </a:lnTo>
                      <a:lnTo>
                        <a:pt x="41441" y="10478"/>
                      </a:lnTo>
                      <a:lnTo>
                        <a:pt x="30869" y="0"/>
                      </a:lnTo>
                      <a:lnTo>
                        <a:pt x="7" y="26670"/>
                      </a:lnTo>
                      <a:cubicBezTo>
                        <a:pt x="-278" y="26575"/>
                        <a:pt x="7723" y="30766"/>
                        <a:pt x="11723" y="381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4" name="Google Shape;184;p14"/>
                <p:cNvSpPr/>
                <p:nvPr/>
              </p:nvSpPr>
              <p:spPr>
                <a:xfrm>
                  <a:off x="4853463" y="2117693"/>
                  <a:ext cx="290512" cy="282606"/>
                </a:xfrm>
                <a:custGeom>
                  <a:rect b="b" l="l" r="r" t="t"/>
                  <a:pathLst>
                    <a:path extrusionOk="0" h="282606" w="290512">
                      <a:moveTo>
                        <a:pt x="250793" y="89535"/>
                      </a:moveTo>
                      <a:cubicBezTo>
                        <a:pt x="273082" y="75724"/>
                        <a:pt x="290513" y="69247"/>
                        <a:pt x="290513" y="69247"/>
                      </a:cubicBezTo>
                      <a:lnTo>
                        <a:pt x="290417" y="68199"/>
                      </a:lnTo>
                      <a:cubicBezTo>
                        <a:pt x="219170" y="84963"/>
                        <a:pt x="161925" y="122111"/>
                        <a:pt x="130969" y="142875"/>
                      </a:cubicBezTo>
                      <a:cubicBezTo>
                        <a:pt x="100013" y="163640"/>
                        <a:pt x="95821" y="146685"/>
                        <a:pt x="95821" y="146685"/>
                      </a:cubicBezTo>
                      <a:cubicBezTo>
                        <a:pt x="91535" y="123063"/>
                        <a:pt x="120205" y="101441"/>
                        <a:pt x="120205" y="101441"/>
                      </a:cubicBezTo>
                      <a:cubicBezTo>
                        <a:pt x="120205" y="101441"/>
                        <a:pt x="115062" y="102965"/>
                        <a:pt x="112967" y="102965"/>
                      </a:cubicBezTo>
                      <a:cubicBezTo>
                        <a:pt x="102775" y="102965"/>
                        <a:pt x="95059" y="94679"/>
                        <a:pt x="95059" y="84487"/>
                      </a:cubicBez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70485"/>
                      </a:lnTo>
                      <a:cubicBezTo>
                        <a:pt x="100203" y="69628"/>
                        <a:pt x="105346" y="68580"/>
                        <a:pt x="110204" y="66484"/>
                      </a:cubicBezTo>
                      <a:cubicBezTo>
                        <a:pt x="110204" y="66484"/>
                        <a:pt x="154686" y="50006"/>
                        <a:pt x="157543" y="2286"/>
                      </a:cubicBezTo>
                      <a:lnTo>
                        <a:pt x="153829" y="2286"/>
                      </a:lnTo>
                      <a:cubicBezTo>
                        <a:pt x="153829" y="2286"/>
                        <a:pt x="152305" y="30099"/>
                        <a:pt x="132112" y="44863"/>
                      </a:cubicBezTo>
                      <a:cubicBezTo>
                        <a:pt x="132588" y="42577"/>
                        <a:pt x="132874" y="36576"/>
                        <a:pt x="132778" y="36100"/>
                      </a:cubicBezTo>
                      <a:cubicBezTo>
                        <a:pt x="138589" y="29147"/>
                        <a:pt x="143446" y="19050"/>
                        <a:pt x="141922" y="2286"/>
                      </a:cubicBezTo>
                      <a:cubicBezTo>
                        <a:pt x="141922" y="2286"/>
                        <a:pt x="138303" y="2286"/>
                        <a:pt x="138303" y="2286"/>
                      </a:cubicBezTo>
                      <a:cubicBezTo>
                        <a:pt x="138493" y="6667"/>
                        <a:pt x="139922" y="19812"/>
                        <a:pt x="131921" y="29432"/>
                      </a:cubicBezTo>
                      <a:cubicBezTo>
                        <a:pt x="130778" y="24098"/>
                        <a:pt x="128968" y="20574"/>
                        <a:pt x="125349" y="17050"/>
                      </a:cubicBezTo>
                      <a:cubicBezTo>
                        <a:pt x="120491" y="12287"/>
                        <a:pt x="124111" y="3620"/>
                        <a:pt x="125063" y="2191"/>
                      </a:cubicBezTo>
                      <a:lnTo>
                        <a:pt x="121825" y="2191"/>
                      </a:lnTo>
                      <a:cubicBezTo>
                        <a:pt x="121825" y="2191"/>
                        <a:pt x="112871" y="7715"/>
                        <a:pt x="107347" y="22193"/>
                      </a:cubicBezTo>
                      <a:cubicBezTo>
                        <a:pt x="105823" y="26479"/>
                        <a:pt x="105442" y="28956"/>
                        <a:pt x="105156" y="32957"/>
                      </a:cubicBezTo>
                      <a:lnTo>
                        <a:pt x="99822" y="1143"/>
                      </a:lnTo>
                      <a:lnTo>
                        <a:pt x="89630" y="34385"/>
                      </a:lnTo>
                      <a:lnTo>
                        <a:pt x="78486" y="0"/>
                      </a:lnTo>
                      <a:lnTo>
                        <a:pt x="68104" y="34195"/>
                      </a:lnTo>
                      <a:lnTo>
                        <a:pt x="57150" y="1429"/>
                      </a:lnTo>
                      <a:lnTo>
                        <a:pt x="52006" y="32861"/>
                      </a:lnTo>
                      <a:cubicBezTo>
                        <a:pt x="51530" y="28861"/>
                        <a:pt x="51911" y="26575"/>
                        <a:pt x="50673" y="22003"/>
                      </a:cubicBezTo>
                      <a:cubicBezTo>
                        <a:pt x="45053" y="7620"/>
                        <a:pt x="36195" y="2096"/>
                        <a:pt x="36195" y="2096"/>
                      </a:cubicBezTo>
                      <a:lnTo>
                        <a:pt x="32575" y="2096"/>
                      </a:lnTo>
                      <a:cubicBezTo>
                        <a:pt x="33528" y="3524"/>
                        <a:pt x="37528" y="12192"/>
                        <a:pt x="32671" y="16954"/>
                      </a:cubicBezTo>
                      <a:cubicBezTo>
                        <a:pt x="29146" y="20479"/>
                        <a:pt x="27337" y="24003"/>
                        <a:pt x="26098" y="29337"/>
                      </a:cubicBezTo>
                      <a:cubicBezTo>
                        <a:pt x="18097" y="19622"/>
                        <a:pt x="18955" y="6477"/>
                        <a:pt x="19145" y="2191"/>
                      </a:cubicBezTo>
                      <a:cubicBezTo>
                        <a:pt x="19145" y="2191"/>
                        <a:pt x="15716" y="2191"/>
                        <a:pt x="15716" y="2191"/>
                      </a:cubicBezTo>
                      <a:cubicBezTo>
                        <a:pt x="14192" y="20098"/>
                        <a:pt x="19431" y="29051"/>
                        <a:pt x="25241" y="36004"/>
                      </a:cubicBezTo>
                      <a:cubicBezTo>
                        <a:pt x="25241" y="36481"/>
                        <a:pt x="25432" y="42386"/>
                        <a:pt x="25908" y="44768"/>
                      </a:cubicBezTo>
                      <a:cubicBezTo>
                        <a:pt x="5715" y="30004"/>
                        <a:pt x="3334" y="2286"/>
                        <a:pt x="3334" y="2286"/>
                      </a:cubicBezTo>
                      <a:lnTo>
                        <a:pt x="0" y="2286"/>
                      </a:lnTo>
                      <a:cubicBezTo>
                        <a:pt x="3619" y="49816"/>
                        <a:pt x="43815" y="64770"/>
                        <a:pt x="47911" y="66389"/>
                      </a:cubicBezTo>
                      <a:cubicBezTo>
                        <a:pt x="53816" y="68675"/>
                        <a:pt x="62198" y="70580"/>
                        <a:pt x="62198" y="70580"/>
                      </a:cubicBezTo>
                      <a:lnTo>
                        <a:pt x="62198" y="84487"/>
                      </a:lnTo>
                      <a:cubicBezTo>
                        <a:pt x="62198" y="110966"/>
                        <a:pt x="45434" y="126397"/>
                        <a:pt x="28099" y="126968"/>
                      </a:cubicBezTo>
                      <a:cubicBezTo>
                        <a:pt x="21526" y="127159"/>
                        <a:pt x="15430" y="123349"/>
                        <a:pt x="15430" y="123349"/>
                      </a:cubicBezTo>
                      <a:cubicBezTo>
                        <a:pt x="65437" y="171260"/>
                        <a:pt x="47625" y="217932"/>
                        <a:pt x="47625" y="217932"/>
                      </a:cubicBezTo>
                      <a:cubicBezTo>
                        <a:pt x="67818" y="181642"/>
                        <a:pt x="72771" y="115538"/>
                        <a:pt x="73342" y="88011"/>
                      </a:cubicBezTo>
                      <a:lnTo>
                        <a:pt x="73342" y="71152"/>
                      </a:lnTo>
                      <a:lnTo>
                        <a:pt x="83725" y="71152"/>
                      </a:lnTo>
                      <a:lnTo>
                        <a:pt x="83725" y="78581"/>
                      </a:lnTo>
                      <a:lnTo>
                        <a:pt x="83725" y="87916"/>
                      </a:lnTo>
                      <a:cubicBezTo>
                        <a:pt x="81820" y="194596"/>
                        <a:pt x="36290" y="282607"/>
                        <a:pt x="36290" y="282607"/>
                      </a:cubicBezTo>
                      <a:cubicBezTo>
                        <a:pt x="36290" y="282607"/>
                        <a:pt x="62674" y="244221"/>
                        <a:pt x="76105" y="225933"/>
                      </a:cubicBezTo>
                      <a:cubicBezTo>
                        <a:pt x="86296" y="212027"/>
                        <a:pt x="101251" y="199549"/>
                        <a:pt x="101251" y="199549"/>
                      </a:cubicBezTo>
                      <a:cubicBezTo>
                        <a:pt x="123730" y="181070"/>
                        <a:pt x="141922" y="219170"/>
                        <a:pt x="141922" y="219170"/>
                      </a:cubicBezTo>
                      <a:cubicBezTo>
                        <a:pt x="125349" y="184214"/>
                        <a:pt x="145066" y="169926"/>
                        <a:pt x="145066" y="169926"/>
                      </a:cubicBezTo>
                      <a:cubicBezTo>
                        <a:pt x="173831" y="148019"/>
                        <a:pt x="195739" y="186119"/>
                        <a:pt x="195739" y="186119"/>
                      </a:cubicBezTo>
                      <a:cubicBezTo>
                        <a:pt x="173926" y="133826"/>
                        <a:pt x="201835" y="119348"/>
                        <a:pt x="201835" y="119348"/>
                      </a:cubicBezTo>
                      <a:cubicBezTo>
                        <a:pt x="231743" y="102203"/>
                        <a:pt x="271653" y="111347"/>
                        <a:pt x="280225" y="113919"/>
                      </a:cubicBezTo>
                      <a:cubicBezTo>
                        <a:pt x="274510" y="112109"/>
                        <a:pt x="255175" y="107061"/>
                        <a:pt x="248793" y="102108"/>
                      </a:cubicBezTo>
                      <a:cubicBezTo>
                        <a:pt x="240983" y="95821"/>
                        <a:pt x="250793" y="89535"/>
                        <a:pt x="250793" y="895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85" name="Google Shape;185;p14"/>
              <p:cNvGrpSpPr/>
              <p:nvPr/>
            </p:nvGrpSpPr>
            <p:grpSpPr>
              <a:xfrm>
                <a:off x="4383783" y="2559843"/>
                <a:ext cx="384050" cy="72580"/>
                <a:chOff x="4383783" y="2559843"/>
                <a:chExt cx="384050" cy="72580"/>
              </a:xfrm>
            </p:grpSpPr>
            <p:sp>
              <p:nvSpPr>
                <p:cNvPr id="186" name="Google Shape;186;p14"/>
                <p:cNvSpPr/>
                <p:nvPr/>
              </p:nvSpPr>
              <p:spPr>
                <a:xfrm>
                  <a:off x="4383783" y="2562142"/>
                  <a:ext cx="32351" cy="42945"/>
                </a:xfrm>
                <a:custGeom>
                  <a:rect b="b" l="l" r="r" t="t"/>
                  <a:pathLst>
                    <a:path extrusionOk="0" h="42945" w="32351">
                      <a:moveTo>
                        <a:pt x="13623" y="39897"/>
                      </a:moveTo>
                      <a:lnTo>
                        <a:pt x="10861" y="32468"/>
                      </a:lnTo>
                      <a:cubicBezTo>
                        <a:pt x="10385" y="32372"/>
                        <a:pt x="9909" y="32182"/>
                        <a:pt x="9432" y="31896"/>
                      </a:cubicBezTo>
                      <a:cubicBezTo>
                        <a:pt x="98" y="27705"/>
                        <a:pt x="-2093" y="19228"/>
                        <a:pt x="1908" y="10274"/>
                      </a:cubicBezTo>
                      <a:cubicBezTo>
                        <a:pt x="5908" y="1321"/>
                        <a:pt x="13719" y="-2489"/>
                        <a:pt x="22958" y="1702"/>
                      </a:cubicBezTo>
                      <a:cubicBezTo>
                        <a:pt x="32102" y="5798"/>
                        <a:pt x="34483" y="14370"/>
                        <a:pt x="30483" y="23133"/>
                      </a:cubicBezTo>
                      <a:cubicBezTo>
                        <a:pt x="27625" y="29420"/>
                        <a:pt x="22863" y="33325"/>
                        <a:pt x="16957" y="33420"/>
                      </a:cubicBezTo>
                      <a:lnTo>
                        <a:pt x="20577" y="42945"/>
                      </a:lnTo>
                      <a:lnTo>
                        <a:pt x="13623" y="39897"/>
                      </a:lnTo>
                      <a:close/>
                      <a:moveTo>
                        <a:pt x="11433" y="27324"/>
                      </a:moveTo>
                      <a:cubicBezTo>
                        <a:pt x="17433" y="29991"/>
                        <a:pt x="22005" y="25705"/>
                        <a:pt x="24387" y="20466"/>
                      </a:cubicBezTo>
                      <a:cubicBezTo>
                        <a:pt x="26673" y="15323"/>
                        <a:pt x="26673" y="8941"/>
                        <a:pt x="20862" y="6369"/>
                      </a:cubicBezTo>
                      <a:cubicBezTo>
                        <a:pt x="15052" y="3797"/>
                        <a:pt x="10290" y="7988"/>
                        <a:pt x="8004" y="13132"/>
                      </a:cubicBezTo>
                      <a:cubicBezTo>
                        <a:pt x="5622" y="18371"/>
                        <a:pt x="5432" y="24657"/>
                        <a:pt x="11433" y="2732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7" name="Google Shape;187;p14"/>
                <p:cNvSpPr/>
                <p:nvPr/>
              </p:nvSpPr>
              <p:spPr>
                <a:xfrm>
                  <a:off x="4415785" y="2571845"/>
                  <a:ext cx="32579" cy="36298"/>
                </a:xfrm>
                <a:custGeom>
                  <a:rect b="b" l="l" r="r" t="t"/>
                  <a:pathLst>
                    <a:path extrusionOk="0" h="36298" w="32579">
                      <a:moveTo>
                        <a:pt x="7910" y="0"/>
                      </a:moveTo>
                      <a:lnTo>
                        <a:pt x="13911" y="2191"/>
                      </a:lnTo>
                      <a:lnTo>
                        <a:pt x="7720" y="19622"/>
                      </a:lnTo>
                      <a:cubicBezTo>
                        <a:pt x="5910" y="24765"/>
                        <a:pt x="6291" y="28670"/>
                        <a:pt x="10958" y="30385"/>
                      </a:cubicBezTo>
                      <a:cubicBezTo>
                        <a:pt x="15530" y="32004"/>
                        <a:pt x="18388" y="29242"/>
                        <a:pt x="20293" y="24098"/>
                      </a:cubicBezTo>
                      <a:lnTo>
                        <a:pt x="26579" y="6668"/>
                      </a:lnTo>
                      <a:lnTo>
                        <a:pt x="32580" y="8858"/>
                      </a:lnTo>
                      <a:lnTo>
                        <a:pt x="25627" y="28099"/>
                      </a:lnTo>
                      <a:cubicBezTo>
                        <a:pt x="22769" y="36195"/>
                        <a:pt x="16959" y="37814"/>
                        <a:pt x="9244" y="35052"/>
                      </a:cubicBezTo>
                      <a:cubicBezTo>
                        <a:pt x="1528" y="32290"/>
                        <a:pt x="-1901" y="27337"/>
                        <a:pt x="1052" y="19241"/>
                      </a:cubicBezTo>
                      <a:lnTo>
                        <a:pt x="79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8" name="Google Shape;188;p14"/>
                <p:cNvSpPr/>
                <p:nvPr/>
              </p:nvSpPr>
              <p:spPr>
                <a:xfrm>
                  <a:off x="4441221" y="2584513"/>
                  <a:ext cx="31146" cy="36099"/>
                </a:xfrm>
                <a:custGeom>
                  <a:rect b="b" l="l" r="r" t="t"/>
                  <a:pathLst>
                    <a:path extrusionOk="0" h="36099" w="31146">
                      <a:moveTo>
                        <a:pt x="20574" y="0"/>
                      </a:moveTo>
                      <a:lnTo>
                        <a:pt x="27527" y="1905"/>
                      </a:lnTo>
                      <a:lnTo>
                        <a:pt x="31147" y="36100"/>
                      </a:lnTo>
                      <a:lnTo>
                        <a:pt x="24289" y="34195"/>
                      </a:lnTo>
                      <a:lnTo>
                        <a:pt x="23622" y="26384"/>
                      </a:lnTo>
                      <a:lnTo>
                        <a:pt x="11049" y="22955"/>
                      </a:lnTo>
                      <a:lnTo>
                        <a:pt x="6382" y="29337"/>
                      </a:lnTo>
                      <a:lnTo>
                        <a:pt x="0" y="27623"/>
                      </a:lnTo>
                      <a:lnTo>
                        <a:pt x="20574" y="0"/>
                      </a:lnTo>
                      <a:close/>
                      <a:moveTo>
                        <a:pt x="22289" y="7144"/>
                      </a:moveTo>
                      <a:lnTo>
                        <a:pt x="22289" y="7144"/>
                      </a:lnTo>
                      <a:lnTo>
                        <a:pt x="14192" y="18669"/>
                      </a:lnTo>
                      <a:lnTo>
                        <a:pt x="23241" y="21146"/>
                      </a:lnTo>
                      <a:lnTo>
                        <a:pt x="22289" y="71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9" name="Google Shape;189;p14"/>
                <p:cNvSpPr/>
                <p:nvPr/>
              </p:nvSpPr>
              <p:spPr>
                <a:xfrm>
                  <a:off x="4476559" y="2590037"/>
                  <a:ext cx="24860" cy="35147"/>
                </a:xfrm>
                <a:custGeom>
                  <a:rect b="b" l="l" r="r" t="t"/>
                  <a:pathLst>
                    <a:path extrusionOk="0" h="35147" w="24860">
                      <a:moveTo>
                        <a:pt x="6286" y="0"/>
                      </a:moveTo>
                      <a:lnTo>
                        <a:pt x="24860" y="3715"/>
                      </a:lnTo>
                      <a:lnTo>
                        <a:pt x="23908" y="8668"/>
                      </a:lnTo>
                      <a:lnTo>
                        <a:pt x="11716" y="6191"/>
                      </a:lnTo>
                      <a:lnTo>
                        <a:pt x="10192" y="13907"/>
                      </a:lnTo>
                      <a:lnTo>
                        <a:pt x="21431" y="16193"/>
                      </a:lnTo>
                      <a:lnTo>
                        <a:pt x="20383" y="21146"/>
                      </a:lnTo>
                      <a:lnTo>
                        <a:pt x="9144" y="18860"/>
                      </a:lnTo>
                      <a:lnTo>
                        <a:pt x="7334" y="27718"/>
                      </a:lnTo>
                      <a:lnTo>
                        <a:pt x="19621" y="30194"/>
                      </a:lnTo>
                      <a:lnTo>
                        <a:pt x="18574" y="35147"/>
                      </a:lnTo>
                      <a:lnTo>
                        <a:pt x="0" y="31337"/>
                      </a:lnTo>
                      <a:lnTo>
                        <a:pt x="628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0" name="Google Shape;190;p14"/>
                <p:cNvSpPr/>
                <p:nvPr/>
              </p:nvSpPr>
              <p:spPr>
                <a:xfrm>
                  <a:off x="4501038" y="2594514"/>
                  <a:ext cx="25081" cy="35052"/>
                </a:xfrm>
                <a:custGeom>
                  <a:rect b="b" l="l" r="r" t="t"/>
                  <a:pathLst>
                    <a:path extrusionOk="0" h="35052" w="25081">
                      <a:moveTo>
                        <a:pt x="4381" y="0"/>
                      </a:moveTo>
                      <a:lnTo>
                        <a:pt x="11240" y="953"/>
                      </a:lnTo>
                      <a:cubicBezTo>
                        <a:pt x="18097" y="1905"/>
                        <a:pt x="26194" y="2857"/>
                        <a:pt x="24955" y="11621"/>
                      </a:cubicBezTo>
                      <a:cubicBezTo>
                        <a:pt x="24384" y="15335"/>
                        <a:pt x="21526" y="18098"/>
                        <a:pt x="17335" y="18098"/>
                      </a:cubicBezTo>
                      <a:lnTo>
                        <a:pt x="17335" y="18193"/>
                      </a:lnTo>
                      <a:cubicBezTo>
                        <a:pt x="19050" y="18574"/>
                        <a:pt x="19812" y="20479"/>
                        <a:pt x="20193" y="21907"/>
                      </a:cubicBezTo>
                      <a:lnTo>
                        <a:pt x="23527" y="35052"/>
                      </a:lnTo>
                      <a:lnTo>
                        <a:pt x="16478" y="34100"/>
                      </a:lnTo>
                      <a:lnTo>
                        <a:pt x="14097" y="23622"/>
                      </a:lnTo>
                      <a:cubicBezTo>
                        <a:pt x="13525" y="21146"/>
                        <a:pt x="12859" y="20098"/>
                        <a:pt x="10192" y="19717"/>
                      </a:cubicBezTo>
                      <a:lnTo>
                        <a:pt x="8192" y="19431"/>
                      </a:lnTo>
                      <a:lnTo>
                        <a:pt x="6382" y="32576"/>
                      </a:lnTo>
                      <a:lnTo>
                        <a:pt x="0" y="31718"/>
                      </a:lnTo>
                      <a:lnTo>
                        <a:pt x="4381" y="0"/>
                      </a:lnTo>
                      <a:close/>
                      <a:moveTo>
                        <a:pt x="8858" y="14478"/>
                      </a:moveTo>
                      <a:lnTo>
                        <a:pt x="10954" y="14764"/>
                      </a:lnTo>
                      <a:cubicBezTo>
                        <a:pt x="14097" y="15240"/>
                        <a:pt x="17717" y="15240"/>
                        <a:pt x="18288" y="11335"/>
                      </a:cubicBezTo>
                      <a:cubicBezTo>
                        <a:pt x="18859" y="7525"/>
                        <a:pt x="15335" y="6668"/>
                        <a:pt x="12097" y="6286"/>
                      </a:cubicBezTo>
                      <a:lnTo>
                        <a:pt x="10001" y="6001"/>
                      </a:lnTo>
                      <a:lnTo>
                        <a:pt x="8858" y="1447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1" name="Google Shape;191;p14"/>
                <p:cNvSpPr/>
                <p:nvPr/>
              </p:nvSpPr>
              <p:spPr>
                <a:xfrm>
                  <a:off x="4529327" y="2598038"/>
                  <a:ext cx="21431" cy="33528"/>
                </a:xfrm>
                <a:custGeom>
                  <a:rect b="b" l="l" r="r" t="t"/>
                  <a:pathLst>
                    <a:path extrusionOk="0" h="33528" w="21431">
                      <a:moveTo>
                        <a:pt x="2572" y="0"/>
                      </a:moveTo>
                      <a:lnTo>
                        <a:pt x="21431" y="1524"/>
                      </a:lnTo>
                      <a:lnTo>
                        <a:pt x="21050" y="6572"/>
                      </a:lnTo>
                      <a:lnTo>
                        <a:pt x="8573" y="5620"/>
                      </a:lnTo>
                      <a:lnTo>
                        <a:pt x="7906" y="13526"/>
                      </a:lnTo>
                      <a:lnTo>
                        <a:pt x="19336" y="14478"/>
                      </a:lnTo>
                      <a:lnTo>
                        <a:pt x="18955" y="19526"/>
                      </a:lnTo>
                      <a:lnTo>
                        <a:pt x="7525" y="18574"/>
                      </a:lnTo>
                      <a:lnTo>
                        <a:pt x="6763" y="27527"/>
                      </a:lnTo>
                      <a:lnTo>
                        <a:pt x="19336" y="28480"/>
                      </a:lnTo>
                      <a:lnTo>
                        <a:pt x="18955" y="33528"/>
                      </a:lnTo>
                      <a:lnTo>
                        <a:pt x="0" y="32004"/>
                      </a:lnTo>
                      <a:lnTo>
                        <a:pt x="257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2" name="Google Shape;192;p14"/>
                <p:cNvSpPr/>
                <p:nvPr/>
              </p:nvSpPr>
              <p:spPr>
                <a:xfrm>
                  <a:off x="4554283" y="2599753"/>
                  <a:ext cx="23907" cy="32670"/>
                </a:xfrm>
                <a:custGeom>
                  <a:rect b="b" l="l" r="r" t="t"/>
                  <a:pathLst>
                    <a:path extrusionOk="0" h="32670" w="23907">
                      <a:moveTo>
                        <a:pt x="667" y="0"/>
                      </a:moveTo>
                      <a:lnTo>
                        <a:pt x="7620" y="191"/>
                      </a:lnTo>
                      <a:cubicBezTo>
                        <a:pt x="14478" y="381"/>
                        <a:pt x="22765" y="286"/>
                        <a:pt x="22479" y="9239"/>
                      </a:cubicBezTo>
                      <a:cubicBezTo>
                        <a:pt x="22384" y="13049"/>
                        <a:pt x="19812" y="16097"/>
                        <a:pt x="15716" y="16574"/>
                      </a:cubicBezTo>
                      <a:lnTo>
                        <a:pt x="15716" y="16669"/>
                      </a:lnTo>
                      <a:cubicBezTo>
                        <a:pt x="17431" y="16859"/>
                        <a:pt x="18383" y="18574"/>
                        <a:pt x="19050" y="20003"/>
                      </a:cubicBezTo>
                      <a:lnTo>
                        <a:pt x="23908" y="32671"/>
                      </a:lnTo>
                      <a:lnTo>
                        <a:pt x="16764" y="32480"/>
                      </a:lnTo>
                      <a:lnTo>
                        <a:pt x="13144" y="22384"/>
                      </a:lnTo>
                      <a:cubicBezTo>
                        <a:pt x="12287" y="20003"/>
                        <a:pt x="11430" y="19050"/>
                        <a:pt x="8763" y="18955"/>
                      </a:cubicBezTo>
                      <a:lnTo>
                        <a:pt x="6667" y="18955"/>
                      </a:lnTo>
                      <a:lnTo>
                        <a:pt x="6382" y="32290"/>
                      </a:lnTo>
                      <a:lnTo>
                        <a:pt x="0" y="32195"/>
                      </a:lnTo>
                      <a:lnTo>
                        <a:pt x="667" y="0"/>
                      </a:lnTo>
                      <a:close/>
                      <a:moveTo>
                        <a:pt x="6763" y="13811"/>
                      </a:moveTo>
                      <a:lnTo>
                        <a:pt x="8858" y="13811"/>
                      </a:lnTo>
                      <a:cubicBezTo>
                        <a:pt x="12002" y="13907"/>
                        <a:pt x="15621" y="13526"/>
                        <a:pt x="15716" y="9525"/>
                      </a:cubicBezTo>
                      <a:cubicBezTo>
                        <a:pt x="15812" y="5715"/>
                        <a:pt x="12192" y="5239"/>
                        <a:pt x="9049" y="5239"/>
                      </a:cubicBezTo>
                      <a:lnTo>
                        <a:pt x="6953" y="5239"/>
                      </a:lnTo>
                      <a:lnTo>
                        <a:pt x="6763" y="138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3" name="Google Shape;193;p14"/>
                <p:cNvSpPr/>
                <p:nvPr/>
              </p:nvSpPr>
              <p:spPr>
                <a:xfrm>
                  <a:off x="4581620" y="2599562"/>
                  <a:ext cx="20097" cy="32670"/>
                </a:xfrm>
                <a:custGeom>
                  <a:rect b="b" l="l" r="r" t="t"/>
                  <a:pathLst>
                    <a:path extrusionOk="0" h="32670" w="20097">
                      <a:moveTo>
                        <a:pt x="0" y="667"/>
                      </a:moveTo>
                      <a:lnTo>
                        <a:pt x="18859" y="0"/>
                      </a:lnTo>
                      <a:lnTo>
                        <a:pt x="19050" y="5048"/>
                      </a:lnTo>
                      <a:lnTo>
                        <a:pt x="6572" y="5429"/>
                      </a:lnTo>
                      <a:lnTo>
                        <a:pt x="6858" y="13335"/>
                      </a:lnTo>
                      <a:lnTo>
                        <a:pt x="18288" y="12954"/>
                      </a:lnTo>
                      <a:lnTo>
                        <a:pt x="18478" y="18002"/>
                      </a:lnTo>
                      <a:lnTo>
                        <a:pt x="7048" y="18383"/>
                      </a:lnTo>
                      <a:lnTo>
                        <a:pt x="7334" y="27337"/>
                      </a:lnTo>
                      <a:lnTo>
                        <a:pt x="19907" y="26956"/>
                      </a:lnTo>
                      <a:lnTo>
                        <a:pt x="20098" y="32004"/>
                      </a:lnTo>
                      <a:lnTo>
                        <a:pt x="1143" y="32671"/>
                      </a:lnTo>
                      <a:lnTo>
                        <a:pt x="0" y="66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4" name="Google Shape;194;p14"/>
                <p:cNvSpPr/>
                <p:nvPr/>
              </p:nvSpPr>
              <p:spPr>
                <a:xfrm>
                  <a:off x="4613719" y="2595086"/>
                  <a:ext cx="29432" cy="34099"/>
                </a:xfrm>
                <a:custGeom>
                  <a:rect b="b" l="l" r="r" t="t"/>
                  <a:pathLst>
                    <a:path extrusionOk="0" h="34099" w="29432">
                      <a:moveTo>
                        <a:pt x="0" y="3620"/>
                      </a:moveTo>
                      <a:lnTo>
                        <a:pt x="6858" y="2762"/>
                      </a:lnTo>
                      <a:lnTo>
                        <a:pt x="18098" y="26670"/>
                      </a:lnTo>
                      <a:lnTo>
                        <a:pt x="18193" y="26670"/>
                      </a:lnTo>
                      <a:lnTo>
                        <a:pt x="23146" y="762"/>
                      </a:lnTo>
                      <a:lnTo>
                        <a:pt x="29432" y="0"/>
                      </a:lnTo>
                      <a:lnTo>
                        <a:pt x="22670" y="33147"/>
                      </a:lnTo>
                      <a:lnTo>
                        <a:pt x="14859" y="34099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5" name="Google Shape;195;p14"/>
                <p:cNvSpPr/>
                <p:nvPr/>
              </p:nvSpPr>
              <p:spPr>
                <a:xfrm>
                  <a:off x="4645437" y="2590990"/>
                  <a:ext cx="24574" cy="34861"/>
                </a:xfrm>
                <a:custGeom>
                  <a:rect b="b" l="l" r="r" t="t"/>
                  <a:pathLst>
                    <a:path extrusionOk="0" h="34861" w="24574">
                      <a:moveTo>
                        <a:pt x="0" y="3524"/>
                      </a:moveTo>
                      <a:lnTo>
                        <a:pt x="18574" y="0"/>
                      </a:lnTo>
                      <a:lnTo>
                        <a:pt x="19526" y="4953"/>
                      </a:lnTo>
                      <a:lnTo>
                        <a:pt x="7239" y="7239"/>
                      </a:lnTo>
                      <a:lnTo>
                        <a:pt x="8668" y="14954"/>
                      </a:lnTo>
                      <a:lnTo>
                        <a:pt x="19907" y="12859"/>
                      </a:lnTo>
                      <a:lnTo>
                        <a:pt x="20860" y="17812"/>
                      </a:lnTo>
                      <a:lnTo>
                        <a:pt x="9620" y="19907"/>
                      </a:lnTo>
                      <a:lnTo>
                        <a:pt x="11335" y="28766"/>
                      </a:lnTo>
                      <a:lnTo>
                        <a:pt x="23622" y="26384"/>
                      </a:lnTo>
                      <a:lnTo>
                        <a:pt x="24575" y="31337"/>
                      </a:lnTo>
                      <a:lnTo>
                        <a:pt x="5906" y="34862"/>
                      </a:lnTo>
                      <a:lnTo>
                        <a:pt x="0" y="352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6" name="Google Shape;196;p14"/>
                <p:cNvSpPr/>
                <p:nvPr/>
              </p:nvSpPr>
              <p:spPr>
                <a:xfrm>
                  <a:off x="4668012" y="2586836"/>
                  <a:ext cx="31146" cy="34348"/>
                </a:xfrm>
                <a:custGeom>
                  <a:rect b="b" l="l" r="r" t="t"/>
                  <a:pathLst>
                    <a:path extrusionOk="0" h="34348" w="31146">
                      <a:moveTo>
                        <a:pt x="0" y="3297"/>
                      </a:moveTo>
                      <a:lnTo>
                        <a:pt x="6763" y="1583"/>
                      </a:lnTo>
                      <a:cubicBezTo>
                        <a:pt x="13430" y="-132"/>
                        <a:pt x="21336" y="-2323"/>
                        <a:pt x="23527" y="6250"/>
                      </a:cubicBezTo>
                      <a:cubicBezTo>
                        <a:pt x="24479" y="9869"/>
                        <a:pt x="22765" y="13584"/>
                        <a:pt x="18955" y="15108"/>
                      </a:cubicBezTo>
                      <a:lnTo>
                        <a:pt x="18955" y="15203"/>
                      </a:lnTo>
                      <a:cubicBezTo>
                        <a:pt x="20669" y="14918"/>
                        <a:pt x="22098" y="16346"/>
                        <a:pt x="23050" y="17585"/>
                      </a:cubicBezTo>
                      <a:lnTo>
                        <a:pt x="31147" y="28443"/>
                      </a:lnTo>
                      <a:lnTo>
                        <a:pt x="24194" y="30253"/>
                      </a:lnTo>
                      <a:lnTo>
                        <a:pt x="18002" y="21490"/>
                      </a:lnTo>
                      <a:cubicBezTo>
                        <a:pt x="16478" y="19394"/>
                        <a:pt x="15526" y="18728"/>
                        <a:pt x="12859" y="19394"/>
                      </a:cubicBezTo>
                      <a:lnTo>
                        <a:pt x="10858" y="19871"/>
                      </a:lnTo>
                      <a:lnTo>
                        <a:pt x="14097" y="32729"/>
                      </a:lnTo>
                      <a:lnTo>
                        <a:pt x="7906" y="34349"/>
                      </a:lnTo>
                      <a:lnTo>
                        <a:pt x="0" y="3297"/>
                      </a:lnTo>
                      <a:close/>
                      <a:moveTo>
                        <a:pt x="9620" y="14918"/>
                      </a:moveTo>
                      <a:lnTo>
                        <a:pt x="11621" y="14441"/>
                      </a:lnTo>
                      <a:cubicBezTo>
                        <a:pt x="14669" y="13679"/>
                        <a:pt x="18098" y="12346"/>
                        <a:pt x="17145" y="8441"/>
                      </a:cubicBezTo>
                      <a:cubicBezTo>
                        <a:pt x="16192" y="4726"/>
                        <a:pt x="12668" y="5297"/>
                        <a:pt x="9525" y="6059"/>
                      </a:cubicBezTo>
                      <a:lnTo>
                        <a:pt x="7525" y="6536"/>
                      </a:lnTo>
                      <a:lnTo>
                        <a:pt x="9620" y="149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7" name="Google Shape;197;p14"/>
                <p:cNvSpPr/>
                <p:nvPr/>
              </p:nvSpPr>
              <p:spPr>
                <a:xfrm>
                  <a:off x="4693158" y="2575464"/>
                  <a:ext cx="32124" cy="36138"/>
                </a:xfrm>
                <a:custGeom>
                  <a:rect b="b" l="l" r="r" t="t"/>
                  <a:pathLst>
                    <a:path extrusionOk="0" h="36138" w="32124">
                      <a:moveTo>
                        <a:pt x="0" y="8192"/>
                      </a:moveTo>
                      <a:lnTo>
                        <a:pt x="6096" y="6191"/>
                      </a:lnTo>
                      <a:lnTo>
                        <a:pt x="11906" y="23717"/>
                      </a:lnTo>
                      <a:cubicBezTo>
                        <a:pt x="13621" y="28861"/>
                        <a:pt x="16383" y="31718"/>
                        <a:pt x="21050" y="30194"/>
                      </a:cubicBezTo>
                      <a:cubicBezTo>
                        <a:pt x="25717" y="28670"/>
                        <a:pt x="26194" y="24670"/>
                        <a:pt x="24575" y="19526"/>
                      </a:cubicBezTo>
                      <a:lnTo>
                        <a:pt x="18764" y="2000"/>
                      </a:lnTo>
                      <a:lnTo>
                        <a:pt x="24860" y="0"/>
                      </a:lnTo>
                      <a:lnTo>
                        <a:pt x="31242" y="19431"/>
                      </a:lnTo>
                      <a:cubicBezTo>
                        <a:pt x="33909" y="27623"/>
                        <a:pt x="30385" y="32480"/>
                        <a:pt x="22669" y="35052"/>
                      </a:cubicBezTo>
                      <a:cubicBezTo>
                        <a:pt x="14859" y="37624"/>
                        <a:pt x="9144" y="35814"/>
                        <a:pt x="6477" y="27623"/>
                      </a:cubicBezTo>
                      <a:lnTo>
                        <a:pt x="0" y="81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8" name="Google Shape;198;p14"/>
                <p:cNvSpPr/>
                <p:nvPr/>
              </p:nvSpPr>
              <p:spPr>
                <a:xfrm>
                  <a:off x="4722209" y="2559843"/>
                  <a:ext cx="45624" cy="43434"/>
                </a:xfrm>
                <a:custGeom>
                  <a:rect b="b" l="l" r="r" t="t"/>
                  <a:pathLst>
                    <a:path extrusionOk="0" h="43434" w="45624">
                      <a:moveTo>
                        <a:pt x="0" y="14192"/>
                      </a:moveTo>
                      <a:lnTo>
                        <a:pt x="9430" y="10097"/>
                      </a:lnTo>
                      <a:lnTo>
                        <a:pt x="26003" y="29432"/>
                      </a:lnTo>
                      <a:lnTo>
                        <a:pt x="26099" y="29432"/>
                      </a:lnTo>
                      <a:lnTo>
                        <a:pt x="23527" y="4096"/>
                      </a:lnTo>
                      <a:lnTo>
                        <a:pt x="32957" y="0"/>
                      </a:lnTo>
                      <a:lnTo>
                        <a:pt x="45625" y="29432"/>
                      </a:lnTo>
                      <a:lnTo>
                        <a:pt x="40005" y="31814"/>
                      </a:lnTo>
                      <a:lnTo>
                        <a:pt x="29528" y="7525"/>
                      </a:lnTo>
                      <a:lnTo>
                        <a:pt x="29432" y="7525"/>
                      </a:lnTo>
                      <a:lnTo>
                        <a:pt x="31909" y="35243"/>
                      </a:lnTo>
                      <a:lnTo>
                        <a:pt x="26289" y="37624"/>
                      </a:lnTo>
                      <a:lnTo>
                        <a:pt x="7906" y="16764"/>
                      </a:lnTo>
                      <a:lnTo>
                        <a:pt x="7810" y="16859"/>
                      </a:lnTo>
                      <a:lnTo>
                        <a:pt x="18193" y="41053"/>
                      </a:lnTo>
                      <a:lnTo>
                        <a:pt x="12573" y="43434"/>
                      </a:lnTo>
                      <a:lnTo>
                        <a:pt x="0" y="141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8" name="Google Shape;20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5" name="Google Shape;235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6" name="Google Shape;236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253" name="Google Shape;253;p29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2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6" name="Google Shape;27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91" name="Google Shape;291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0" name="Google Shape;300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1" name="Google Shape;311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2" name="Google Shape;312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324" name="Google Shape;3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0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5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5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36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6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6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6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6" name="Google Shape;286;p3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Prática Scrum: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Fábrica de Camisetas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/>
          <p:nvPr/>
        </p:nvSpPr>
        <p:spPr>
          <a:xfrm>
            <a:off x="1050475" y="4902300"/>
            <a:ext cx="1999800" cy="241200"/>
          </a:xfrm>
          <a:prstGeom prst="rect">
            <a:avLst/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4" name="Google Shape;344;p52"/>
          <p:cNvGraphicFramePr/>
          <p:nvPr/>
        </p:nvGraphicFramePr>
        <p:xfrm>
          <a:off x="1419613" y="1010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{C7C32093-489A-49AF-844C-E5D13A2C1498}</a:tableStyleId>
              </a:tblPr>
              <a:tblGrid>
                <a:gridCol w="4287500"/>
                <a:gridCol w="2017250"/>
              </a:tblGrid>
              <a:tr h="45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Recursos (Canais de venda)</a:t>
                      </a:r>
                      <a:endParaRPr b="1" sz="1800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Papéis (Setores)</a:t>
                      </a:r>
                      <a:endParaRPr b="1" sz="1800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/>
          <p:nvPr/>
        </p:nvSpPr>
        <p:spPr>
          <a:xfrm>
            <a:off x="1050475" y="4902300"/>
            <a:ext cx="1999800" cy="241200"/>
          </a:xfrm>
          <a:prstGeom prst="rect">
            <a:avLst/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3"/>
          <p:cNvSpPr txBox="1"/>
          <p:nvPr>
            <p:ph type="title"/>
          </p:nvPr>
        </p:nvSpPr>
        <p:spPr>
          <a:xfrm>
            <a:off x="631175" y="922650"/>
            <a:ext cx="77928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/>
              <a:t>Processo</a:t>
            </a:r>
            <a:endParaRPr/>
          </a:p>
        </p:txBody>
      </p:sp>
      <p:sp>
        <p:nvSpPr>
          <p:cNvPr id="352" name="Google Shape;352;p53"/>
          <p:cNvSpPr/>
          <p:nvPr>
            <p:ph idx="2" type="dgm"/>
          </p:nvPr>
        </p:nvSpPr>
        <p:spPr>
          <a:xfrm>
            <a:off x="769850" y="1529625"/>
            <a:ext cx="4279800" cy="3174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</a:t>
            </a:r>
            <a:r>
              <a:rPr b="1" lang="es" sz="16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pliquem graficamente o processo para produzir 15 camisas, que atendam os requisitos:</a:t>
            </a:r>
            <a:endParaRPr b="1" sz="16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sng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i="1" lang="es" sz="16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Inicio→  pesquisa de cliente</a:t>
            </a:r>
            <a:endParaRPr i="1" sz="16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i="1" lang="es" sz="16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Meio → Processo de fabricação</a:t>
            </a:r>
            <a:endParaRPr i="1" sz="16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i="1" lang="es" sz="16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Duração de cada etapa</a:t>
            </a:r>
            <a:endParaRPr i="1" sz="16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i="1" lang="es" sz="16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Responsável de cada etapa</a:t>
            </a:r>
            <a:endParaRPr i="1" sz="16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/>
          <p:nvPr/>
        </p:nvSpPr>
        <p:spPr>
          <a:xfrm>
            <a:off x="1050475" y="4902300"/>
            <a:ext cx="1999800" cy="241200"/>
          </a:xfrm>
          <a:prstGeom prst="rect">
            <a:avLst/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4"/>
          <p:cNvSpPr txBox="1"/>
          <p:nvPr>
            <p:ph type="title"/>
          </p:nvPr>
        </p:nvSpPr>
        <p:spPr>
          <a:xfrm>
            <a:off x="1050475" y="959625"/>
            <a:ext cx="77928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	Como vão vender o produto?</a:t>
            </a:r>
            <a:endParaRPr/>
          </a:p>
        </p:txBody>
      </p:sp>
      <p:sp>
        <p:nvSpPr>
          <p:cNvPr id="360" name="Google Shape;360;p54"/>
          <p:cNvSpPr/>
          <p:nvPr>
            <p:ph idx="2" type="dgm"/>
          </p:nvPr>
        </p:nvSpPr>
        <p:spPr>
          <a:xfrm>
            <a:off x="1050475" y="2053300"/>
            <a:ext cx="6693000" cy="166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i="1" lang="es" sz="16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i="1" lang="es" sz="16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im → Processo de venda</a:t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/>
          <p:nvPr/>
        </p:nvSpPr>
        <p:spPr>
          <a:xfrm>
            <a:off x="1050475" y="4902300"/>
            <a:ext cx="1999800" cy="241200"/>
          </a:xfrm>
          <a:prstGeom prst="rect">
            <a:avLst/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5"/>
          <p:cNvSpPr txBox="1"/>
          <p:nvPr>
            <p:ph type="title"/>
          </p:nvPr>
        </p:nvSpPr>
        <p:spPr>
          <a:xfrm>
            <a:off x="631175" y="922650"/>
            <a:ext cx="77928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	Benefícios do Processo</a:t>
            </a:r>
            <a:endParaRPr/>
          </a:p>
        </p:txBody>
      </p:sp>
      <p:sp>
        <p:nvSpPr>
          <p:cNvPr id="368" name="Google Shape;368;p55"/>
          <p:cNvSpPr/>
          <p:nvPr>
            <p:ph idx="2" type="dgm"/>
          </p:nvPr>
        </p:nvSpPr>
        <p:spPr>
          <a:xfrm>
            <a:off x="789000" y="1515425"/>
            <a:ext cx="7328400" cy="3174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Por que esse processo é melhor que os das demais equipes?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