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8c0ae9b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8c0ae9b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f1a77f5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7f1a77f5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f1a77f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7f1a77f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f1a77f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7f1a77f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7f1a77f5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7f1a77f5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7f1a77f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7f1a77f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f1a77f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7f1a77f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7f1a77f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7f1a77f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7f1a77f5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7f1a77f5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7f1a77f5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7f1a77f5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8c0ae9b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8c0ae9b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48c0ae9b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48c0ae9b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f1a77f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7f1a77f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f1a77f5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7f1a77f5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f1a77f5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f1a77f5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f1a77f5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f1a77f5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f1a77f5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f1a77f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evmedia.com.br/introducao-ao-shell-script-no-linux/25778" TargetMode="External"/><Relationship Id="rId10" Type="http://schemas.openxmlformats.org/officeDocument/2006/relationships/hyperlink" Target="http://www.bosontreinamentos.com.br/linux/06-comando-chmod-alterar-permissoes-pelo-terminal-linux-lpic-1/" TargetMode="External"/><Relationship Id="rId13" Type="http://schemas.openxmlformats.org/officeDocument/2006/relationships/image" Target="../media/image1.png"/><Relationship Id="rId12" Type="http://schemas.openxmlformats.org/officeDocument/2006/relationships/hyperlink" Target="https://www.digitalocean.com/community/tutorials/how-to-read-and-set-environmental-and-shell-variables-on-linux-pt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howtogeek.com/163127/how-powershell-differs-from-the-windows-command-prompt/" TargetMode="External"/><Relationship Id="rId4" Type="http://schemas.openxmlformats.org/officeDocument/2006/relationships/hyperlink" Target="https://www.geeksforgeeks.org/difference-between-cli-and-gui/" TargetMode="External"/><Relationship Id="rId9" Type="http://schemas.openxmlformats.org/officeDocument/2006/relationships/hyperlink" Target="https://www.hostinger.com.br/tutoriais/comandos-linux" TargetMode="External"/><Relationship Id="rId5" Type="http://schemas.openxmlformats.org/officeDocument/2006/relationships/hyperlink" Target="https://docs.microsoft.com/pt-br/powershell/" TargetMode="External"/><Relationship Id="rId6" Type="http://schemas.openxmlformats.org/officeDocument/2006/relationships/hyperlink" Target="https://devcontent.com.br/artigos/linux/principais-comandos-terminal" TargetMode="External"/><Relationship Id="rId7" Type="http://schemas.openxmlformats.org/officeDocument/2006/relationships/hyperlink" Target="https://devcontent.com.br/artigos/windows/principais-comandos-prompt" TargetMode="External"/><Relationship Id="rId8" Type="http://schemas.openxmlformats.org/officeDocument/2006/relationships/hyperlink" Target="https://www.youtube.com/watch?v=JEhVB4VHsT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Informática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2 - Command Line Interface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Prof. Anayran de Azevedo</a:t>
            </a:r>
            <a:endParaRPr sz="24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0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1225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e Fundamentos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1225" y="2781725"/>
            <a:ext cx="79344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É crucial ao profissional da TI que aprenda a utilizar interfaces CLI, em especial caso tenha em foco se tornar um programador ou um especialista na área de redes ou infraestrutura.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Geralmente é um requisito para o mercado de trabalho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Recomendado praticar com um sistema Unix-like (Linux ou macOS), mas possível de se utilizar no Windows também.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1225" y="1318650"/>
            <a:ext cx="33009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13" y="1994325"/>
            <a:ext cx="4165940" cy="23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050" y="1994325"/>
            <a:ext cx="3620649" cy="23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30000" y="2118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Toda CLI possui seus comandos básicos para a navegação dentro do sistema.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Ao lado, alguns dos principais comandos a serem usados no Linux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5300100" y="1318650"/>
            <a:ext cx="15324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pwd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mkdir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rmdir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touch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tail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050700" y="1318650"/>
            <a:ext cx="15324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echo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echo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busca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a busca, existem comandos específicos que facilitam bastante a vida do operador do sistema.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5431575" y="1318650"/>
            <a:ext cx="15324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grep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history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locate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diff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1225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Permissão de execução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1225" y="2781725"/>
            <a:ext cx="79344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No Linux, arquivos podem ter (ou não) três tipos de permissões básicas;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Leitura (r), escrita (w) e execução (x)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Geralmente identificável após a execução do comando “ls -l”, onde mostram os 9 campos que determinam o tipo de arquivo ou pasta.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575" y="3817625"/>
            <a:ext cx="75057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 de execução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50" y="2168950"/>
            <a:ext cx="35242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000" y="2205300"/>
            <a:ext cx="4584949" cy="244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 de execução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30000" y="24048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chmod: Comando para definir os tipos de execução que um arquivo ou diretório podem 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chown: Comando para definir a qual usuário o arquivo ou diretório pertence.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Básicas do ambiente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É possível armazenar um valor com um nome diferente;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Esse tipo de atribuição se chama </a:t>
            </a:r>
            <a:r>
              <a:rPr b="1" lang="pt-BR"/>
              <a:t>variável</a:t>
            </a:r>
            <a:r>
              <a:rPr lang="pt-BR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Variáveis podem ser tanto de ambiente quanto de </a:t>
            </a:r>
            <a:r>
              <a:rPr i="1" lang="pt-BR"/>
              <a:t>shell.</a:t>
            </a:r>
            <a:endParaRPr i="1"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4572000" y="2404025"/>
            <a:ext cx="4354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Exemplo de uso de variáveis de ambiente.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site=www.devmedia.com.br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meu_numero_favorito=30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_cidade=”Brasília”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echo “Um ótimo site para você aprender a programar e se manter atualizado é: $site”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echo “Meu número favorito é: $meu_numero_favorito”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echo “Minha cidade natal é: $_cidade”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Básicas do ambiente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Caso necessite armazenar o resultado de um comando em uma variável, também é possível.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Isto pode ser útil caso necessite de utilizar o mesmo valor em mais de um lugar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Sintaxes possíveis para o uso: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variavel=$(comando)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variavel=`comando`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4466525" y="2826725"/>
            <a:ext cx="43548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Exemplo de uso de variáveis de ambiente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system_info=`df -h` # Também poderia ser system_info=$(df -h)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echo “$system_info”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Scripts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São sequências de comandos que podem ser executados em ordem a partir da leitura de um arquivo;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No Linux, um script comumente termina com a extensão “.sh”;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Muito útil para automação de rotinas.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5045800" y="2421700"/>
            <a:ext cx="360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#!/bin/bash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echo “Qual o nome de uma de suas músicas favoritas?”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read nome_musica;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echo “Você gosta de ouvir $nome_musica!”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2078875"/>
            <a:ext cx="37743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521" lvl="0" marL="457200" rtl="0" algn="l">
              <a:spcBef>
                <a:spcPts val="0"/>
              </a:spcBef>
              <a:spcAft>
                <a:spcPts val="0"/>
              </a:spcAft>
              <a:buSzPts val="1243"/>
              <a:buChar char="-"/>
            </a:pPr>
            <a:r>
              <a:rPr lang="pt-BR" sz="1242"/>
              <a:t>Console/ Terminal /CLI</a:t>
            </a:r>
            <a:endParaRPr sz="1242"/>
          </a:p>
          <a:p>
            <a:pPr indent="-307521" lvl="0" marL="457200" rtl="0" algn="l">
              <a:spcBef>
                <a:spcPts val="0"/>
              </a:spcBef>
              <a:spcAft>
                <a:spcPts val="0"/>
              </a:spcAft>
              <a:buSzPts val="1243"/>
              <a:buChar char="-"/>
            </a:pPr>
            <a:r>
              <a:rPr lang="pt-BR" sz="1242"/>
              <a:t>Comandos</a:t>
            </a:r>
            <a:endParaRPr sz="1242"/>
          </a:p>
          <a:p>
            <a:pPr indent="-307521" lvl="1" marL="914400" rtl="0" algn="l">
              <a:spcBef>
                <a:spcPts val="0"/>
              </a:spcBef>
              <a:spcAft>
                <a:spcPts val="0"/>
              </a:spcAft>
              <a:buSzPts val="1243"/>
              <a:buChar char="-"/>
            </a:pPr>
            <a:r>
              <a:rPr lang="pt-BR" sz="1242"/>
              <a:t>Definição e fundamentos</a:t>
            </a:r>
            <a:endParaRPr sz="1242"/>
          </a:p>
          <a:p>
            <a:pPr indent="-307521" lvl="1" marL="914400" rtl="0" algn="l">
              <a:spcBef>
                <a:spcPts val="0"/>
              </a:spcBef>
              <a:spcAft>
                <a:spcPts val="0"/>
              </a:spcAft>
              <a:buSzPts val="1243"/>
              <a:buChar char="-"/>
            </a:pPr>
            <a:r>
              <a:rPr lang="pt-BR" sz="1242"/>
              <a:t>Estrutura</a:t>
            </a:r>
            <a:endParaRPr sz="1242"/>
          </a:p>
          <a:p>
            <a:pPr indent="-307521" lvl="1" marL="914400" rtl="0" algn="l">
              <a:spcBef>
                <a:spcPts val="0"/>
              </a:spcBef>
              <a:spcAft>
                <a:spcPts val="0"/>
              </a:spcAft>
              <a:buSzPts val="1243"/>
              <a:buChar char="-"/>
            </a:pPr>
            <a:r>
              <a:rPr lang="pt-BR" sz="1242"/>
              <a:t>Permissões de execução</a:t>
            </a:r>
            <a:endParaRPr sz="1242"/>
          </a:p>
          <a:p>
            <a:pPr indent="-307521" lvl="1" marL="914400" rtl="0" algn="l">
              <a:spcBef>
                <a:spcPts val="0"/>
              </a:spcBef>
              <a:spcAft>
                <a:spcPts val="0"/>
              </a:spcAft>
              <a:buSzPts val="1243"/>
              <a:buChar char="-"/>
            </a:pPr>
            <a:r>
              <a:rPr lang="pt-BR" sz="1242"/>
              <a:t>Comandos básicos: touch, ls, mkdir, cd, cp, rm, cat, more</a:t>
            </a:r>
            <a:endParaRPr sz="1242"/>
          </a:p>
          <a:p>
            <a:pPr indent="-307521" lvl="1" marL="914400" rtl="0" algn="l">
              <a:spcBef>
                <a:spcPts val="0"/>
              </a:spcBef>
              <a:spcAft>
                <a:spcPts val="0"/>
              </a:spcAft>
              <a:buSzPts val="1243"/>
              <a:buChar char="-"/>
            </a:pPr>
            <a:r>
              <a:rPr lang="pt-BR" sz="1242"/>
              <a:t>Comandos de busca: grep, find</a:t>
            </a:r>
            <a:endParaRPr sz="1242"/>
          </a:p>
          <a:p>
            <a:pPr indent="-307521" lvl="0" marL="457200" rtl="0" algn="l">
              <a:spcBef>
                <a:spcPts val="0"/>
              </a:spcBef>
              <a:spcAft>
                <a:spcPts val="0"/>
              </a:spcAft>
              <a:buSzPts val="1243"/>
              <a:buChar char="-"/>
            </a:pPr>
            <a:r>
              <a:rPr lang="pt-BR" sz="1242"/>
              <a:t>Variáveis básicas do ambiente</a:t>
            </a:r>
            <a:endParaRPr sz="1242"/>
          </a:p>
          <a:p>
            <a:pPr indent="-307521" lvl="0" marL="457200" rtl="0" algn="l">
              <a:spcBef>
                <a:spcPts val="0"/>
              </a:spcBef>
              <a:spcAft>
                <a:spcPts val="0"/>
              </a:spcAft>
              <a:buSzPts val="1243"/>
              <a:buChar char="-"/>
            </a:pPr>
            <a:r>
              <a:rPr lang="pt-BR" sz="1242"/>
              <a:t>Conceito de Scripts</a:t>
            </a:r>
            <a:endParaRPr sz="12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1915525"/>
            <a:ext cx="3847050" cy="286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referência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823525" y="1877350"/>
            <a:ext cx="759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https://www.howtogeek.com/163127/how-powershell-differs-from-the-windows-command-prompt/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https://www.geeksforgeeks.org/difference-between-cli-and-gui/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https://docs.microsoft.com/pt-br/powershell/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https://devcontent.com.br/artigos/linux/principais-comandos-terminal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https://devcontent.com.br/artigos/windows/principais-comandos-prompt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https://www.youtube.com/watch?v=JEhVB4VHsTI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(Vídeo-aula)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https://www.hostinger.com.br/tutoriais/comandos-linux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http://www.bosontreinamentos.com.br/linux/06-comando-chmod-alterar-permissoes-pelo-terminal-linux-lpic-1/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https://www.devmedia.com.br/introducao-ao-shell-script-no-linux/25778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https://www.digitalocean.com/community/tutorials/how-to-read-and-set-environmental-and-shell-variables-on-linux-pt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Próxima Aula: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Git</a:t>
            </a:r>
            <a:endParaRPr sz="2800"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Anayran de Azevedo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Digital House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Obrigado!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anayran@digitalhouse.com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</a:t>
            </a:r>
            <a:endParaRPr sz="1400"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175" y="3"/>
            <a:ext cx="51318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1E4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667975"/>
            <a:ext cx="7688400" cy="21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/>
              <a:t>Command Line Interface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Console/Terminal/CLI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Recapitulando, é</a:t>
            </a: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parte "complicada" de um sistema operacional. Seja qual for ele, a CLI está presente e seu uso é destinado aos experts que necessitem fazer ações não disponíveis via GUI. Não sendo nada intuitiva, necessita de alto conhecimento de comandos. O terminal Linux e o CMD do Windows são exemplos de emuladores de CLI.</a:t>
            </a: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900" y="1693625"/>
            <a:ext cx="4808300" cy="268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CMD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1225" y="1877350"/>
            <a:ext cx="33009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Interpretador de linha de comando criado em 1981, usado desde o Windows NT até hoje;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Baseado no sistema operacional DOS, também da Microsoft;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Vantagens arquiteturais modernas;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Executa scripts apenas com comandos batch.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200" y="756613"/>
            <a:ext cx="4808299" cy="363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Powershell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1225" y="1877350"/>
            <a:ext cx="33009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Interpretador de linha de comando criado em 2006, para substituir o CMD;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Baseado na linguagem .NET, também da Microsoft;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Vantagens de integrações com sistemas modernos.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Multiplataforma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Permite modo gráfico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150" y="1318650"/>
            <a:ext cx="2977125" cy="1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550" y="3239350"/>
            <a:ext cx="2586051" cy="17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Terminal (Unix-like OS)</a:t>
            </a:r>
            <a:endParaRPr sz="22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1225" y="1877350"/>
            <a:ext cx="33009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Interpretador de linha de comando criado em 1991 por Linus Torvalds (criador do Linux);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Baseado na linguagem C;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Versatilidade extrema;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Multiplataforma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Permite modo texto ou </a:t>
            </a:r>
            <a:r>
              <a:rPr i="1" lang="pt-BR"/>
              <a:t>framebuffer</a:t>
            </a:r>
            <a:endParaRPr i="1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51" y="1422587"/>
            <a:ext cx="2860650" cy="22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Vantagens x Desvantagens</a:t>
            </a:r>
            <a:endParaRPr sz="2200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Controle total do sistema;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Otimização de recursos do sistema;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Altíssima precisão;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Necessita apenas de um tipo de </a:t>
            </a:r>
            <a:r>
              <a:rPr i="1" lang="pt-BR"/>
              <a:t>input</a:t>
            </a:r>
            <a:r>
              <a:rPr lang="pt-BR"/>
              <a:t> (teclado).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Difícil de dominar;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Difícil customização;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Informação apenas em modo texto;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Não há correção de palavras automático pelo sistema.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Comandos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